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04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86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196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5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8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60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36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054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95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57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1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A676-65BE-C140-B14C-3E91BC750EA7}" type="datetimeFigureOut">
              <a:rPr lang="da-DK" smtClean="0"/>
              <a:t>11.05.2023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3EA0-D009-384C-B21A-A3FA975BDE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73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Billede 4" descr="Et billede, der indeholder bord&#10;&#10;Automatisk genereret beskrivelse">
            <a:extLst>
              <a:ext uri="{FF2B5EF4-FFF2-40B4-BE49-F238E27FC236}">
                <a16:creationId xmlns:a16="http://schemas.microsoft.com/office/drawing/2014/main" id="{D332F22C-912B-124F-A69E-5F4D5290F5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19"/>
          <a:stretch/>
        </p:blipFill>
        <p:spPr>
          <a:xfrm>
            <a:off x="20" y="1282"/>
            <a:ext cx="9905980" cy="685671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283F3359-F046-C942-850F-42201DF71288}"/>
              </a:ext>
            </a:extLst>
          </p:cNvPr>
          <p:cNvSpPr txBox="1"/>
          <p:nvPr/>
        </p:nvSpPr>
        <p:spPr>
          <a:xfrm>
            <a:off x="2222339" y="217604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2C13906-E050-454E-8219-3C6588C8F147}"/>
              </a:ext>
            </a:extLst>
          </p:cNvPr>
          <p:cNvSpPr txBox="1"/>
          <p:nvPr/>
        </p:nvSpPr>
        <p:spPr>
          <a:xfrm>
            <a:off x="2220627" y="2688036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48ACC34-31EF-6B43-932E-C5C5B94CB26B}"/>
              </a:ext>
            </a:extLst>
          </p:cNvPr>
          <p:cNvSpPr txBox="1"/>
          <p:nvPr/>
        </p:nvSpPr>
        <p:spPr>
          <a:xfrm>
            <a:off x="2241175" y="326338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5147578-F389-BF43-BCA5-4EACE3A532DE}"/>
              </a:ext>
            </a:extLst>
          </p:cNvPr>
          <p:cNvSpPr txBox="1"/>
          <p:nvPr/>
        </p:nvSpPr>
        <p:spPr>
          <a:xfrm>
            <a:off x="2241175" y="377709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C587B5A1-3AF0-DA48-B68F-78AB18640D7A}"/>
              </a:ext>
            </a:extLst>
          </p:cNvPr>
          <p:cNvSpPr txBox="1"/>
          <p:nvPr/>
        </p:nvSpPr>
        <p:spPr>
          <a:xfrm>
            <a:off x="2249737" y="431991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B189242-B220-EE44-9999-34C3F81A9AEB}"/>
              </a:ext>
            </a:extLst>
          </p:cNvPr>
          <p:cNvSpPr txBox="1"/>
          <p:nvPr/>
        </p:nvSpPr>
        <p:spPr>
          <a:xfrm>
            <a:off x="2278847" y="486273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D63D985-9864-F94A-B1E3-07020691B5D4}"/>
              </a:ext>
            </a:extLst>
          </p:cNvPr>
          <p:cNvSpPr txBox="1"/>
          <p:nvPr/>
        </p:nvSpPr>
        <p:spPr>
          <a:xfrm>
            <a:off x="2277134" y="53747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B6E869D-EAF0-154B-9EEE-22528A2B1406}"/>
              </a:ext>
            </a:extLst>
          </p:cNvPr>
          <p:cNvSpPr txBox="1"/>
          <p:nvPr/>
        </p:nvSpPr>
        <p:spPr>
          <a:xfrm>
            <a:off x="3669283" y="215378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D2C1BB2-0E34-F040-A6CD-C90044622C7C}"/>
              </a:ext>
            </a:extLst>
          </p:cNvPr>
          <p:cNvSpPr txBox="1"/>
          <p:nvPr/>
        </p:nvSpPr>
        <p:spPr>
          <a:xfrm>
            <a:off x="3667571" y="2665776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D72C1AB-5213-CF47-B343-4A83A576F1AB}"/>
              </a:ext>
            </a:extLst>
          </p:cNvPr>
          <p:cNvSpPr txBox="1"/>
          <p:nvPr/>
        </p:nvSpPr>
        <p:spPr>
          <a:xfrm>
            <a:off x="3688119" y="32411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7C85D5F-201D-AF41-9ABE-ED79DA2C1441}"/>
              </a:ext>
            </a:extLst>
          </p:cNvPr>
          <p:cNvSpPr txBox="1"/>
          <p:nvPr/>
        </p:nvSpPr>
        <p:spPr>
          <a:xfrm>
            <a:off x="3688119" y="375483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9B47FC24-497F-7448-817B-C995B270D2A7}"/>
              </a:ext>
            </a:extLst>
          </p:cNvPr>
          <p:cNvSpPr txBox="1"/>
          <p:nvPr/>
        </p:nvSpPr>
        <p:spPr>
          <a:xfrm>
            <a:off x="3696681" y="429765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0644F6-8AAD-5C4A-B8E9-10A07255076D}"/>
              </a:ext>
            </a:extLst>
          </p:cNvPr>
          <p:cNvSpPr txBox="1"/>
          <p:nvPr/>
        </p:nvSpPr>
        <p:spPr>
          <a:xfrm>
            <a:off x="3725791" y="484047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15296BE-6C85-0843-81A5-9BAE03896A72}"/>
              </a:ext>
            </a:extLst>
          </p:cNvPr>
          <p:cNvSpPr txBox="1"/>
          <p:nvPr/>
        </p:nvSpPr>
        <p:spPr>
          <a:xfrm>
            <a:off x="3724078" y="535246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F555C900-4AEF-BC41-87BA-3FC86FFEF851}"/>
              </a:ext>
            </a:extLst>
          </p:cNvPr>
          <p:cNvSpPr txBox="1"/>
          <p:nvPr/>
        </p:nvSpPr>
        <p:spPr>
          <a:xfrm>
            <a:off x="5097391" y="21743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0DD69EF-12F6-B349-8FEF-85AEB64CC8A7}"/>
              </a:ext>
            </a:extLst>
          </p:cNvPr>
          <p:cNvSpPr txBox="1"/>
          <p:nvPr/>
        </p:nvSpPr>
        <p:spPr>
          <a:xfrm>
            <a:off x="5095679" y="2686324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C69568F1-0B59-F94C-9968-F8F5193F8E7B}"/>
              </a:ext>
            </a:extLst>
          </p:cNvPr>
          <p:cNvSpPr txBox="1"/>
          <p:nvPr/>
        </p:nvSpPr>
        <p:spPr>
          <a:xfrm>
            <a:off x="5116227" y="326167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785CD8ED-7AFA-354F-9641-1A869F7B8980}"/>
              </a:ext>
            </a:extLst>
          </p:cNvPr>
          <p:cNvSpPr txBox="1"/>
          <p:nvPr/>
        </p:nvSpPr>
        <p:spPr>
          <a:xfrm>
            <a:off x="5116227" y="377538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4BFA160-F942-3442-AD47-75A9A6F4A314}"/>
              </a:ext>
            </a:extLst>
          </p:cNvPr>
          <p:cNvSpPr txBox="1"/>
          <p:nvPr/>
        </p:nvSpPr>
        <p:spPr>
          <a:xfrm>
            <a:off x="5124789" y="431820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404E626-E232-BB4C-ADC3-DCBCE524E5A4}"/>
              </a:ext>
            </a:extLst>
          </p:cNvPr>
          <p:cNvSpPr txBox="1"/>
          <p:nvPr/>
        </p:nvSpPr>
        <p:spPr>
          <a:xfrm>
            <a:off x="5153899" y="486102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DE3BF42C-3266-0C46-BFB2-E073F715EAE3}"/>
              </a:ext>
            </a:extLst>
          </p:cNvPr>
          <p:cNvSpPr txBox="1"/>
          <p:nvPr/>
        </p:nvSpPr>
        <p:spPr>
          <a:xfrm>
            <a:off x="5152186" y="53730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108F1B0-60E8-4249-9E69-65313F84AF20}"/>
              </a:ext>
            </a:extLst>
          </p:cNvPr>
          <p:cNvSpPr txBox="1"/>
          <p:nvPr/>
        </p:nvSpPr>
        <p:spPr>
          <a:xfrm>
            <a:off x="6523787" y="21726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A49A1DB9-4F76-DD42-BC8B-A573AB87E1B2}"/>
              </a:ext>
            </a:extLst>
          </p:cNvPr>
          <p:cNvSpPr txBox="1"/>
          <p:nvPr/>
        </p:nvSpPr>
        <p:spPr>
          <a:xfrm>
            <a:off x="6522075" y="2684612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E78BA0E-D119-A846-AC8E-29903E3D72A3}"/>
              </a:ext>
            </a:extLst>
          </p:cNvPr>
          <p:cNvSpPr txBox="1"/>
          <p:nvPr/>
        </p:nvSpPr>
        <p:spPr>
          <a:xfrm>
            <a:off x="6542623" y="325996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85191AFA-8470-AA42-AA87-CC4E0665EDF4}"/>
              </a:ext>
            </a:extLst>
          </p:cNvPr>
          <p:cNvSpPr txBox="1"/>
          <p:nvPr/>
        </p:nvSpPr>
        <p:spPr>
          <a:xfrm>
            <a:off x="6542623" y="377367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6261B9ED-DCB2-1942-B26B-0FD316E8F796}"/>
              </a:ext>
            </a:extLst>
          </p:cNvPr>
          <p:cNvSpPr txBox="1"/>
          <p:nvPr/>
        </p:nvSpPr>
        <p:spPr>
          <a:xfrm>
            <a:off x="6551185" y="431649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CBEE1E6D-C183-984C-834A-C2FDA193FDD0}"/>
              </a:ext>
            </a:extLst>
          </p:cNvPr>
          <p:cNvSpPr txBox="1"/>
          <p:nvPr/>
        </p:nvSpPr>
        <p:spPr>
          <a:xfrm>
            <a:off x="6580295" y="48593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A7A86F0B-42C8-1A41-907A-7D0A09741E15}"/>
              </a:ext>
            </a:extLst>
          </p:cNvPr>
          <p:cNvSpPr txBox="1"/>
          <p:nvPr/>
        </p:nvSpPr>
        <p:spPr>
          <a:xfrm>
            <a:off x="6578582" y="537130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89DA0DE8-E861-784D-A416-75214A72787A}"/>
              </a:ext>
            </a:extLst>
          </p:cNvPr>
          <p:cNvSpPr txBox="1"/>
          <p:nvPr/>
        </p:nvSpPr>
        <p:spPr>
          <a:xfrm>
            <a:off x="7910798" y="216234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71E4691E-1F64-A445-A850-43F2522DA56D}"/>
              </a:ext>
            </a:extLst>
          </p:cNvPr>
          <p:cNvSpPr txBox="1"/>
          <p:nvPr/>
        </p:nvSpPr>
        <p:spPr>
          <a:xfrm>
            <a:off x="7909086" y="2674338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E592EE54-1C42-6F4F-BB1E-693A113EF5D5}"/>
              </a:ext>
            </a:extLst>
          </p:cNvPr>
          <p:cNvSpPr txBox="1"/>
          <p:nvPr/>
        </p:nvSpPr>
        <p:spPr>
          <a:xfrm>
            <a:off x="7929634" y="324969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ED9A1B87-6ACD-C143-837A-FE7495895686}"/>
              </a:ext>
            </a:extLst>
          </p:cNvPr>
          <p:cNvSpPr txBox="1"/>
          <p:nvPr/>
        </p:nvSpPr>
        <p:spPr>
          <a:xfrm>
            <a:off x="7929634" y="376339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02D6F420-7D70-E146-9667-5E9C2C62765C}"/>
              </a:ext>
            </a:extLst>
          </p:cNvPr>
          <p:cNvSpPr txBox="1"/>
          <p:nvPr/>
        </p:nvSpPr>
        <p:spPr>
          <a:xfrm>
            <a:off x="7938196" y="43062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8C7B261A-AABE-354C-A093-82CD7316EECF}"/>
              </a:ext>
            </a:extLst>
          </p:cNvPr>
          <p:cNvSpPr txBox="1"/>
          <p:nvPr/>
        </p:nvSpPr>
        <p:spPr>
          <a:xfrm>
            <a:off x="7967306" y="484903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70F89D6-5021-8D44-9433-9B67C5B22C36}"/>
              </a:ext>
            </a:extLst>
          </p:cNvPr>
          <p:cNvSpPr txBox="1"/>
          <p:nvPr/>
        </p:nvSpPr>
        <p:spPr>
          <a:xfrm>
            <a:off x="7965593" y="536103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C30C50B4-1349-6B41-9C3F-04862009D58A}"/>
              </a:ext>
            </a:extLst>
          </p:cNvPr>
          <p:cNvSpPr txBox="1"/>
          <p:nvPr/>
        </p:nvSpPr>
        <p:spPr>
          <a:xfrm>
            <a:off x="821629" y="216234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F48BE113-6899-0545-992B-A8DA09234ABF}"/>
              </a:ext>
            </a:extLst>
          </p:cNvPr>
          <p:cNvSpPr txBox="1"/>
          <p:nvPr/>
        </p:nvSpPr>
        <p:spPr>
          <a:xfrm>
            <a:off x="819917" y="27257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91A10F9F-E64D-B745-A13B-FEFA94247D68}"/>
              </a:ext>
            </a:extLst>
          </p:cNvPr>
          <p:cNvSpPr txBox="1"/>
          <p:nvPr/>
        </p:nvSpPr>
        <p:spPr>
          <a:xfrm>
            <a:off x="819917" y="3270240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FF84693-F625-6D41-8555-4239B3591E3F}"/>
              </a:ext>
            </a:extLst>
          </p:cNvPr>
          <p:cNvSpPr txBox="1"/>
          <p:nvPr/>
        </p:nvSpPr>
        <p:spPr>
          <a:xfrm>
            <a:off x="799369" y="3814770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BACA0B6-6121-7E45-8842-DBCB7DED449F}"/>
              </a:ext>
            </a:extLst>
          </p:cNvPr>
          <p:cNvSpPr txBox="1"/>
          <p:nvPr/>
        </p:nvSpPr>
        <p:spPr>
          <a:xfrm>
            <a:off x="807930" y="433703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976103EC-4942-8A41-9FD1-56309ECDF59D}"/>
              </a:ext>
            </a:extLst>
          </p:cNvPr>
          <p:cNvSpPr txBox="1"/>
          <p:nvPr/>
        </p:nvSpPr>
        <p:spPr>
          <a:xfrm>
            <a:off x="857589" y="48593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6494ED65-5E84-194C-871C-755315BAEE81}"/>
              </a:ext>
            </a:extLst>
          </p:cNvPr>
          <p:cNvSpPr txBox="1"/>
          <p:nvPr/>
        </p:nvSpPr>
        <p:spPr>
          <a:xfrm>
            <a:off x="888411" y="541411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</p:spTree>
    <p:extLst>
      <p:ext uri="{BB962C8B-B14F-4D97-AF65-F5344CB8AC3E}">
        <p14:creationId xmlns:p14="http://schemas.microsoft.com/office/powerpoint/2010/main" val="16510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Et billede, der indeholder tekst, skærmbillede, linje/række&#10;&#10;Automatisk genereret beskrivelse">
            <a:extLst>
              <a:ext uri="{FF2B5EF4-FFF2-40B4-BE49-F238E27FC236}">
                <a16:creationId xmlns:a16="http://schemas.microsoft.com/office/drawing/2014/main" id="{533102B3-6C94-30D9-402A-969E444A9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906364" cy="697615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3F3359-F046-C942-850F-42201DF71288}"/>
              </a:ext>
            </a:extLst>
          </p:cNvPr>
          <p:cNvSpPr txBox="1"/>
          <p:nvPr/>
        </p:nvSpPr>
        <p:spPr>
          <a:xfrm>
            <a:off x="2222339" y="217604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2C13906-E050-454E-8219-3C6588C8F147}"/>
              </a:ext>
            </a:extLst>
          </p:cNvPr>
          <p:cNvSpPr txBox="1"/>
          <p:nvPr/>
        </p:nvSpPr>
        <p:spPr>
          <a:xfrm>
            <a:off x="2220627" y="2688036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48ACC34-31EF-6B43-932E-C5C5B94CB26B}"/>
              </a:ext>
            </a:extLst>
          </p:cNvPr>
          <p:cNvSpPr txBox="1"/>
          <p:nvPr/>
        </p:nvSpPr>
        <p:spPr>
          <a:xfrm>
            <a:off x="2241175" y="326338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5147578-F389-BF43-BCA5-4EACE3A532DE}"/>
              </a:ext>
            </a:extLst>
          </p:cNvPr>
          <p:cNvSpPr txBox="1"/>
          <p:nvPr/>
        </p:nvSpPr>
        <p:spPr>
          <a:xfrm>
            <a:off x="2241175" y="377709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C587B5A1-3AF0-DA48-B68F-78AB18640D7A}"/>
              </a:ext>
            </a:extLst>
          </p:cNvPr>
          <p:cNvSpPr txBox="1"/>
          <p:nvPr/>
        </p:nvSpPr>
        <p:spPr>
          <a:xfrm>
            <a:off x="2249737" y="431991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B189242-B220-EE44-9999-34C3F81A9AEB}"/>
              </a:ext>
            </a:extLst>
          </p:cNvPr>
          <p:cNvSpPr txBox="1"/>
          <p:nvPr/>
        </p:nvSpPr>
        <p:spPr>
          <a:xfrm>
            <a:off x="2278847" y="486273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D63D985-9864-F94A-B1E3-07020691B5D4}"/>
              </a:ext>
            </a:extLst>
          </p:cNvPr>
          <p:cNvSpPr txBox="1"/>
          <p:nvPr/>
        </p:nvSpPr>
        <p:spPr>
          <a:xfrm>
            <a:off x="2277134" y="53747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B6E869D-EAF0-154B-9EEE-22528A2B1406}"/>
              </a:ext>
            </a:extLst>
          </p:cNvPr>
          <p:cNvSpPr txBox="1"/>
          <p:nvPr/>
        </p:nvSpPr>
        <p:spPr>
          <a:xfrm>
            <a:off x="3669283" y="215378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D2C1BB2-0E34-F040-A6CD-C90044622C7C}"/>
              </a:ext>
            </a:extLst>
          </p:cNvPr>
          <p:cNvSpPr txBox="1"/>
          <p:nvPr/>
        </p:nvSpPr>
        <p:spPr>
          <a:xfrm>
            <a:off x="3667571" y="2665776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D72C1AB-5213-CF47-B343-4A83A576F1AB}"/>
              </a:ext>
            </a:extLst>
          </p:cNvPr>
          <p:cNvSpPr txBox="1"/>
          <p:nvPr/>
        </p:nvSpPr>
        <p:spPr>
          <a:xfrm>
            <a:off x="3688119" y="32411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7C85D5F-201D-AF41-9ABE-ED79DA2C1441}"/>
              </a:ext>
            </a:extLst>
          </p:cNvPr>
          <p:cNvSpPr txBox="1"/>
          <p:nvPr/>
        </p:nvSpPr>
        <p:spPr>
          <a:xfrm>
            <a:off x="3688119" y="375483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9B47FC24-497F-7448-817B-C995B270D2A7}"/>
              </a:ext>
            </a:extLst>
          </p:cNvPr>
          <p:cNvSpPr txBox="1"/>
          <p:nvPr/>
        </p:nvSpPr>
        <p:spPr>
          <a:xfrm>
            <a:off x="3696681" y="429765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0644F6-8AAD-5C4A-B8E9-10A07255076D}"/>
              </a:ext>
            </a:extLst>
          </p:cNvPr>
          <p:cNvSpPr txBox="1"/>
          <p:nvPr/>
        </p:nvSpPr>
        <p:spPr>
          <a:xfrm>
            <a:off x="3725791" y="484047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15296BE-6C85-0843-81A5-9BAE03896A72}"/>
              </a:ext>
            </a:extLst>
          </p:cNvPr>
          <p:cNvSpPr txBox="1"/>
          <p:nvPr/>
        </p:nvSpPr>
        <p:spPr>
          <a:xfrm>
            <a:off x="3724078" y="535246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F555C900-4AEF-BC41-87BA-3FC86FFEF851}"/>
              </a:ext>
            </a:extLst>
          </p:cNvPr>
          <p:cNvSpPr txBox="1"/>
          <p:nvPr/>
        </p:nvSpPr>
        <p:spPr>
          <a:xfrm>
            <a:off x="5097391" y="217432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0DD69EF-12F6-B349-8FEF-85AEB64CC8A7}"/>
              </a:ext>
            </a:extLst>
          </p:cNvPr>
          <p:cNvSpPr txBox="1"/>
          <p:nvPr/>
        </p:nvSpPr>
        <p:spPr>
          <a:xfrm>
            <a:off x="5095679" y="2686324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C69568F1-0B59-F94C-9968-F8F5193F8E7B}"/>
              </a:ext>
            </a:extLst>
          </p:cNvPr>
          <p:cNvSpPr txBox="1"/>
          <p:nvPr/>
        </p:nvSpPr>
        <p:spPr>
          <a:xfrm>
            <a:off x="5116227" y="326167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785CD8ED-7AFA-354F-9641-1A869F7B8980}"/>
              </a:ext>
            </a:extLst>
          </p:cNvPr>
          <p:cNvSpPr txBox="1"/>
          <p:nvPr/>
        </p:nvSpPr>
        <p:spPr>
          <a:xfrm>
            <a:off x="5116227" y="377538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4BFA160-F942-3442-AD47-75A9A6F4A314}"/>
              </a:ext>
            </a:extLst>
          </p:cNvPr>
          <p:cNvSpPr txBox="1"/>
          <p:nvPr/>
        </p:nvSpPr>
        <p:spPr>
          <a:xfrm>
            <a:off x="5124789" y="431820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404E626-E232-BB4C-ADC3-DCBCE524E5A4}"/>
              </a:ext>
            </a:extLst>
          </p:cNvPr>
          <p:cNvSpPr txBox="1"/>
          <p:nvPr/>
        </p:nvSpPr>
        <p:spPr>
          <a:xfrm>
            <a:off x="5153899" y="486102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DE3BF42C-3266-0C46-BFB2-E073F715EAE3}"/>
              </a:ext>
            </a:extLst>
          </p:cNvPr>
          <p:cNvSpPr txBox="1"/>
          <p:nvPr/>
        </p:nvSpPr>
        <p:spPr>
          <a:xfrm>
            <a:off x="5152186" y="53730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108F1B0-60E8-4249-9E69-65313F84AF20}"/>
              </a:ext>
            </a:extLst>
          </p:cNvPr>
          <p:cNvSpPr txBox="1"/>
          <p:nvPr/>
        </p:nvSpPr>
        <p:spPr>
          <a:xfrm>
            <a:off x="6523787" y="21726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A49A1DB9-4F76-DD42-BC8B-A573AB87E1B2}"/>
              </a:ext>
            </a:extLst>
          </p:cNvPr>
          <p:cNvSpPr txBox="1"/>
          <p:nvPr/>
        </p:nvSpPr>
        <p:spPr>
          <a:xfrm>
            <a:off x="6522075" y="2684612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E78BA0E-D119-A846-AC8E-29903E3D72A3}"/>
              </a:ext>
            </a:extLst>
          </p:cNvPr>
          <p:cNvSpPr txBox="1"/>
          <p:nvPr/>
        </p:nvSpPr>
        <p:spPr>
          <a:xfrm>
            <a:off x="6542623" y="325996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85191AFA-8470-AA42-AA87-CC4E0665EDF4}"/>
              </a:ext>
            </a:extLst>
          </p:cNvPr>
          <p:cNvSpPr txBox="1"/>
          <p:nvPr/>
        </p:nvSpPr>
        <p:spPr>
          <a:xfrm>
            <a:off x="6542623" y="377367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6261B9ED-DCB2-1942-B26B-0FD316E8F796}"/>
              </a:ext>
            </a:extLst>
          </p:cNvPr>
          <p:cNvSpPr txBox="1"/>
          <p:nvPr/>
        </p:nvSpPr>
        <p:spPr>
          <a:xfrm>
            <a:off x="6551185" y="431649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CBEE1E6D-C183-984C-834A-C2FDA193FDD0}"/>
              </a:ext>
            </a:extLst>
          </p:cNvPr>
          <p:cNvSpPr txBox="1"/>
          <p:nvPr/>
        </p:nvSpPr>
        <p:spPr>
          <a:xfrm>
            <a:off x="6580295" y="48593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A7A86F0B-42C8-1A41-907A-7D0A09741E15}"/>
              </a:ext>
            </a:extLst>
          </p:cNvPr>
          <p:cNvSpPr txBox="1"/>
          <p:nvPr/>
        </p:nvSpPr>
        <p:spPr>
          <a:xfrm>
            <a:off x="6578582" y="537130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89DA0DE8-E861-784D-A416-75214A72787A}"/>
              </a:ext>
            </a:extLst>
          </p:cNvPr>
          <p:cNvSpPr txBox="1"/>
          <p:nvPr/>
        </p:nvSpPr>
        <p:spPr>
          <a:xfrm>
            <a:off x="7910798" y="216234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71E4691E-1F64-A445-A850-43F2522DA56D}"/>
              </a:ext>
            </a:extLst>
          </p:cNvPr>
          <p:cNvSpPr txBox="1"/>
          <p:nvPr/>
        </p:nvSpPr>
        <p:spPr>
          <a:xfrm>
            <a:off x="7909086" y="2674338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E592EE54-1C42-6F4F-BB1E-693A113EF5D5}"/>
              </a:ext>
            </a:extLst>
          </p:cNvPr>
          <p:cNvSpPr txBox="1"/>
          <p:nvPr/>
        </p:nvSpPr>
        <p:spPr>
          <a:xfrm>
            <a:off x="7929634" y="324969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ED9A1B87-6ACD-C143-837A-FE7495895686}"/>
              </a:ext>
            </a:extLst>
          </p:cNvPr>
          <p:cNvSpPr txBox="1"/>
          <p:nvPr/>
        </p:nvSpPr>
        <p:spPr>
          <a:xfrm>
            <a:off x="7929634" y="376339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02D6F420-7D70-E146-9667-5E9C2C62765C}"/>
              </a:ext>
            </a:extLst>
          </p:cNvPr>
          <p:cNvSpPr txBox="1"/>
          <p:nvPr/>
        </p:nvSpPr>
        <p:spPr>
          <a:xfrm>
            <a:off x="7938196" y="4306217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8C7B261A-AABE-354C-A093-82CD7316EECF}"/>
              </a:ext>
            </a:extLst>
          </p:cNvPr>
          <p:cNvSpPr txBox="1"/>
          <p:nvPr/>
        </p:nvSpPr>
        <p:spPr>
          <a:xfrm>
            <a:off x="7967306" y="4849035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70F89D6-5021-8D44-9433-9B67C5B22C36}"/>
              </a:ext>
            </a:extLst>
          </p:cNvPr>
          <p:cNvSpPr txBox="1"/>
          <p:nvPr/>
        </p:nvSpPr>
        <p:spPr>
          <a:xfrm>
            <a:off x="7965593" y="5361031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C30C50B4-1349-6B41-9C3F-04862009D58A}"/>
              </a:ext>
            </a:extLst>
          </p:cNvPr>
          <p:cNvSpPr txBox="1"/>
          <p:nvPr/>
        </p:nvSpPr>
        <p:spPr>
          <a:xfrm>
            <a:off x="821629" y="216234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F48BE113-6899-0545-992B-A8DA09234ABF}"/>
              </a:ext>
            </a:extLst>
          </p:cNvPr>
          <p:cNvSpPr txBox="1"/>
          <p:nvPr/>
        </p:nvSpPr>
        <p:spPr>
          <a:xfrm>
            <a:off x="819917" y="27257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91A10F9F-E64D-B745-A13B-FEFA94247D68}"/>
              </a:ext>
            </a:extLst>
          </p:cNvPr>
          <p:cNvSpPr txBox="1"/>
          <p:nvPr/>
        </p:nvSpPr>
        <p:spPr>
          <a:xfrm>
            <a:off x="819917" y="3270240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FF84693-F625-6D41-8555-4239B3591E3F}"/>
              </a:ext>
            </a:extLst>
          </p:cNvPr>
          <p:cNvSpPr txBox="1"/>
          <p:nvPr/>
        </p:nvSpPr>
        <p:spPr>
          <a:xfrm>
            <a:off x="799369" y="3814770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BACA0B6-6121-7E45-8842-DBCB7DED449F}"/>
              </a:ext>
            </a:extLst>
          </p:cNvPr>
          <p:cNvSpPr txBox="1"/>
          <p:nvPr/>
        </p:nvSpPr>
        <p:spPr>
          <a:xfrm>
            <a:off x="807930" y="433703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976103EC-4942-8A41-9FD1-56309ECDF59D}"/>
              </a:ext>
            </a:extLst>
          </p:cNvPr>
          <p:cNvSpPr txBox="1"/>
          <p:nvPr/>
        </p:nvSpPr>
        <p:spPr>
          <a:xfrm>
            <a:off x="857589" y="4859309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6494ED65-5E84-194C-871C-755315BAEE81}"/>
              </a:ext>
            </a:extLst>
          </p:cNvPr>
          <p:cNvSpPr txBox="1"/>
          <p:nvPr/>
        </p:nvSpPr>
        <p:spPr>
          <a:xfrm>
            <a:off x="888411" y="541411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4A6245EA-CD9E-B22E-42C9-4A7665E17A32}"/>
              </a:ext>
            </a:extLst>
          </p:cNvPr>
          <p:cNvSpPr txBox="1"/>
          <p:nvPr/>
        </p:nvSpPr>
        <p:spPr>
          <a:xfrm>
            <a:off x="837671" y="1710952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08:00-8:35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5927255E-8182-3537-8EC5-27224A23B262}"/>
              </a:ext>
            </a:extLst>
          </p:cNvPr>
          <p:cNvSpPr txBox="1"/>
          <p:nvPr/>
        </p:nvSpPr>
        <p:spPr>
          <a:xfrm>
            <a:off x="2231757" y="1712968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F26AB9F2-BEA2-AA2A-AC59-EFFBE982BD71}"/>
              </a:ext>
            </a:extLst>
          </p:cNvPr>
          <p:cNvSpPr txBox="1"/>
          <p:nvPr/>
        </p:nvSpPr>
        <p:spPr>
          <a:xfrm>
            <a:off x="3651078" y="1700678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57D640A0-3059-E7B2-3508-B36326A21DB6}"/>
              </a:ext>
            </a:extLst>
          </p:cNvPr>
          <p:cNvSpPr txBox="1"/>
          <p:nvPr/>
        </p:nvSpPr>
        <p:spPr>
          <a:xfrm>
            <a:off x="5106809" y="1720123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3BDC0505-6626-BEE8-8A87-04F32F3CF0FF}"/>
              </a:ext>
            </a:extLst>
          </p:cNvPr>
          <p:cNvSpPr txBox="1"/>
          <p:nvPr/>
        </p:nvSpPr>
        <p:spPr>
          <a:xfrm>
            <a:off x="6516937" y="1721468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4E2C1154-A1DD-73B6-D206-EA9CAE314C07}"/>
              </a:ext>
            </a:extLst>
          </p:cNvPr>
          <p:cNvSpPr txBox="1"/>
          <p:nvPr/>
        </p:nvSpPr>
        <p:spPr>
          <a:xfrm>
            <a:off x="7913616" y="1710952"/>
            <a:ext cx="130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matic SC" pitchFamily="2" charset="0"/>
              </a:rPr>
              <a:t>Fag</a:t>
            </a:r>
          </a:p>
        </p:txBody>
      </p:sp>
    </p:spTree>
    <p:extLst>
      <p:ext uri="{BB962C8B-B14F-4D97-AF65-F5344CB8AC3E}">
        <p14:creationId xmlns:p14="http://schemas.microsoft.com/office/powerpoint/2010/main" val="120966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90</Words>
  <Application>Microsoft Macintosh PowerPoint</Application>
  <PresentationFormat>A4-papir (210 x 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Amatic SC</vt:lpstr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Lyhne Pedersen</dc:creator>
  <cp:lastModifiedBy>Mia Lyhne Pedersen</cp:lastModifiedBy>
  <cp:revision>2</cp:revision>
  <dcterms:created xsi:type="dcterms:W3CDTF">2021-08-04T12:09:14Z</dcterms:created>
  <dcterms:modified xsi:type="dcterms:W3CDTF">2023-05-11T08:23:10Z</dcterms:modified>
</cp:coreProperties>
</file>