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>
      <p:cViewPr varScale="1">
        <p:scale>
          <a:sx n="86" d="100"/>
          <a:sy n="86" d="100"/>
        </p:scale>
        <p:origin x="18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867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54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376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771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47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544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077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49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85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12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30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5A44-8FE5-8242-8285-962D3A30DFD3}" type="datetimeFigureOut">
              <a:rPr lang="da-DK" smtClean="0"/>
              <a:t>26.08.2021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E0094-C0C9-BA41-89C0-27A59FF726F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22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EF7B11B-89A9-FE46-BB1D-2FD3E68D1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74" y="472607"/>
            <a:ext cx="6858000" cy="9080707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81B3B53-99DA-4948-B2DD-81544542FDAF}"/>
              </a:ext>
            </a:extLst>
          </p:cNvPr>
          <p:cNvSpPr txBox="1"/>
          <p:nvPr/>
        </p:nvSpPr>
        <p:spPr>
          <a:xfrm>
            <a:off x="434715" y="2203555"/>
            <a:ext cx="619093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>
                <a:latin typeface="Baloo Thambi" panose="03080902040302020200" pitchFamily="66" charset="77"/>
                <a:cs typeface="Baloo Thambi" panose="03080902040302020200" pitchFamily="66" charset="77"/>
              </a:rPr>
              <a:t>LæseMarathon</a:t>
            </a:r>
            <a:r>
              <a:rPr lang="da-DK" dirty="0">
                <a:latin typeface="Baloo Thambi" panose="03080902040302020200" pitchFamily="66" charset="77"/>
                <a:cs typeface="Baloo Thambi" panose="03080902040302020200" pitchFamily="66" charset="77"/>
              </a:rPr>
              <a:t> på den internationale læsedag</a:t>
            </a:r>
          </a:p>
          <a:p>
            <a:pPr algn="ctr"/>
            <a:r>
              <a:rPr lang="da-DK" dirty="0">
                <a:latin typeface="Baloo Thambi" panose="03080902040302020200" pitchFamily="66" charset="77"/>
                <a:cs typeface="Baloo Thambi" panose="03080902040302020200" pitchFamily="66" charset="77"/>
              </a:rPr>
              <a:t> 8. september. </a:t>
            </a:r>
          </a:p>
          <a:p>
            <a:pPr algn="ctr"/>
            <a:br>
              <a:rPr lang="da-DK" sz="1400" dirty="0"/>
            </a:br>
            <a:r>
              <a:rPr lang="da-DK" sz="1400" dirty="0">
                <a:latin typeface="Avenir Book" panose="02000503020000020003" pitchFamily="2" charset="0"/>
              </a:rPr>
              <a:t>Målet er, at skolen læser </a:t>
            </a:r>
            <a:r>
              <a:rPr lang="da-DK" sz="1400" b="1" dirty="0">
                <a:latin typeface="Avenir Book" panose="02000503020000020003" pitchFamily="2" charset="0"/>
              </a:rPr>
              <a:t>42.195</a:t>
            </a:r>
            <a:r>
              <a:rPr lang="da-DK" sz="1400" dirty="0">
                <a:latin typeface="Avenir Book" panose="02000503020000020003" pitchFamily="2" charset="0"/>
              </a:rPr>
              <a:t> sider i uge 36</a:t>
            </a:r>
          </a:p>
          <a:p>
            <a:pPr algn="ctr"/>
            <a:br>
              <a:rPr lang="da-DK" sz="1400" dirty="0">
                <a:latin typeface="Avenir Book" panose="02000503020000020003" pitchFamily="2" charset="0"/>
              </a:rPr>
            </a:br>
            <a:endParaRPr lang="da-DK" sz="1400" dirty="0">
              <a:latin typeface="Avenir Book" panose="02000503020000020003" pitchFamily="2" charset="0"/>
            </a:endParaRPr>
          </a:p>
          <a:p>
            <a:pPr algn="ctr"/>
            <a:r>
              <a:rPr lang="da-DK" sz="1400" dirty="0">
                <a:latin typeface="Avenir Book" panose="02000503020000020003" pitchFamily="2" charset="0"/>
              </a:rPr>
              <a:t>Tag din hovedpude, sovepose eller bamse under armen til </a:t>
            </a:r>
            <a:r>
              <a:rPr lang="da-DK" sz="1400" dirty="0" err="1">
                <a:latin typeface="Avenir Book" panose="02000503020000020003" pitchFamily="2" charset="0"/>
              </a:rPr>
              <a:t>læsemarathon</a:t>
            </a:r>
            <a:r>
              <a:rPr lang="da-DK" sz="1400" dirty="0">
                <a:latin typeface="Avenir Book" panose="02000503020000020003" pitchFamily="2" charset="0"/>
              </a:rPr>
              <a:t> på skolen</a:t>
            </a:r>
          </a:p>
          <a:p>
            <a:pPr algn="ctr"/>
            <a:r>
              <a:rPr lang="da-DK" sz="1400" dirty="0">
                <a:latin typeface="Avenir Book" panose="02000503020000020003" pitchFamily="2" charset="0"/>
              </a:rPr>
              <a:t>Onsdag den 8. september læser vi i to lektioner.</a:t>
            </a:r>
          </a:p>
          <a:p>
            <a:pPr algn="ctr"/>
            <a:br>
              <a:rPr lang="da-DK" sz="1400" dirty="0">
                <a:latin typeface="Avenir Book" panose="02000503020000020003" pitchFamily="2" charset="0"/>
              </a:rPr>
            </a:br>
            <a:endParaRPr lang="da-DK" sz="1400" dirty="0">
              <a:latin typeface="Avenir Book" panose="02000503020000020003" pitchFamily="2" charset="0"/>
            </a:endParaRPr>
          </a:p>
          <a:p>
            <a:pPr algn="ctr"/>
            <a:r>
              <a:rPr lang="da-DK" sz="1400" dirty="0">
                <a:latin typeface="Avenir Book" panose="02000503020000020003" pitchFamily="2" charset="0"/>
              </a:rPr>
              <a:t>Hvad tæller: </a:t>
            </a:r>
          </a:p>
          <a:p>
            <a:pPr algn="ctr"/>
            <a:r>
              <a:rPr lang="da-DK" sz="1400" b="1" dirty="0">
                <a:latin typeface="Avenir Book" panose="02000503020000020003" pitchFamily="2" charset="0"/>
              </a:rPr>
              <a:t>Læsestund, frilæsning hjemme og i skolen i hele uge 36 </a:t>
            </a:r>
            <a:endParaRPr lang="da-DK" sz="1400" dirty="0">
              <a:latin typeface="Avenir Book" panose="02000503020000020003" pitchFamily="2" charset="0"/>
            </a:endParaRPr>
          </a:p>
          <a:p>
            <a:br>
              <a:rPr lang="da-DK" sz="1400" dirty="0">
                <a:latin typeface="Avenir Book" panose="02000503020000020003" pitchFamily="2" charset="0"/>
              </a:rPr>
            </a:br>
            <a:endParaRPr lang="da-DK" sz="1400" dirty="0">
              <a:latin typeface="Avenir Book" panose="02000503020000020003" pitchFamily="2" charset="0"/>
            </a:endParaRPr>
          </a:p>
          <a:p>
            <a:r>
              <a:rPr lang="da-DK" sz="1400" dirty="0">
                <a:latin typeface="Avenir Book" panose="02000503020000020003" pitchFamily="2" charset="0"/>
              </a:rPr>
              <a:t>Udfyld dit læsekort, så du har styr på, hvor meget du har læst.</a:t>
            </a:r>
          </a:p>
          <a:p>
            <a:br>
              <a:rPr lang="da-DK" sz="1400" dirty="0">
                <a:latin typeface="Avenir Book" panose="02000503020000020003" pitchFamily="2" charset="0"/>
              </a:rPr>
            </a:br>
            <a:endParaRPr lang="da-DK" sz="1400" dirty="0">
              <a:latin typeface="Avenir Book" panose="02000503020000020003" pitchFamily="2" charset="0"/>
            </a:endParaRPr>
          </a:p>
          <a:p>
            <a:r>
              <a:rPr lang="da-DK" sz="1400" dirty="0">
                <a:latin typeface="Avenir Book" panose="02000503020000020003" pitchFamily="2" charset="0"/>
              </a:rPr>
              <a:t>For hver 100 sider læst i klassen lægges én bold i glasset på biblioteket.</a:t>
            </a:r>
          </a:p>
          <a:p>
            <a:r>
              <a:rPr lang="da-DK" sz="1400" dirty="0">
                <a:latin typeface="Avenir Book" panose="02000503020000020003" pitchFamily="2" charset="0"/>
              </a:rPr>
              <a:t>-Noter i klassen hvor meget du har læst, så kan I samle siderne sammen. </a:t>
            </a:r>
          </a:p>
          <a:p>
            <a:r>
              <a:rPr lang="da-DK" sz="1400" dirty="0">
                <a:latin typeface="Avenir Book" panose="02000503020000020003" pitchFamily="2" charset="0"/>
              </a:rPr>
              <a:t>-0. og 1.  Klasse: elevlæstesider tæller dobbelt. Højtlæsning tæller som normalsider.</a:t>
            </a:r>
          </a:p>
          <a:p>
            <a:br>
              <a:rPr lang="da-DK" sz="1400" dirty="0">
                <a:latin typeface="Avenir Book" panose="02000503020000020003" pitchFamily="2" charset="0"/>
              </a:rPr>
            </a:br>
            <a:endParaRPr lang="da-DK" sz="1400" dirty="0">
              <a:latin typeface="Avenir Book" panose="02000503020000020003" pitchFamily="2" charset="0"/>
            </a:endParaRPr>
          </a:p>
          <a:p>
            <a:r>
              <a:rPr lang="da-DK" sz="1400" dirty="0">
                <a:latin typeface="Avenir Book" panose="02000503020000020003" pitchFamily="2" charset="0"/>
              </a:rPr>
              <a:t>Præmie til hele skolen, hvis vi når målet.</a:t>
            </a:r>
          </a:p>
          <a:p>
            <a:br>
              <a:rPr lang="da-DK" sz="1400" dirty="0"/>
            </a:br>
            <a:endParaRPr lang="da-DK" sz="1400" dirty="0"/>
          </a:p>
          <a:p>
            <a:pPr algn="ctr"/>
            <a:r>
              <a:rPr lang="da-DK" sz="1600" dirty="0">
                <a:latin typeface="Baloo Thambi" panose="03080902040302020200" pitchFamily="66" charset="77"/>
                <a:cs typeface="Baloo Thambi" panose="03080902040302020200" pitchFamily="66" charset="77"/>
              </a:rPr>
              <a:t>God læselyst!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967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144</Words>
  <Application>Microsoft Macintosh PowerPoint</Application>
  <PresentationFormat>A4-papir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Avenir Book</vt:lpstr>
      <vt:lpstr>Baloo Thambi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Mia Lyhne Pedersen</dc:creator>
  <cp:lastModifiedBy>Mia Lyhne Pedersen</cp:lastModifiedBy>
  <cp:revision>1</cp:revision>
  <dcterms:created xsi:type="dcterms:W3CDTF">2021-08-26T20:32:33Z</dcterms:created>
  <dcterms:modified xsi:type="dcterms:W3CDTF">2021-08-26T20:36:57Z</dcterms:modified>
</cp:coreProperties>
</file>