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93" r:id="rId2"/>
    <p:sldId id="300" r:id="rId3"/>
    <p:sldId id="256" r:id="rId4"/>
    <p:sldId id="301" r:id="rId5"/>
    <p:sldId id="294" r:id="rId6"/>
    <p:sldId id="295" r:id="rId7"/>
    <p:sldId id="296" r:id="rId8"/>
    <p:sldId id="297" r:id="rId9"/>
    <p:sldId id="298" r:id="rId10"/>
    <p:sldId id="299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4787C-716D-4924-995F-C0D54CBB39BB}" v="57" dt="2021-08-12T17:59:49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Dam Berthelsen Dueholmskolen" userId="6156ba84-a5c6-4368-8cfc-e25ed0dfceec" providerId="ADAL" clId="{EAF4787C-716D-4924-995F-C0D54CBB39BB}"/>
    <pc:docChg chg="undo custSel addSld delSld modSld sldOrd">
      <pc:chgData name="Daniel Dam Berthelsen Dueholmskolen" userId="6156ba84-a5c6-4368-8cfc-e25ed0dfceec" providerId="ADAL" clId="{EAF4787C-716D-4924-995F-C0D54CBB39BB}" dt="2021-08-12T18:03:12.493" v="500" actId="47"/>
      <pc:docMkLst>
        <pc:docMk/>
      </pc:docMkLst>
      <pc:sldChg chg="addSp delSp modSp mod ord modAnim">
        <pc:chgData name="Daniel Dam Berthelsen Dueholmskolen" userId="6156ba84-a5c6-4368-8cfc-e25ed0dfceec" providerId="ADAL" clId="{EAF4787C-716D-4924-995F-C0D54CBB39BB}" dt="2021-08-12T17:58:22.105" v="450"/>
        <pc:sldMkLst>
          <pc:docMk/>
          <pc:sldMk cId="310474034" sldId="256"/>
        </pc:sldMkLst>
        <pc:spChg chg="mod">
          <ac:chgData name="Daniel Dam Berthelsen Dueholmskolen" userId="6156ba84-a5c6-4368-8cfc-e25ed0dfceec" providerId="ADAL" clId="{EAF4787C-716D-4924-995F-C0D54CBB39BB}" dt="2021-08-12T17:27:31.171" v="77" actId="1076"/>
          <ac:spMkLst>
            <pc:docMk/>
            <pc:sldMk cId="310474034" sldId="256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38:25.230" v="336" actId="20577"/>
          <ac:spMkLst>
            <pc:docMk/>
            <pc:sldMk cId="310474034" sldId="256"/>
            <ac:spMk id="7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38:34.999" v="338" actId="20577"/>
          <ac:spMkLst>
            <pc:docMk/>
            <pc:sldMk cId="310474034" sldId="256"/>
            <ac:spMk id="8" creationId="{00000000-0000-0000-0000-000000000000}"/>
          </ac:spMkLst>
        </pc:spChg>
        <pc:spChg chg="add mod">
          <ac:chgData name="Daniel Dam Berthelsen Dueholmskolen" userId="6156ba84-a5c6-4368-8cfc-e25ed0dfceec" providerId="ADAL" clId="{EAF4787C-716D-4924-995F-C0D54CBB39BB}" dt="2021-08-12T17:38:43.492" v="340" actId="20577"/>
          <ac:spMkLst>
            <pc:docMk/>
            <pc:sldMk cId="310474034" sldId="256"/>
            <ac:spMk id="9" creationId="{7D5CAE58-4D07-4ED8-AF03-3B774D1A4B58}"/>
          </ac:spMkLst>
        </pc:spChg>
        <pc:spChg chg="add mod">
          <ac:chgData name="Daniel Dam Berthelsen Dueholmskolen" userId="6156ba84-a5c6-4368-8cfc-e25ed0dfceec" providerId="ADAL" clId="{EAF4787C-716D-4924-995F-C0D54CBB39BB}" dt="2021-08-12T17:38:51.722" v="342" actId="20577"/>
          <ac:spMkLst>
            <pc:docMk/>
            <pc:sldMk cId="310474034" sldId="256"/>
            <ac:spMk id="10" creationId="{E8BF5AF0-CC1A-4B75-A767-E8C2065A76DF}"/>
          </ac:spMkLst>
        </pc:spChg>
        <pc:cxnChg chg="del">
          <ac:chgData name="Daniel Dam Berthelsen Dueholmskolen" userId="6156ba84-a5c6-4368-8cfc-e25ed0dfceec" providerId="ADAL" clId="{EAF4787C-716D-4924-995F-C0D54CBB39BB}" dt="2021-08-12T17:26:02.482" v="63" actId="478"/>
          <ac:cxnSpMkLst>
            <pc:docMk/>
            <pc:sldMk cId="310474034" sldId="256"/>
            <ac:cxnSpMk id="14" creationId="{00000000-0000-0000-0000-000000000000}"/>
          </ac:cxnSpMkLst>
        </pc:cxnChg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097214271" sldId="257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050557550" sldId="258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3637740413" sldId="259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714795931" sldId="260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360772305" sldId="261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41173119" sldId="262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312202330" sldId="263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765022507" sldId="264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808592549" sldId="265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990598055" sldId="266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807323164" sldId="267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4069797006" sldId="268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947302059" sldId="269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819266730" sldId="270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603860079" sldId="271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4268478941" sldId="272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500748413" sldId="273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576054235" sldId="274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679245860" sldId="275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005407286" sldId="276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3142734051" sldId="277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189301580" sldId="278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965797093" sldId="279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490615583" sldId="280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4019525700" sldId="281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271267236" sldId="282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252314392" sldId="283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403268594" sldId="284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245170291" sldId="285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765026224" sldId="286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3618114204" sldId="287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055920629" sldId="288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380962660" sldId="289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1005652967" sldId="290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2282824298" sldId="291"/>
        </pc:sldMkLst>
      </pc:sldChg>
      <pc:sldChg chg="del">
        <pc:chgData name="Daniel Dam Berthelsen Dueholmskolen" userId="6156ba84-a5c6-4368-8cfc-e25ed0dfceec" providerId="ADAL" clId="{EAF4787C-716D-4924-995F-C0D54CBB39BB}" dt="2021-08-12T17:25:32.846" v="55" actId="47"/>
        <pc:sldMkLst>
          <pc:docMk/>
          <pc:sldMk cId="3551147177" sldId="292"/>
        </pc:sldMkLst>
      </pc:sldChg>
      <pc:sldChg chg="delSp modSp mod">
        <pc:chgData name="Daniel Dam Berthelsen Dueholmskolen" userId="6156ba84-a5c6-4368-8cfc-e25ed0dfceec" providerId="ADAL" clId="{EAF4787C-716D-4924-995F-C0D54CBB39BB}" dt="2021-08-12T17:30:53.285" v="236" actId="20577"/>
        <pc:sldMkLst>
          <pc:docMk/>
          <pc:sldMk cId="116064493" sldId="293"/>
        </pc:sldMkLst>
        <pc:spChg chg="mod">
          <ac:chgData name="Daniel Dam Berthelsen Dueholmskolen" userId="6156ba84-a5c6-4368-8cfc-e25ed0dfceec" providerId="ADAL" clId="{EAF4787C-716D-4924-995F-C0D54CBB39BB}" dt="2021-08-12T17:30:53.285" v="236" actId="20577"/>
          <ac:spMkLst>
            <pc:docMk/>
            <pc:sldMk cId="116064493" sldId="293"/>
            <ac:spMk id="2" creationId="{00000000-0000-0000-0000-000000000000}"/>
          </ac:spMkLst>
        </pc:spChg>
        <pc:spChg chg="del mod">
          <ac:chgData name="Daniel Dam Berthelsen Dueholmskolen" userId="6156ba84-a5c6-4368-8cfc-e25ed0dfceec" providerId="ADAL" clId="{EAF4787C-716D-4924-995F-C0D54CBB39BB}" dt="2021-08-12T17:25:22.314" v="54" actId="478"/>
          <ac:spMkLst>
            <pc:docMk/>
            <pc:sldMk cId="116064493" sldId="293"/>
            <ac:spMk id="3" creationId="{00000000-0000-0000-0000-000000000000}"/>
          </ac:spMkLst>
        </pc:spChg>
      </pc:sldChg>
      <pc:sldChg chg="modSp add mod modAnim">
        <pc:chgData name="Daniel Dam Berthelsen Dueholmskolen" userId="6156ba84-a5c6-4368-8cfc-e25ed0dfceec" providerId="ADAL" clId="{EAF4787C-716D-4924-995F-C0D54CBB39BB}" dt="2021-08-12T17:58:33.282" v="452"/>
        <pc:sldMkLst>
          <pc:docMk/>
          <pc:sldMk cId="754344893" sldId="294"/>
        </pc:sldMkLst>
        <pc:spChg chg="mod">
          <ac:chgData name="Daniel Dam Berthelsen Dueholmskolen" userId="6156ba84-a5c6-4368-8cfc-e25ed0dfceec" providerId="ADAL" clId="{EAF4787C-716D-4924-995F-C0D54CBB39BB}" dt="2021-08-12T17:31:31.799" v="251" actId="1076"/>
          <ac:spMkLst>
            <pc:docMk/>
            <pc:sldMk cId="754344893" sldId="294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0:13.990" v="357" actId="20577"/>
          <ac:spMkLst>
            <pc:docMk/>
            <pc:sldMk cId="754344893" sldId="294"/>
            <ac:spMk id="7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0:34.507" v="360" actId="20577"/>
          <ac:spMkLst>
            <pc:docMk/>
            <pc:sldMk cId="754344893" sldId="294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0:23.714" v="358" actId="20577"/>
          <ac:spMkLst>
            <pc:docMk/>
            <pc:sldMk cId="754344893" sldId="294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40:09.646" v="356" actId="1076"/>
          <ac:spMkLst>
            <pc:docMk/>
            <pc:sldMk cId="754344893" sldId="294"/>
            <ac:spMk id="10" creationId="{E8BF5AF0-CC1A-4B75-A767-E8C2065A76DF}"/>
          </ac:spMkLst>
        </pc:spChg>
      </pc:sldChg>
      <pc:sldChg chg="modSp add mod modAnim">
        <pc:chgData name="Daniel Dam Berthelsen Dueholmskolen" userId="6156ba84-a5c6-4368-8cfc-e25ed0dfceec" providerId="ADAL" clId="{EAF4787C-716D-4924-995F-C0D54CBB39BB}" dt="2021-08-12T17:58:38.523" v="453"/>
        <pc:sldMkLst>
          <pc:docMk/>
          <pc:sldMk cId="3624396095" sldId="295"/>
        </pc:sldMkLst>
        <pc:spChg chg="mod">
          <ac:chgData name="Daniel Dam Berthelsen Dueholmskolen" userId="6156ba84-a5c6-4368-8cfc-e25ed0dfceec" providerId="ADAL" clId="{EAF4787C-716D-4924-995F-C0D54CBB39BB}" dt="2021-08-12T17:31:58.602" v="261" actId="1076"/>
          <ac:spMkLst>
            <pc:docMk/>
            <pc:sldMk cId="3624396095" sldId="295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5:41.215" v="366" actId="20577"/>
          <ac:spMkLst>
            <pc:docMk/>
            <pc:sldMk cId="3624396095" sldId="295"/>
            <ac:spMk id="7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6:12.679" v="368" actId="20577"/>
          <ac:spMkLst>
            <pc:docMk/>
            <pc:sldMk cId="3624396095" sldId="295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5:19.837" v="364" actId="20577"/>
          <ac:spMkLst>
            <pc:docMk/>
            <pc:sldMk cId="3624396095" sldId="295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45:02.569" v="362" actId="20577"/>
          <ac:spMkLst>
            <pc:docMk/>
            <pc:sldMk cId="3624396095" sldId="295"/>
            <ac:spMk id="10" creationId="{E8BF5AF0-CC1A-4B75-A767-E8C2065A76DF}"/>
          </ac:spMkLst>
        </pc:spChg>
      </pc:sldChg>
      <pc:sldChg chg="modSp add mod modAnim">
        <pc:chgData name="Daniel Dam Berthelsen Dueholmskolen" userId="6156ba84-a5c6-4368-8cfc-e25ed0dfceec" providerId="ADAL" clId="{EAF4787C-716D-4924-995F-C0D54CBB39BB}" dt="2021-08-12T17:58:53.521" v="454"/>
        <pc:sldMkLst>
          <pc:docMk/>
          <pc:sldMk cId="3903219762" sldId="296"/>
        </pc:sldMkLst>
        <pc:spChg chg="mod">
          <ac:chgData name="Daniel Dam Berthelsen Dueholmskolen" userId="6156ba84-a5c6-4368-8cfc-e25ed0dfceec" providerId="ADAL" clId="{EAF4787C-716D-4924-995F-C0D54CBB39BB}" dt="2021-08-12T17:37:23.877" v="330" actId="1076"/>
          <ac:spMkLst>
            <pc:docMk/>
            <pc:sldMk cId="3903219762" sldId="296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6:52.519" v="376" actId="20577"/>
          <ac:spMkLst>
            <pc:docMk/>
            <pc:sldMk cId="3903219762" sldId="296"/>
            <ac:spMk id="7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6:23.644" v="371" actId="20577"/>
          <ac:spMkLst>
            <pc:docMk/>
            <pc:sldMk cId="3903219762" sldId="296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6:29.388" v="373" actId="20577"/>
          <ac:spMkLst>
            <pc:docMk/>
            <pc:sldMk cId="3903219762" sldId="296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46:47.944" v="375" actId="1076"/>
          <ac:spMkLst>
            <pc:docMk/>
            <pc:sldMk cId="3903219762" sldId="296"/>
            <ac:spMk id="10" creationId="{E8BF5AF0-CC1A-4B75-A767-E8C2065A76DF}"/>
          </ac:spMkLst>
        </pc:spChg>
      </pc:sldChg>
      <pc:sldChg chg="modSp add mod modAnim">
        <pc:chgData name="Daniel Dam Berthelsen Dueholmskolen" userId="6156ba84-a5c6-4368-8cfc-e25ed0dfceec" providerId="ADAL" clId="{EAF4787C-716D-4924-995F-C0D54CBB39BB}" dt="2021-08-12T17:59:01.535" v="455"/>
        <pc:sldMkLst>
          <pc:docMk/>
          <pc:sldMk cId="1744294329" sldId="297"/>
        </pc:sldMkLst>
        <pc:spChg chg="mod">
          <ac:chgData name="Daniel Dam Berthelsen Dueholmskolen" userId="6156ba84-a5c6-4368-8cfc-e25ed0dfceec" providerId="ADAL" clId="{EAF4787C-716D-4924-995F-C0D54CBB39BB}" dt="2021-08-12T17:32:55.157" v="280" actId="1076"/>
          <ac:spMkLst>
            <pc:docMk/>
            <pc:sldMk cId="1744294329" sldId="297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7:05.283" v="378" actId="20577"/>
          <ac:spMkLst>
            <pc:docMk/>
            <pc:sldMk cId="1744294329" sldId="297"/>
            <ac:spMk id="7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7:27.220" v="382" actId="20577"/>
          <ac:spMkLst>
            <pc:docMk/>
            <pc:sldMk cId="1744294329" sldId="297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7:39.699" v="392" actId="20577"/>
          <ac:spMkLst>
            <pc:docMk/>
            <pc:sldMk cId="1744294329" sldId="297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47:16.791" v="380" actId="20577"/>
          <ac:spMkLst>
            <pc:docMk/>
            <pc:sldMk cId="1744294329" sldId="297"/>
            <ac:spMk id="10" creationId="{E8BF5AF0-CC1A-4B75-A767-E8C2065A76DF}"/>
          </ac:spMkLst>
        </pc:spChg>
      </pc:sldChg>
      <pc:sldChg chg="modSp add mod modAnim">
        <pc:chgData name="Daniel Dam Berthelsen Dueholmskolen" userId="6156ba84-a5c6-4368-8cfc-e25ed0dfceec" providerId="ADAL" clId="{EAF4787C-716D-4924-995F-C0D54CBB39BB}" dt="2021-08-12T17:59:05.862" v="456"/>
        <pc:sldMkLst>
          <pc:docMk/>
          <pc:sldMk cId="2034145844" sldId="298"/>
        </pc:sldMkLst>
        <pc:spChg chg="mod">
          <ac:chgData name="Daniel Dam Berthelsen Dueholmskolen" userId="6156ba84-a5c6-4368-8cfc-e25ed0dfceec" providerId="ADAL" clId="{EAF4787C-716D-4924-995F-C0D54CBB39BB}" dt="2021-08-12T17:33:34.124" v="291" actId="1076"/>
          <ac:spMkLst>
            <pc:docMk/>
            <pc:sldMk cId="2034145844" sldId="298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7:51.917" v="394" actId="20577"/>
          <ac:spMkLst>
            <pc:docMk/>
            <pc:sldMk cId="2034145844" sldId="298"/>
            <ac:spMk id="7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8:09.485" v="396" actId="20577"/>
          <ac:spMkLst>
            <pc:docMk/>
            <pc:sldMk cId="2034145844" sldId="298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8:42.051" v="400" actId="20577"/>
          <ac:spMkLst>
            <pc:docMk/>
            <pc:sldMk cId="2034145844" sldId="298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48:21.579" v="398" actId="20577"/>
          <ac:spMkLst>
            <pc:docMk/>
            <pc:sldMk cId="2034145844" sldId="298"/>
            <ac:spMk id="10" creationId="{E8BF5AF0-CC1A-4B75-A767-E8C2065A76DF}"/>
          </ac:spMkLst>
        </pc:spChg>
      </pc:sldChg>
      <pc:sldChg chg="modSp add mod modAnim">
        <pc:chgData name="Daniel Dam Berthelsen Dueholmskolen" userId="6156ba84-a5c6-4368-8cfc-e25ed0dfceec" providerId="ADAL" clId="{EAF4787C-716D-4924-995F-C0D54CBB39BB}" dt="2021-08-12T17:59:10.890" v="457"/>
        <pc:sldMkLst>
          <pc:docMk/>
          <pc:sldMk cId="1069539359" sldId="299"/>
        </pc:sldMkLst>
        <pc:spChg chg="mod">
          <ac:chgData name="Daniel Dam Berthelsen Dueholmskolen" userId="6156ba84-a5c6-4368-8cfc-e25ed0dfceec" providerId="ADAL" clId="{EAF4787C-716D-4924-995F-C0D54CBB39BB}" dt="2021-08-12T17:34:01.917" v="302" actId="1076"/>
          <ac:spMkLst>
            <pc:docMk/>
            <pc:sldMk cId="1069539359" sldId="299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9:13.077" v="403" actId="20577"/>
          <ac:spMkLst>
            <pc:docMk/>
            <pc:sldMk cId="1069539359" sldId="299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8:52.216" v="401" actId="20577"/>
          <ac:spMkLst>
            <pc:docMk/>
            <pc:sldMk cId="1069539359" sldId="299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49:24.303" v="405" actId="1076"/>
          <ac:spMkLst>
            <pc:docMk/>
            <pc:sldMk cId="1069539359" sldId="299"/>
            <ac:spMk id="10" creationId="{E8BF5AF0-CC1A-4B75-A767-E8C2065A76DF}"/>
          </ac:spMkLst>
        </pc:spChg>
      </pc:sldChg>
      <pc:sldChg chg="addSp delSp modSp add mod ord delAnim modAnim">
        <pc:chgData name="Daniel Dam Berthelsen Dueholmskolen" userId="6156ba84-a5c6-4368-8cfc-e25ed0dfceec" providerId="ADAL" clId="{EAF4787C-716D-4924-995F-C0D54CBB39BB}" dt="2021-08-12T17:59:57.679" v="463" actId="1076"/>
        <pc:sldMkLst>
          <pc:docMk/>
          <pc:sldMk cId="145369340" sldId="300"/>
        </pc:sldMkLst>
        <pc:spChg chg="mod">
          <ac:chgData name="Daniel Dam Berthelsen Dueholmskolen" userId="6156ba84-a5c6-4368-8cfc-e25ed0dfceec" providerId="ADAL" clId="{EAF4787C-716D-4924-995F-C0D54CBB39BB}" dt="2021-08-12T17:36:31.596" v="318" actId="1076"/>
          <ac:spMkLst>
            <pc:docMk/>
            <pc:sldMk cId="145369340" sldId="300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37:54.998" v="331" actId="20577"/>
          <ac:spMkLst>
            <pc:docMk/>
            <pc:sldMk cId="145369340" sldId="300"/>
            <ac:spMk id="7" creationId="{00000000-0000-0000-0000-000000000000}"/>
          </ac:spMkLst>
        </pc:spChg>
        <pc:spChg chg="del mod">
          <ac:chgData name="Daniel Dam Berthelsen Dueholmskolen" userId="6156ba84-a5c6-4368-8cfc-e25ed0dfceec" providerId="ADAL" clId="{EAF4787C-716D-4924-995F-C0D54CBB39BB}" dt="2021-08-12T17:58:18.362" v="449"/>
          <ac:spMkLst>
            <pc:docMk/>
            <pc:sldMk cId="145369340" sldId="300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38:12.982" v="334" actId="20577"/>
          <ac:spMkLst>
            <pc:docMk/>
            <pc:sldMk cId="145369340" sldId="300"/>
            <ac:spMk id="9" creationId="{7D5CAE58-4D07-4ED8-AF03-3B774D1A4B58}"/>
          </ac:spMkLst>
        </pc:spChg>
        <pc:spChg chg="add mod">
          <ac:chgData name="Daniel Dam Berthelsen Dueholmskolen" userId="6156ba84-a5c6-4368-8cfc-e25ed0dfceec" providerId="ADAL" clId="{EAF4787C-716D-4924-995F-C0D54CBB39BB}" dt="2021-08-12T17:59:57.679" v="463" actId="1076"/>
          <ac:spMkLst>
            <pc:docMk/>
            <pc:sldMk cId="145369340" sldId="300"/>
            <ac:spMk id="11" creationId="{64BC8B34-2022-4432-85BF-DE47BCDBB46E}"/>
          </ac:spMkLst>
        </pc:spChg>
      </pc:sldChg>
      <pc:sldChg chg="modSp add mod ord modAnim">
        <pc:chgData name="Daniel Dam Berthelsen Dueholmskolen" userId="6156ba84-a5c6-4368-8cfc-e25ed0dfceec" providerId="ADAL" clId="{EAF4787C-716D-4924-995F-C0D54CBB39BB}" dt="2021-08-12T17:58:26.630" v="451"/>
        <pc:sldMkLst>
          <pc:docMk/>
          <pc:sldMk cId="2302373836" sldId="301"/>
        </pc:sldMkLst>
        <pc:spChg chg="mod">
          <ac:chgData name="Daniel Dam Berthelsen Dueholmskolen" userId="6156ba84-a5c6-4368-8cfc-e25ed0dfceec" providerId="ADAL" clId="{EAF4787C-716D-4924-995F-C0D54CBB39BB}" dt="2021-08-12T17:36:49.056" v="325" actId="20577"/>
          <ac:spMkLst>
            <pc:docMk/>
            <pc:sldMk cId="2302373836" sldId="301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39:20.122" v="348" actId="20577"/>
          <ac:spMkLst>
            <pc:docMk/>
            <pc:sldMk cId="2302373836" sldId="301"/>
            <ac:spMk id="7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39:42.450" v="352" actId="20577"/>
          <ac:spMkLst>
            <pc:docMk/>
            <pc:sldMk cId="2302373836" sldId="301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39:04.858" v="344" actId="20577"/>
          <ac:spMkLst>
            <pc:docMk/>
            <pc:sldMk cId="2302373836" sldId="301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39:57.406" v="354" actId="1076"/>
          <ac:spMkLst>
            <pc:docMk/>
            <pc:sldMk cId="2302373836" sldId="301"/>
            <ac:spMk id="10" creationId="{E8BF5AF0-CC1A-4B75-A767-E8C2065A76DF}"/>
          </ac:spMkLst>
        </pc:spChg>
      </pc:sldChg>
      <pc:sldChg chg="delSp modSp new del mod">
        <pc:chgData name="Daniel Dam Berthelsen Dueholmskolen" userId="6156ba84-a5c6-4368-8cfc-e25ed0dfceec" providerId="ADAL" clId="{EAF4787C-716D-4924-995F-C0D54CBB39BB}" dt="2021-08-12T18:03:12.493" v="500" actId="47"/>
        <pc:sldMkLst>
          <pc:docMk/>
          <pc:sldMk cId="134075098" sldId="302"/>
        </pc:sldMkLst>
        <pc:spChg chg="mod">
          <ac:chgData name="Daniel Dam Berthelsen Dueholmskolen" userId="6156ba84-a5c6-4368-8cfc-e25ed0dfceec" providerId="ADAL" clId="{EAF4787C-716D-4924-995F-C0D54CBB39BB}" dt="2021-08-12T18:03:08.911" v="499" actId="6549"/>
          <ac:spMkLst>
            <pc:docMk/>
            <pc:sldMk cId="134075098" sldId="302"/>
            <ac:spMk id="2" creationId="{2DA84D41-8CA9-4BB6-8585-AC040CC48396}"/>
          </ac:spMkLst>
        </pc:spChg>
        <pc:spChg chg="del">
          <ac:chgData name="Daniel Dam Berthelsen Dueholmskolen" userId="6156ba84-a5c6-4368-8cfc-e25ed0dfceec" providerId="ADAL" clId="{EAF4787C-716D-4924-995F-C0D54CBB39BB}" dt="2021-08-12T18:02:53.117" v="490" actId="478"/>
          <ac:spMkLst>
            <pc:docMk/>
            <pc:sldMk cId="134075098" sldId="302"/>
            <ac:spMk id="3" creationId="{8A57A34E-5F92-433E-AA33-A54849C52098}"/>
          </ac:spMkLst>
        </pc:spChg>
      </pc:sldChg>
      <pc:sldChg chg="add del">
        <pc:chgData name="Daniel Dam Berthelsen Dueholmskolen" userId="6156ba84-a5c6-4368-8cfc-e25ed0dfceec" providerId="ADAL" clId="{EAF4787C-716D-4924-995F-C0D54CBB39BB}" dt="2021-08-12T17:59:43.633" v="460"/>
        <pc:sldMkLst>
          <pc:docMk/>
          <pc:sldMk cId="858296999" sldId="302"/>
        </pc:sldMkLst>
      </pc:sldChg>
      <pc:sldChg chg="modSp add del mod modAnim">
        <pc:chgData name="Daniel Dam Berthelsen Dueholmskolen" userId="6156ba84-a5c6-4368-8cfc-e25ed0dfceec" providerId="ADAL" clId="{EAF4787C-716D-4924-995F-C0D54CBB39BB}" dt="2021-08-12T17:59:16.684" v="458" actId="47"/>
        <pc:sldMkLst>
          <pc:docMk/>
          <pc:sldMk cId="2554420661" sldId="302"/>
        </pc:sldMkLst>
        <pc:spChg chg="mod">
          <ac:chgData name="Daniel Dam Berthelsen Dueholmskolen" userId="6156ba84-a5c6-4368-8cfc-e25ed0dfceec" providerId="ADAL" clId="{EAF4787C-716D-4924-995F-C0D54CBB39BB}" dt="2021-08-12T17:36:06.111" v="312" actId="1076"/>
          <ac:spMkLst>
            <pc:docMk/>
            <pc:sldMk cId="2554420661" sldId="302"/>
            <ac:spMk id="6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49:44.772" v="407" actId="20577"/>
          <ac:spMkLst>
            <pc:docMk/>
            <pc:sldMk cId="2554420661" sldId="302"/>
            <ac:spMk id="8" creationId="{00000000-0000-0000-0000-000000000000}"/>
          </ac:spMkLst>
        </pc:spChg>
        <pc:spChg chg="mod">
          <ac:chgData name="Daniel Dam Berthelsen Dueholmskolen" userId="6156ba84-a5c6-4368-8cfc-e25ed0dfceec" providerId="ADAL" clId="{EAF4787C-716D-4924-995F-C0D54CBB39BB}" dt="2021-08-12T17:50:00.061" v="412" actId="20577"/>
          <ac:spMkLst>
            <pc:docMk/>
            <pc:sldMk cId="2554420661" sldId="302"/>
            <ac:spMk id="9" creationId="{7D5CAE58-4D07-4ED8-AF03-3B774D1A4B58}"/>
          </ac:spMkLst>
        </pc:spChg>
        <pc:spChg chg="mod">
          <ac:chgData name="Daniel Dam Berthelsen Dueholmskolen" userId="6156ba84-a5c6-4368-8cfc-e25ed0dfceec" providerId="ADAL" clId="{EAF4787C-716D-4924-995F-C0D54CBB39BB}" dt="2021-08-12T17:49:51.774" v="409" actId="20577"/>
          <ac:spMkLst>
            <pc:docMk/>
            <pc:sldMk cId="2554420661" sldId="302"/>
            <ac:spMk id="10" creationId="{E8BF5AF0-CC1A-4B75-A767-E8C2065A76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DF454-384B-48FB-BAB0-512894D21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12B4EB4-6C16-4D91-BF07-36AB48B35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8CE9AD-244F-4E90-8DEA-AD19C0E5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DFB8AC-06D2-45E5-84CE-8CDEFD1D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5BDD8D-8B6D-4EA1-8EA3-CD322176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309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A767F-7AEF-46B4-93A9-87542DA2F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49C47D9-171E-45E2-8EDB-0FFD8477E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5560F1-84AB-4DA0-A552-5A86985C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9052BA-6B4E-4570-9FF0-D241FBD1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0891D3-D1BB-4797-BA6B-58227903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022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7648A8D-450C-403A-B17F-CE8D480F2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E24AC38-9D27-4971-ACD6-9BFC21111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4532F3-5D3E-466D-9714-755CE31C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1F18B0E-1FBA-40FC-8B57-989271EE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0ECCA2-EA3A-4264-AC89-007269BF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600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D75E5-F1B3-4BDA-8390-4C110BF75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86E59F-5D56-4E0D-B8A5-7054E7551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42591E-6990-49BB-B05D-3E6822C90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89EED7-8EE4-40DE-B9CC-E7531277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2465C1-9BC2-456E-876A-B9750390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98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62585-F2F2-4517-8686-E836A7FA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ED750CD-83B3-477D-B9D7-5F9373F8F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FAE369E-F225-4FB9-818F-1E6E7163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867462-9052-41BE-B8B6-0F831B8D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BC7B04-1F62-48D7-A14A-51F0A133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706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F5397-2DF8-4B0E-8B9B-72D72B91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2C8FF2-FD5A-4AE6-BA8B-0CDEF3882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288DAC-0217-4458-8B70-73FBE1C75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864B075-A73B-4BD3-AB39-67CC5F99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1027BB0-698B-4CBA-84AF-C8A28FA7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BEECBDB-82C7-4EF0-8F8D-80A8D54B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964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1ABF0-B9EF-427A-9244-715C035D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03A6D80-F43D-476F-B263-80D25666D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0597056-6CCD-497E-9C87-2410DCC8D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E4C89A7-E3EA-43CD-B720-E8A06D448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814DE35-5F75-47E0-88F9-8DCB39A53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3F83490-439D-4EC1-9A58-C2100CE2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E3018ED-A76F-406D-8EDA-773299B9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0F6F48-4C86-48C3-B601-B352B66C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065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81F01-120B-4D42-82EB-C4CA9F7BA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65A7CAA-4C0C-4A52-B70E-589D4628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387D320-4DBF-4579-A1CD-9E922716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B0674FA-2A5E-41D1-B199-9BE102CA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641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4D3DCFA-8757-4A4C-BD8C-294C731F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2FE2E63-DC53-4A87-AFFC-7BC24168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9B65454-33CC-42F8-B7E4-85A47B0D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20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AA341-7E67-4E0C-934C-DE8E69F34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EC2738-3F0D-457C-BC0B-DE8693FBF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EEBE6EB-3B9F-4B64-BB0F-F8677E9A5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7D09F1-4AA2-4852-97A9-2F60A3C65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DC30CC5-6498-408F-8CBD-A6C57556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125CE2E-FE36-4B5A-B89F-6C466FA7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700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C75FB-6D80-4CF9-8443-0AC883BD4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29AD0BA-FC55-4B95-9382-63AA1748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42C16CA-8517-4265-BE05-07436CC47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01F867D-A0F3-4750-8BBD-350580D5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5810915-75EB-45C8-8477-64ED3CD7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F63F001-EAA2-4D19-8E0C-68B537F9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13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210B606-FEDA-49A3-9D98-17548C1E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78D7D39-D650-4001-934E-FDFEB60DC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43F2516-2D10-49D0-8694-58C551A3C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B2BE-9D49-4D84-BD17-3B6A561A6205}" type="datetimeFigureOut">
              <a:rPr lang="da-DK" smtClean="0"/>
              <a:t>12-08-2021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836459-FB23-4EBE-84A4-9A90479E8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5423540-6CF8-45C4-AE98-3E07D5710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2954-6B71-4C29-9295-5B15C2E070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986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511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a-DK" sz="8000" dirty="0">
                <a:latin typeface="Kristen ITC" panose="03050502040202030202" pitchFamily="66" charset="0"/>
              </a:rPr>
              <a:t>Regnetegnenes hierarki</a:t>
            </a:r>
            <a:br>
              <a:rPr lang="da-DK" dirty="0"/>
            </a:br>
            <a:br>
              <a:rPr lang="da-DK" dirty="0"/>
            </a:br>
            <a:r>
              <a:rPr lang="da-DK" sz="4400" i="1" dirty="0"/>
              <a:t>Stil dig i det rigtige hjørne, når du har regnet opgaven ud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116064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082691" y="2108930"/>
            <a:ext cx="84641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30:10*2+2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46868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1032699" y="5347787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3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583132" y="2032730"/>
            <a:ext cx="502573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2+2*2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518349" y="528834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da-DK" sz="9600" dirty="0">
              <a:solidFill>
                <a:srgbClr val="00B050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BC8B34-2022-4432-85BF-DE47BCDBB46E}"/>
              </a:ext>
            </a:extLst>
          </p:cNvPr>
          <p:cNvSpPr/>
          <p:nvPr/>
        </p:nvSpPr>
        <p:spPr>
          <a:xfrm>
            <a:off x="10979991" y="5113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da-DK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6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738455" y="2061305"/>
            <a:ext cx="695895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4+5*3+2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46868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518349" y="528834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738455" y="2061305"/>
            <a:ext cx="756328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4+5*7-12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51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46868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19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858651" y="523721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7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990295" y="2032730"/>
            <a:ext cx="421140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9-3:3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46868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937449" y="523721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4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098721" y="2051780"/>
            <a:ext cx="84481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8+9:3+6*4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46868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518349" y="528834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9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138505" y="2061305"/>
            <a:ext cx="619272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cs typeface="Times New Roman" panose="02020603050405020304" pitchFamily="18" charset="0"/>
              </a:rPr>
              <a:t>4*(3+2)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18349" y="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830132" y="5288340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1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147905" y="2254236"/>
            <a:ext cx="852188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5+5*2*2-1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46868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99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518349" y="528834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29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138380" y="2254236"/>
            <a:ext cx="873027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3+11*(4-2)</a:t>
            </a:r>
            <a:endParaRPr lang="da-DK" sz="15000" dirty="0"/>
          </a:p>
        </p:txBody>
      </p:sp>
      <p:sp>
        <p:nvSpPr>
          <p:cNvPr id="7" name="Rektangel 6"/>
          <p:cNvSpPr/>
          <p:nvPr/>
        </p:nvSpPr>
        <p:spPr>
          <a:xfrm>
            <a:off x="403774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lang="da-DK" sz="9600" dirty="0">
              <a:solidFill>
                <a:srgbClr val="FFC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546868" y="5113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endParaRPr lang="da-DK" sz="9600" dirty="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D5CAE58-4D07-4ED8-AF03-3B774D1A4B58}"/>
              </a:ext>
            </a:extLst>
          </p:cNvPr>
          <p:cNvSpPr/>
          <p:nvPr/>
        </p:nvSpPr>
        <p:spPr>
          <a:xfrm>
            <a:off x="241849" y="5347787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endParaRPr lang="da-DK" sz="9600" dirty="0">
              <a:solidFill>
                <a:srgbClr val="7030A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BF5AF0-CC1A-4B75-A767-E8C2065A76DF}"/>
              </a:ext>
            </a:extLst>
          </p:cNvPr>
          <p:cNvSpPr/>
          <p:nvPr/>
        </p:nvSpPr>
        <p:spPr>
          <a:xfrm>
            <a:off x="10518349" y="5288340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endParaRPr lang="da-DK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4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68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Kristen ITC</vt:lpstr>
      <vt:lpstr>Office-tema</vt:lpstr>
      <vt:lpstr>Regnetegnenes hierarki  Stil dig i det rigtige hjørne, når du har regnet opgaven ud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Viborg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Daniel Berthelsen</dc:creator>
  <cp:lastModifiedBy>Daniel Dam Berthelsen Dueholmskolen</cp:lastModifiedBy>
  <cp:revision>10</cp:revision>
  <dcterms:created xsi:type="dcterms:W3CDTF">2016-05-03T06:52:36Z</dcterms:created>
  <dcterms:modified xsi:type="dcterms:W3CDTF">2021-08-12T18:03:33Z</dcterms:modified>
</cp:coreProperties>
</file>