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08"/>
  </p:normalViewPr>
  <p:slideViewPr>
    <p:cSldViewPr snapToGrid="0" snapToObjects="1">
      <p:cViewPr varScale="1">
        <p:scale>
          <a:sx n="86" d="100"/>
          <a:sy n="86" d="100"/>
        </p:scale>
        <p:origin x="18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73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22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82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04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36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223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83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55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55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945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67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65A2-9305-3A48-BBD6-1E3257041D1D}" type="datetimeFigureOut">
              <a:rPr lang="da-DK" smtClean="0"/>
              <a:t>20.07.2021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F89D-2A16-8240-8498-F46A13745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ACCB73A9-9242-ED4D-80A1-E98B6F70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5" y="149902"/>
            <a:ext cx="6729955" cy="975609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C34857F-FA77-1246-9721-3F7C629131CA}"/>
              </a:ext>
            </a:extLst>
          </p:cNvPr>
          <p:cNvSpPr txBox="1"/>
          <p:nvPr/>
        </p:nvSpPr>
        <p:spPr>
          <a:xfrm>
            <a:off x="2263514" y="1229193"/>
            <a:ext cx="242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Amatic SC" pitchFamily="2" charset="0"/>
              </a:rPr>
              <a:t>August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488F9FF9-F5D7-DE47-AC2D-9422BDF4C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88744"/>
              </p:ext>
            </p:extLst>
          </p:nvPr>
        </p:nvGraphicFramePr>
        <p:xfrm>
          <a:off x="3612630" y="7671214"/>
          <a:ext cx="3132945" cy="19524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26589">
                  <a:extLst>
                    <a:ext uri="{9D8B030D-6E8A-4147-A177-3AD203B41FA5}">
                      <a16:colId xmlns:a16="http://schemas.microsoft.com/office/drawing/2014/main" val="387705808"/>
                    </a:ext>
                  </a:extLst>
                </a:gridCol>
                <a:gridCol w="626589">
                  <a:extLst>
                    <a:ext uri="{9D8B030D-6E8A-4147-A177-3AD203B41FA5}">
                      <a16:colId xmlns:a16="http://schemas.microsoft.com/office/drawing/2014/main" val="2191791458"/>
                    </a:ext>
                  </a:extLst>
                </a:gridCol>
                <a:gridCol w="626589">
                  <a:extLst>
                    <a:ext uri="{9D8B030D-6E8A-4147-A177-3AD203B41FA5}">
                      <a16:colId xmlns:a16="http://schemas.microsoft.com/office/drawing/2014/main" val="2935626958"/>
                    </a:ext>
                  </a:extLst>
                </a:gridCol>
                <a:gridCol w="626589">
                  <a:extLst>
                    <a:ext uri="{9D8B030D-6E8A-4147-A177-3AD203B41FA5}">
                      <a16:colId xmlns:a16="http://schemas.microsoft.com/office/drawing/2014/main" val="3858420901"/>
                    </a:ext>
                  </a:extLst>
                </a:gridCol>
                <a:gridCol w="626589">
                  <a:extLst>
                    <a:ext uri="{9D8B030D-6E8A-4147-A177-3AD203B41FA5}">
                      <a16:colId xmlns:a16="http://schemas.microsoft.com/office/drawing/2014/main" val="3452580543"/>
                    </a:ext>
                  </a:extLst>
                </a:gridCol>
              </a:tblGrid>
              <a:tr h="390494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35413"/>
                  </a:ext>
                </a:extLst>
              </a:tr>
              <a:tr h="390494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40393"/>
                  </a:ext>
                </a:extLst>
              </a:tr>
              <a:tr h="390494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29273"/>
                  </a:ext>
                </a:extLst>
              </a:tr>
              <a:tr h="390494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42619"/>
                  </a:ext>
                </a:extLst>
              </a:tr>
              <a:tr h="390494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69733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93570141-19DF-8A4A-8F3D-754403545E55}"/>
              </a:ext>
            </a:extLst>
          </p:cNvPr>
          <p:cNvSpPr txBox="1"/>
          <p:nvPr/>
        </p:nvSpPr>
        <p:spPr>
          <a:xfrm>
            <a:off x="4094812" y="6733082"/>
            <a:ext cx="242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  <a:latin typeface="Amatic SC" pitchFamily="2" charset="0"/>
              </a:rPr>
              <a:t>Vigtige datoer i august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B19F6A5-F80F-DE45-8750-3100AEC1F141}"/>
              </a:ext>
            </a:extLst>
          </p:cNvPr>
          <p:cNvSpPr txBox="1"/>
          <p:nvPr/>
        </p:nvSpPr>
        <p:spPr>
          <a:xfrm>
            <a:off x="179881" y="2083633"/>
            <a:ext cx="325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Husk du kan selv redigere måneden og datoerne </a:t>
            </a:r>
            <a:r>
              <a:rPr lang="da-DK" sz="2000" dirty="0" err="1">
                <a:latin typeface="Amatic SC" pitchFamily="2" charset="0"/>
              </a:rPr>
              <a:t>juhjkkjnjkk</a:t>
            </a:r>
            <a:endParaRPr lang="da-DK" sz="2000" dirty="0">
              <a:latin typeface="Amatic SC" pitchFamily="2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EF6C0F7-1502-4944-B7F7-112525C48CA3}"/>
              </a:ext>
            </a:extLst>
          </p:cNvPr>
          <p:cNvSpPr txBox="1"/>
          <p:nvPr/>
        </p:nvSpPr>
        <p:spPr>
          <a:xfrm>
            <a:off x="3765029" y="2041161"/>
            <a:ext cx="295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</a:t>
            </a:r>
          </a:p>
        </p:txBody>
      </p:sp>
    </p:spTree>
    <p:extLst>
      <p:ext uri="{BB962C8B-B14F-4D97-AF65-F5344CB8AC3E}">
        <p14:creationId xmlns:p14="http://schemas.microsoft.com/office/powerpoint/2010/main" val="281058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AA123A0-40DA-FA49-ADE3-EE50C47E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5" y="164892"/>
            <a:ext cx="6733205" cy="957377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3B3BDD-E335-694A-92DB-1332FF5E0C07}"/>
              </a:ext>
            </a:extLst>
          </p:cNvPr>
          <p:cNvSpPr txBox="1"/>
          <p:nvPr/>
        </p:nvSpPr>
        <p:spPr>
          <a:xfrm>
            <a:off x="2263514" y="1229193"/>
            <a:ext cx="242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Amatic SC" pitchFamily="2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2416F64-5522-E848-BD66-86C6C26A29A1}"/>
              </a:ext>
            </a:extLst>
          </p:cNvPr>
          <p:cNvSpPr txBox="1"/>
          <p:nvPr/>
        </p:nvSpPr>
        <p:spPr>
          <a:xfrm>
            <a:off x="227351" y="2146092"/>
            <a:ext cx="6293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Amatic SC" pitchFamily="2" charset="0"/>
              </a:rPr>
              <a:t>Skriv her. </a:t>
            </a:r>
          </a:p>
        </p:txBody>
      </p:sp>
    </p:spTree>
    <p:extLst>
      <p:ext uri="{BB962C8B-B14F-4D97-AF65-F5344CB8AC3E}">
        <p14:creationId xmlns:p14="http://schemas.microsoft.com/office/powerpoint/2010/main" val="12846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4EB3701-2BAD-CF4C-8E6C-7590DEAA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" y="179882"/>
            <a:ext cx="6783008" cy="944074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C34857F-FA77-1246-9721-3F7C629131CA}"/>
              </a:ext>
            </a:extLst>
          </p:cNvPr>
          <p:cNvSpPr txBox="1"/>
          <p:nvPr/>
        </p:nvSpPr>
        <p:spPr>
          <a:xfrm>
            <a:off x="2263514" y="1229193"/>
            <a:ext cx="242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Amatic SC" pitchFamily="2" charset="0"/>
              </a:rPr>
              <a:t>August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488F9FF9-F5D7-DE47-AC2D-9422BDF4C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90460"/>
              </p:ext>
            </p:extLst>
          </p:nvPr>
        </p:nvGraphicFramePr>
        <p:xfrm>
          <a:off x="3578900" y="7551293"/>
          <a:ext cx="3091725" cy="19224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8345">
                  <a:extLst>
                    <a:ext uri="{9D8B030D-6E8A-4147-A177-3AD203B41FA5}">
                      <a16:colId xmlns:a16="http://schemas.microsoft.com/office/drawing/2014/main" val="387705808"/>
                    </a:ext>
                  </a:extLst>
                </a:gridCol>
                <a:gridCol w="618345">
                  <a:extLst>
                    <a:ext uri="{9D8B030D-6E8A-4147-A177-3AD203B41FA5}">
                      <a16:colId xmlns:a16="http://schemas.microsoft.com/office/drawing/2014/main" val="2191791458"/>
                    </a:ext>
                  </a:extLst>
                </a:gridCol>
                <a:gridCol w="618345">
                  <a:extLst>
                    <a:ext uri="{9D8B030D-6E8A-4147-A177-3AD203B41FA5}">
                      <a16:colId xmlns:a16="http://schemas.microsoft.com/office/drawing/2014/main" val="2935626958"/>
                    </a:ext>
                  </a:extLst>
                </a:gridCol>
                <a:gridCol w="618345">
                  <a:extLst>
                    <a:ext uri="{9D8B030D-6E8A-4147-A177-3AD203B41FA5}">
                      <a16:colId xmlns:a16="http://schemas.microsoft.com/office/drawing/2014/main" val="3858420901"/>
                    </a:ext>
                  </a:extLst>
                </a:gridCol>
                <a:gridCol w="618345">
                  <a:extLst>
                    <a:ext uri="{9D8B030D-6E8A-4147-A177-3AD203B41FA5}">
                      <a16:colId xmlns:a16="http://schemas.microsoft.com/office/drawing/2014/main" val="3452580543"/>
                    </a:ext>
                  </a:extLst>
                </a:gridCol>
              </a:tblGrid>
              <a:tr h="384498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3541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4039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2927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42619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latin typeface="Amatic SC" pitchFamily="2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69733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93570141-19DF-8A4A-8F3D-754403545E55}"/>
              </a:ext>
            </a:extLst>
          </p:cNvPr>
          <p:cNvSpPr txBox="1"/>
          <p:nvPr/>
        </p:nvSpPr>
        <p:spPr>
          <a:xfrm>
            <a:off x="4094812" y="6658131"/>
            <a:ext cx="242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  <a:latin typeface="Amatic SC" pitchFamily="2" charset="0"/>
              </a:rPr>
              <a:t>Vigtige datoer i august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B19F6A5-F80F-DE45-8750-3100AEC1F141}"/>
              </a:ext>
            </a:extLst>
          </p:cNvPr>
          <p:cNvSpPr txBox="1"/>
          <p:nvPr/>
        </p:nvSpPr>
        <p:spPr>
          <a:xfrm>
            <a:off x="164891" y="2098623"/>
            <a:ext cx="317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Husk du kan selv redigere måneden og datoerne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EF6C0F7-1502-4944-B7F7-112525C48CA3}"/>
              </a:ext>
            </a:extLst>
          </p:cNvPr>
          <p:cNvSpPr txBox="1"/>
          <p:nvPr/>
        </p:nvSpPr>
        <p:spPr>
          <a:xfrm>
            <a:off x="3667593" y="2041161"/>
            <a:ext cx="295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</a:t>
            </a:r>
          </a:p>
        </p:txBody>
      </p:sp>
    </p:spTree>
    <p:extLst>
      <p:ext uri="{BB962C8B-B14F-4D97-AF65-F5344CB8AC3E}">
        <p14:creationId xmlns:p14="http://schemas.microsoft.com/office/powerpoint/2010/main" val="238184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AFD93F6-17F6-C24B-9183-9E437617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696" y="210666"/>
            <a:ext cx="8204728" cy="9517950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1466C4C-7FC4-8A4D-8289-09D3BDE35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53854"/>
              </p:ext>
            </p:extLst>
          </p:nvPr>
        </p:nvGraphicFramePr>
        <p:xfrm>
          <a:off x="176133" y="7656225"/>
          <a:ext cx="3106715" cy="19224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21343">
                  <a:extLst>
                    <a:ext uri="{9D8B030D-6E8A-4147-A177-3AD203B41FA5}">
                      <a16:colId xmlns:a16="http://schemas.microsoft.com/office/drawing/2014/main" val="387705808"/>
                    </a:ext>
                  </a:extLst>
                </a:gridCol>
                <a:gridCol w="621343">
                  <a:extLst>
                    <a:ext uri="{9D8B030D-6E8A-4147-A177-3AD203B41FA5}">
                      <a16:colId xmlns:a16="http://schemas.microsoft.com/office/drawing/2014/main" val="2191791458"/>
                    </a:ext>
                  </a:extLst>
                </a:gridCol>
                <a:gridCol w="621343">
                  <a:extLst>
                    <a:ext uri="{9D8B030D-6E8A-4147-A177-3AD203B41FA5}">
                      <a16:colId xmlns:a16="http://schemas.microsoft.com/office/drawing/2014/main" val="2935626958"/>
                    </a:ext>
                  </a:extLst>
                </a:gridCol>
                <a:gridCol w="621343">
                  <a:extLst>
                    <a:ext uri="{9D8B030D-6E8A-4147-A177-3AD203B41FA5}">
                      <a16:colId xmlns:a16="http://schemas.microsoft.com/office/drawing/2014/main" val="3858420901"/>
                    </a:ext>
                  </a:extLst>
                </a:gridCol>
                <a:gridCol w="621343">
                  <a:extLst>
                    <a:ext uri="{9D8B030D-6E8A-4147-A177-3AD203B41FA5}">
                      <a16:colId xmlns:a16="http://schemas.microsoft.com/office/drawing/2014/main" val="3452580543"/>
                    </a:ext>
                  </a:extLst>
                </a:gridCol>
              </a:tblGrid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3541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4039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2927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42619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69733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75B2EB82-E024-4E4E-9386-03E5932628C8}"/>
              </a:ext>
            </a:extLst>
          </p:cNvPr>
          <p:cNvSpPr txBox="1"/>
          <p:nvPr/>
        </p:nvSpPr>
        <p:spPr>
          <a:xfrm>
            <a:off x="272320" y="6703102"/>
            <a:ext cx="269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  <a:latin typeface="Amatic SC" pitchFamily="2" charset="0"/>
              </a:rPr>
              <a:t>Vigtige datoer i oktober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EB7A935-36B4-1944-871C-FE3A5E76B126}"/>
              </a:ext>
            </a:extLst>
          </p:cNvPr>
          <p:cNvSpPr txBox="1"/>
          <p:nvPr/>
        </p:nvSpPr>
        <p:spPr>
          <a:xfrm>
            <a:off x="179881" y="2083632"/>
            <a:ext cx="3102965" cy="70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Husk du kan selv redigere datoerne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C43FDF1-92DB-0E4B-9971-4083BBB2A580}"/>
              </a:ext>
            </a:extLst>
          </p:cNvPr>
          <p:cNvSpPr txBox="1"/>
          <p:nvPr/>
        </p:nvSpPr>
        <p:spPr>
          <a:xfrm>
            <a:off x="3755035" y="2116111"/>
            <a:ext cx="3102965" cy="70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Husk du kan selv redigere datoerne</a:t>
            </a:r>
          </a:p>
        </p:txBody>
      </p:sp>
    </p:spTree>
    <p:extLst>
      <p:ext uri="{BB962C8B-B14F-4D97-AF65-F5344CB8AC3E}">
        <p14:creationId xmlns:p14="http://schemas.microsoft.com/office/powerpoint/2010/main" val="20514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0CA3AA6-18DA-7E4B-B509-C3AC65D3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" y="251652"/>
            <a:ext cx="6858000" cy="9432676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1466C4C-7FC4-8A4D-8289-09D3BDE35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47497"/>
              </p:ext>
            </p:extLst>
          </p:nvPr>
        </p:nvGraphicFramePr>
        <p:xfrm>
          <a:off x="191123" y="7611255"/>
          <a:ext cx="3136695" cy="19224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27339">
                  <a:extLst>
                    <a:ext uri="{9D8B030D-6E8A-4147-A177-3AD203B41FA5}">
                      <a16:colId xmlns:a16="http://schemas.microsoft.com/office/drawing/2014/main" val="387705808"/>
                    </a:ext>
                  </a:extLst>
                </a:gridCol>
                <a:gridCol w="627339">
                  <a:extLst>
                    <a:ext uri="{9D8B030D-6E8A-4147-A177-3AD203B41FA5}">
                      <a16:colId xmlns:a16="http://schemas.microsoft.com/office/drawing/2014/main" val="2191791458"/>
                    </a:ext>
                  </a:extLst>
                </a:gridCol>
                <a:gridCol w="627339">
                  <a:extLst>
                    <a:ext uri="{9D8B030D-6E8A-4147-A177-3AD203B41FA5}">
                      <a16:colId xmlns:a16="http://schemas.microsoft.com/office/drawing/2014/main" val="2935626958"/>
                    </a:ext>
                  </a:extLst>
                </a:gridCol>
                <a:gridCol w="627339">
                  <a:extLst>
                    <a:ext uri="{9D8B030D-6E8A-4147-A177-3AD203B41FA5}">
                      <a16:colId xmlns:a16="http://schemas.microsoft.com/office/drawing/2014/main" val="3858420901"/>
                    </a:ext>
                  </a:extLst>
                </a:gridCol>
                <a:gridCol w="627339">
                  <a:extLst>
                    <a:ext uri="{9D8B030D-6E8A-4147-A177-3AD203B41FA5}">
                      <a16:colId xmlns:a16="http://schemas.microsoft.com/office/drawing/2014/main" val="3452580543"/>
                    </a:ext>
                  </a:extLst>
                </a:gridCol>
              </a:tblGrid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3541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4039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29273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42619"/>
                  </a:ext>
                </a:extLst>
              </a:tr>
              <a:tr h="384498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69733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75B2EB82-E024-4E4E-9386-03E5932628C8}"/>
              </a:ext>
            </a:extLst>
          </p:cNvPr>
          <p:cNvSpPr txBox="1"/>
          <p:nvPr/>
        </p:nvSpPr>
        <p:spPr>
          <a:xfrm>
            <a:off x="437212" y="6688112"/>
            <a:ext cx="269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  <a:latin typeface="Amatic SC" pitchFamily="2" charset="0"/>
              </a:rPr>
              <a:t>Vigtige datoer i December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EB7A935-36B4-1944-871C-FE3A5E76B126}"/>
              </a:ext>
            </a:extLst>
          </p:cNvPr>
          <p:cNvSpPr txBox="1"/>
          <p:nvPr/>
        </p:nvSpPr>
        <p:spPr>
          <a:xfrm>
            <a:off x="179881" y="2083632"/>
            <a:ext cx="3102965" cy="70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Husk du kan selv redigere datoerne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C43FDF1-92DB-0E4B-9971-4083BBB2A580}"/>
              </a:ext>
            </a:extLst>
          </p:cNvPr>
          <p:cNvSpPr txBox="1"/>
          <p:nvPr/>
        </p:nvSpPr>
        <p:spPr>
          <a:xfrm>
            <a:off x="3755035" y="2116111"/>
            <a:ext cx="3102965" cy="70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Husk du kan selv redigere datoerne</a:t>
            </a:r>
          </a:p>
        </p:txBody>
      </p:sp>
    </p:spTree>
    <p:extLst>
      <p:ext uri="{BB962C8B-B14F-4D97-AF65-F5344CB8AC3E}">
        <p14:creationId xmlns:p14="http://schemas.microsoft.com/office/powerpoint/2010/main" val="138178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74D5B2E-1B9B-5947-BD8C-21AF7C50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566" y="239843"/>
            <a:ext cx="8105138" cy="9353862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1466C4C-7FC4-8A4D-8289-09D3BDE35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55679"/>
              </p:ext>
            </p:extLst>
          </p:nvPr>
        </p:nvGraphicFramePr>
        <p:xfrm>
          <a:off x="176133" y="7644984"/>
          <a:ext cx="3106715" cy="19337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21343">
                  <a:extLst>
                    <a:ext uri="{9D8B030D-6E8A-4147-A177-3AD203B41FA5}">
                      <a16:colId xmlns:a16="http://schemas.microsoft.com/office/drawing/2014/main" val="387705808"/>
                    </a:ext>
                  </a:extLst>
                </a:gridCol>
                <a:gridCol w="621343">
                  <a:extLst>
                    <a:ext uri="{9D8B030D-6E8A-4147-A177-3AD203B41FA5}">
                      <a16:colId xmlns:a16="http://schemas.microsoft.com/office/drawing/2014/main" val="2191791458"/>
                    </a:ext>
                  </a:extLst>
                </a:gridCol>
                <a:gridCol w="621343">
                  <a:extLst>
                    <a:ext uri="{9D8B030D-6E8A-4147-A177-3AD203B41FA5}">
                      <a16:colId xmlns:a16="http://schemas.microsoft.com/office/drawing/2014/main" val="2935626958"/>
                    </a:ext>
                  </a:extLst>
                </a:gridCol>
                <a:gridCol w="621343">
                  <a:extLst>
                    <a:ext uri="{9D8B030D-6E8A-4147-A177-3AD203B41FA5}">
                      <a16:colId xmlns:a16="http://schemas.microsoft.com/office/drawing/2014/main" val="3858420901"/>
                    </a:ext>
                  </a:extLst>
                </a:gridCol>
                <a:gridCol w="621343">
                  <a:extLst>
                    <a:ext uri="{9D8B030D-6E8A-4147-A177-3AD203B41FA5}">
                      <a16:colId xmlns:a16="http://schemas.microsoft.com/office/drawing/2014/main" val="3452580543"/>
                    </a:ext>
                  </a:extLst>
                </a:gridCol>
              </a:tblGrid>
              <a:tr h="386746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35413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40393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29273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42619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Amatic S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69733"/>
                  </a:ext>
                </a:extLst>
              </a:tr>
            </a:tbl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7EB7A935-36B4-1944-871C-FE3A5E76B126}"/>
              </a:ext>
            </a:extLst>
          </p:cNvPr>
          <p:cNvSpPr txBox="1"/>
          <p:nvPr/>
        </p:nvSpPr>
        <p:spPr>
          <a:xfrm>
            <a:off x="179881" y="2083632"/>
            <a:ext cx="3102965" cy="70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Amatic SC" pitchFamily="2" charset="0"/>
              </a:rPr>
              <a:t>Skriv her. Husk du kan selv redigere datoerne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C43FDF1-92DB-0E4B-9971-4083BBB2A580}"/>
              </a:ext>
            </a:extLst>
          </p:cNvPr>
          <p:cNvSpPr txBox="1"/>
          <p:nvPr/>
        </p:nvSpPr>
        <p:spPr>
          <a:xfrm>
            <a:off x="3755035" y="2116111"/>
            <a:ext cx="3102965" cy="70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matic SC" pitchFamily="2" charset="0"/>
              </a:rPr>
              <a:t>Skriv her. Husk du kan selv redigere datoerne</a:t>
            </a:r>
          </a:p>
        </p:txBody>
      </p:sp>
    </p:spTree>
    <p:extLst>
      <p:ext uri="{BB962C8B-B14F-4D97-AF65-F5344CB8AC3E}">
        <p14:creationId xmlns:p14="http://schemas.microsoft.com/office/powerpoint/2010/main" val="249632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149</Words>
  <Application>Microsoft Macintosh PowerPoint</Application>
  <PresentationFormat>A4-papir (210 x 297 mm)</PresentationFormat>
  <Paragraphs>62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Amatic SC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Mia Lyhne Pedersen</dc:creator>
  <cp:lastModifiedBy>Mia Lyhne Pedersen</cp:lastModifiedBy>
  <cp:revision>6</cp:revision>
  <dcterms:created xsi:type="dcterms:W3CDTF">2021-07-20T19:18:22Z</dcterms:created>
  <dcterms:modified xsi:type="dcterms:W3CDTF">2021-07-20T20:21:13Z</dcterms:modified>
</cp:coreProperties>
</file>