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08"/>
  </p:normalViewPr>
  <p:slideViewPr>
    <p:cSldViewPr snapToGrid="0" snapToObjects="1">
      <p:cViewPr varScale="1">
        <p:scale>
          <a:sx n="111" d="100"/>
          <a:sy n="111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715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4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764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493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339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322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039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997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18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004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146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2347-12D1-F240-8CF4-9912DEA0724D}" type="datetimeFigureOut">
              <a:rPr lang="da-DK" smtClean="0"/>
              <a:t>04.05.2021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F4B8-E34D-4745-95B6-01CB89015E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814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ABA6253F-575B-E247-946E-B42898BAA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251859"/>
            <a:ext cx="9779000" cy="1854200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F296A04A-D61E-7D41-B209-0CEFC52952FB}"/>
              </a:ext>
            </a:extLst>
          </p:cNvPr>
          <p:cNvSpPr txBox="1"/>
          <p:nvPr/>
        </p:nvSpPr>
        <p:spPr>
          <a:xfrm>
            <a:off x="1715784" y="2599362"/>
            <a:ext cx="65960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>
                <a:latin typeface="+mj-lt"/>
                <a:cs typeface="Cavolini" panose="03000502040302020204" pitchFamily="66" charset="0"/>
              </a:rPr>
              <a:t>Bøj navneordet</a:t>
            </a:r>
          </a:p>
          <a:p>
            <a:pPr algn="ctr"/>
            <a:r>
              <a:rPr lang="da-DK" sz="6600" dirty="0">
                <a:latin typeface="+mj-lt"/>
                <a:cs typeface="Cavolini" panose="03000502040302020204" pitchFamily="66" charset="0"/>
              </a:rPr>
              <a:t>Hus</a:t>
            </a:r>
          </a:p>
        </p:txBody>
      </p:sp>
    </p:spTree>
    <p:extLst>
      <p:ext uri="{BB962C8B-B14F-4D97-AF65-F5344CB8AC3E}">
        <p14:creationId xmlns:p14="http://schemas.microsoft.com/office/powerpoint/2010/main" val="2535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3F3D428-9801-654C-B4C6-02743032C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72" y="347680"/>
            <a:ext cx="9334500" cy="17653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37166D4F-BA92-1847-9959-7DE9C92A36B1}"/>
              </a:ext>
            </a:extLst>
          </p:cNvPr>
          <p:cNvSpPr txBox="1"/>
          <p:nvPr/>
        </p:nvSpPr>
        <p:spPr>
          <a:xfrm>
            <a:off x="1715784" y="2599362"/>
            <a:ext cx="6596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>
                <a:latin typeface="+mj-lt"/>
                <a:cs typeface="Cavolini" panose="03000502040302020204" pitchFamily="66" charset="0"/>
              </a:rPr>
              <a:t>Stav til</a:t>
            </a:r>
          </a:p>
        </p:txBody>
      </p:sp>
      <p:pic>
        <p:nvPicPr>
          <p:cNvPr id="2050" name="Picture 2" descr="Penalhus, Blyant, Skole, Håndtag, Pen, Viskelæder">
            <a:extLst>
              <a:ext uri="{FF2B5EF4-FFF2-40B4-BE49-F238E27FC236}">
                <a16:creationId xmlns:a16="http://schemas.microsoft.com/office/drawing/2014/main" id="{292FA4CE-EB28-B44E-B7C5-344380AD7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1684">
            <a:off x="3729822" y="3566080"/>
            <a:ext cx="2636255" cy="283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4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1A37D45-08D4-9F45-9C63-DFDA5B023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48" y="217113"/>
            <a:ext cx="9499600" cy="18415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EBE28924-DC62-894D-A4E0-7937CF2CC561}"/>
              </a:ext>
            </a:extLst>
          </p:cNvPr>
          <p:cNvSpPr txBox="1"/>
          <p:nvPr/>
        </p:nvSpPr>
        <p:spPr>
          <a:xfrm>
            <a:off x="1623186" y="2610937"/>
            <a:ext cx="65960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>
                <a:cs typeface="Cavolini" panose="03000502040302020204" pitchFamily="66" charset="0"/>
              </a:rPr>
              <a:t>Bøj tillægsordet</a:t>
            </a:r>
          </a:p>
          <a:p>
            <a:pPr algn="ctr"/>
            <a:r>
              <a:rPr lang="da-DK" sz="6600" dirty="0">
                <a:cs typeface="Cavolini" panose="03000502040302020204" pitchFamily="66" charset="0"/>
              </a:rPr>
              <a:t>Lille</a:t>
            </a:r>
          </a:p>
        </p:txBody>
      </p:sp>
    </p:spTree>
    <p:extLst>
      <p:ext uri="{BB962C8B-B14F-4D97-AF65-F5344CB8AC3E}">
        <p14:creationId xmlns:p14="http://schemas.microsoft.com/office/powerpoint/2010/main" val="382300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285A933-24F8-4D4F-8E10-03EE9466C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47" y="306584"/>
            <a:ext cx="9537700" cy="17653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D4DF2CD8-A4F5-864C-B080-140F8230DB14}"/>
              </a:ext>
            </a:extLst>
          </p:cNvPr>
          <p:cNvSpPr txBox="1"/>
          <p:nvPr/>
        </p:nvSpPr>
        <p:spPr>
          <a:xfrm>
            <a:off x="1715784" y="2599362"/>
            <a:ext cx="6596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>
                <a:latin typeface="+mj-lt"/>
                <a:cs typeface="Cavolini" panose="03000502040302020204" pitchFamily="66" charset="0"/>
              </a:rPr>
              <a:t>Skriv 5 udsagnsord</a:t>
            </a:r>
          </a:p>
        </p:txBody>
      </p:sp>
    </p:spTree>
    <p:extLst>
      <p:ext uri="{BB962C8B-B14F-4D97-AF65-F5344CB8AC3E}">
        <p14:creationId xmlns:p14="http://schemas.microsoft.com/office/powerpoint/2010/main" val="289515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06E54C7-E8E6-F74B-A04E-8D693A9E2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312034"/>
            <a:ext cx="9525000" cy="1905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913070F3-8309-8D40-92BB-CBF17C2EC2D3}"/>
              </a:ext>
            </a:extLst>
          </p:cNvPr>
          <p:cNvSpPr txBox="1"/>
          <p:nvPr/>
        </p:nvSpPr>
        <p:spPr>
          <a:xfrm>
            <a:off x="619289" y="4085063"/>
            <a:ext cx="89125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>
                <a:latin typeface="+mj-lt"/>
                <a:cs typeface="Cavolini" panose="03000502040302020204" pitchFamily="66" charset="0"/>
              </a:rPr>
              <a:t>Mette gik ind i huset! Hun hoppede af glæde da hun så hendes morfar. Han fik et kys og så spillede de et spil sammen!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007D39B-4B76-1948-BC2C-1EF7530D3DB6}"/>
              </a:ext>
            </a:extLst>
          </p:cNvPr>
          <p:cNvSpPr txBox="1"/>
          <p:nvPr/>
        </p:nvSpPr>
        <p:spPr>
          <a:xfrm>
            <a:off x="0" y="1962364"/>
            <a:ext cx="10017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>
                <a:latin typeface="+mj-lt"/>
                <a:cs typeface="Cavolini" panose="03000502040302020204" pitchFamily="66" charset="0"/>
              </a:rPr>
              <a:t>Skriv alle udsagnsord i teksten.</a:t>
            </a:r>
          </a:p>
        </p:txBody>
      </p:sp>
    </p:spTree>
    <p:extLst>
      <p:ext uri="{BB962C8B-B14F-4D97-AF65-F5344CB8AC3E}">
        <p14:creationId xmlns:p14="http://schemas.microsoft.com/office/powerpoint/2010/main" val="81495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4BBE604-48C9-264E-9356-58FAC3FF7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23" y="324010"/>
            <a:ext cx="9563100" cy="17653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61BE0988-B363-FB41-B7B2-7D97ECDA7EC6}"/>
              </a:ext>
            </a:extLst>
          </p:cNvPr>
          <p:cNvSpPr txBox="1"/>
          <p:nvPr/>
        </p:nvSpPr>
        <p:spPr>
          <a:xfrm>
            <a:off x="1715784" y="2599362"/>
            <a:ext cx="6596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>
                <a:latin typeface="+mj-lt"/>
                <a:cs typeface="Cavolini" panose="03000502040302020204" pitchFamily="66" charset="0"/>
              </a:rPr>
              <a:t>Stav til</a:t>
            </a:r>
          </a:p>
        </p:txBody>
      </p:sp>
      <p:pic>
        <p:nvPicPr>
          <p:cNvPr id="4098" name="Picture 2" descr="Tux, Pingvin, Dyr, Sød, Linux, Maskot, Logo, Computer">
            <a:extLst>
              <a:ext uri="{FF2B5EF4-FFF2-40B4-BE49-F238E27FC236}">
                <a16:creationId xmlns:a16="http://schemas.microsoft.com/office/drawing/2014/main" id="{95C6E5B2-DF76-8E4E-A7C1-347DFE50A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651" y="3590056"/>
            <a:ext cx="3089597" cy="316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49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8946963-C3F2-374A-A4FC-E152448CB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79" y="204888"/>
            <a:ext cx="9550400" cy="18415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E4F21D6A-5804-C24A-9982-4B4D3190E3DA}"/>
              </a:ext>
            </a:extLst>
          </p:cNvPr>
          <p:cNvSpPr txBox="1"/>
          <p:nvPr/>
        </p:nvSpPr>
        <p:spPr>
          <a:xfrm>
            <a:off x="1715784" y="2599362"/>
            <a:ext cx="6596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>
                <a:latin typeface="+mj-lt"/>
                <a:cs typeface="Cavolini" panose="03000502040302020204" pitchFamily="66" charset="0"/>
              </a:rPr>
              <a:t>Skriv 4 tillægsord</a:t>
            </a:r>
          </a:p>
        </p:txBody>
      </p:sp>
    </p:spTree>
    <p:extLst>
      <p:ext uri="{BB962C8B-B14F-4D97-AF65-F5344CB8AC3E}">
        <p14:creationId xmlns:p14="http://schemas.microsoft.com/office/powerpoint/2010/main" val="63415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F7E1083-C11D-FE4B-95D3-DF565FE16E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91"/>
          <a:stretch/>
        </p:blipFill>
        <p:spPr>
          <a:xfrm rot="16200000">
            <a:off x="1450613" y="-1337598"/>
            <a:ext cx="6858000" cy="953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0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50</Words>
  <Application>Microsoft Macintosh PowerPoint</Application>
  <PresentationFormat>A4-papir (210 x 297 mm)</PresentationFormat>
  <Paragraphs>10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Mia Lyhne Pedersen</dc:creator>
  <cp:lastModifiedBy>Mia Lyhne Pedersen</cp:lastModifiedBy>
  <cp:revision>5</cp:revision>
  <dcterms:created xsi:type="dcterms:W3CDTF">2021-05-04T16:03:54Z</dcterms:created>
  <dcterms:modified xsi:type="dcterms:W3CDTF">2021-05-04T18:46:40Z</dcterms:modified>
</cp:coreProperties>
</file>