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3"/>
  </p:normalViewPr>
  <p:slideViewPr>
    <p:cSldViewPr snapToGrid="0" snapToObjects="1">
      <p:cViewPr varScale="1">
        <p:scale>
          <a:sx n="81" d="100"/>
          <a:sy n="81" d="100"/>
        </p:scale>
        <p:origin x="19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35D1F-A7A9-9A41-B92C-84DEE6734793}" type="datetimeFigureOut">
              <a:rPr lang="da-DK" smtClean="0"/>
              <a:t>17.12.2020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AFA45-65F8-2C4C-9E75-2007EDEE85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284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35D1F-A7A9-9A41-B92C-84DEE6734793}" type="datetimeFigureOut">
              <a:rPr lang="da-DK" smtClean="0"/>
              <a:t>17.12.2020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AFA45-65F8-2C4C-9E75-2007EDEE85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8545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35D1F-A7A9-9A41-B92C-84DEE6734793}" type="datetimeFigureOut">
              <a:rPr lang="da-DK" smtClean="0"/>
              <a:t>17.12.2020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AFA45-65F8-2C4C-9E75-2007EDEE85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5230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35D1F-A7A9-9A41-B92C-84DEE6734793}" type="datetimeFigureOut">
              <a:rPr lang="da-DK" smtClean="0"/>
              <a:t>17.12.2020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AFA45-65F8-2C4C-9E75-2007EDEE85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5686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35D1F-A7A9-9A41-B92C-84DEE6734793}" type="datetimeFigureOut">
              <a:rPr lang="da-DK" smtClean="0"/>
              <a:t>17.12.2020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AFA45-65F8-2C4C-9E75-2007EDEE85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4042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35D1F-A7A9-9A41-B92C-84DEE6734793}" type="datetimeFigureOut">
              <a:rPr lang="da-DK" smtClean="0"/>
              <a:t>17.12.2020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AFA45-65F8-2C4C-9E75-2007EDEE85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947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35D1F-A7A9-9A41-B92C-84DEE6734793}" type="datetimeFigureOut">
              <a:rPr lang="da-DK" smtClean="0"/>
              <a:t>17.12.2020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AFA45-65F8-2C4C-9E75-2007EDEE85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7974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35D1F-A7A9-9A41-B92C-84DEE6734793}" type="datetimeFigureOut">
              <a:rPr lang="da-DK" smtClean="0"/>
              <a:t>17.12.2020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AFA45-65F8-2C4C-9E75-2007EDEE85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6686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35D1F-A7A9-9A41-B92C-84DEE6734793}" type="datetimeFigureOut">
              <a:rPr lang="da-DK" smtClean="0"/>
              <a:t>17.12.2020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AFA45-65F8-2C4C-9E75-2007EDEE85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1791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35D1F-A7A9-9A41-B92C-84DEE6734793}" type="datetimeFigureOut">
              <a:rPr lang="da-DK" smtClean="0"/>
              <a:t>17.12.2020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AFA45-65F8-2C4C-9E75-2007EDEE85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2776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35D1F-A7A9-9A41-B92C-84DEE6734793}" type="datetimeFigureOut">
              <a:rPr lang="da-DK" smtClean="0"/>
              <a:t>17.12.2020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AFA45-65F8-2C4C-9E75-2007EDEE85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141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35D1F-A7A9-9A41-B92C-84DEE6734793}" type="datetimeFigureOut">
              <a:rPr lang="da-DK" smtClean="0"/>
              <a:t>17.12.2020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AFA45-65F8-2C4C-9E75-2007EDEE85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8233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77BDF686-CBEA-5A40-9D01-14C3C1E17A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8" r="134"/>
          <a:stretch/>
        </p:blipFill>
        <p:spPr>
          <a:xfrm>
            <a:off x="20" y="-110359"/>
            <a:ext cx="6967132" cy="1001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909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4CCCE30-14B2-2546-9F58-9E3D039094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7" r="864"/>
          <a:stretch/>
        </p:blipFill>
        <p:spPr>
          <a:xfrm>
            <a:off x="20" y="10"/>
            <a:ext cx="6857980" cy="9905990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5E7FE2FD-92ED-0847-AA31-D5F31BA1C6C5}"/>
              </a:ext>
            </a:extLst>
          </p:cNvPr>
          <p:cNvSpPr txBox="1"/>
          <p:nvPr/>
        </p:nvSpPr>
        <p:spPr>
          <a:xfrm>
            <a:off x="504497" y="8182303"/>
            <a:ext cx="5612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Skriv din tekst her</a:t>
            </a:r>
          </a:p>
        </p:txBody>
      </p:sp>
    </p:spTree>
    <p:extLst>
      <p:ext uri="{BB962C8B-B14F-4D97-AF65-F5344CB8AC3E}">
        <p14:creationId xmlns:p14="http://schemas.microsoft.com/office/powerpoint/2010/main" val="173226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ur, vektorgrafik&#10;&#10;Automatisk genereret beskrivelse">
            <a:extLst>
              <a:ext uri="{FF2B5EF4-FFF2-40B4-BE49-F238E27FC236}">
                <a16:creationId xmlns:a16="http://schemas.microsoft.com/office/drawing/2014/main" id="{B275B367-92A1-E94A-A61B-E06D98DB23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6" r="1055"/>
          <a:stretch/>
        </p:blipFill>
        <p:spPr>
          <a:xfrm>
            <a:off x="20" y="10"/>
            <a:ext cx="6857980" cy="990599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FEF64C83-38B1-EF4E-AA8C-052DA60C9517}"/>
              </a:ext>
            </a:extLst>
          </p:cNvPr>
          <p:cNvSpPr txBox="1"/>
          <p:nvPr/>
        </p:nvSpPr>
        <p:spPr>
          <a:xfrm>
            <a:off x="504497" y="8182303"/>
            <a:ext cx="5612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Skriv din tekst her</a:t>
            </a:r>
          </a:p>
        </p:txBody>
      </p:sp>
    </p:spTree>
    <p:extLst>
      <p:ext uri="{BB962C8B-B14F-4D97-AF65-F5344CB8AC3E}">
        <p14:creationId xmlns:p14="http://schemas.microsoft.com/office/powerpoint/2010/main" val="4115556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bord&#10;&#10;Automatisk genereret beskrivelse">
            <a:extLst>
              <a:ext uri="{FF2B5EF4-FFF2-40B4-BE49-F238E27FC236}">
                <a16:creationId xmlns:a16="http://schemas.microsoft.com/office/drawing/2014/main" id="{C53A306B-9AB7-1840-97FF-26FAA7786B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1263"/>
          <a:stretch/>
        </p:blipFill>
        <p:spPr>
          <a:xfrm>
            <a:off x="20" y="10"/>
            <a:ext cx="6857980" cy="990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47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8F99EA1A-858F-EE47-BAD3-99002BC9B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560" y="0"/>
            <a:ext cx="7037120" cy="9906000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5B89BD73-455E-EE48-81D8-A36C59E1EFFC}"/>
              </a:ext>
            </a:extLst>
          </p:cNvPr>
          <p:cNvSpPr txBox="1"/>
          <p:nvPr/>
        </p:nvSpPr>
        <p:spPr>
          <a:xfrm>
            <a:off x="504497" y="7756634"/>
            <a:ext cx="5612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Skriv din tekst her</a:t>
            </a:r>
          </a:p>
        </p:txBody>
      </p:sp>
    </p:spTree>
    <p:extLst>
      <p:ext uri="{BB962C8B-B14F-4D97-AF65-F5344CB8AC3E}">
        <p14:creationId xmlns:p14="http://schemas.microsoft.com/office/powerpoint/2010/main" val="97582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ur, hånd, dekoreret&#10;&#10;Automatisk genereret beskrivelse">
            <a:extLst>
              <a:ext uri="{FF2B5EF4-FFF2-40B4-BE49-F238E27FC236}">
                <a16:creationId xmlns:a16="http://schemas.microsoft.com/office/drawing/2014/main" id="{C4D51CB6-31DD-CD4E-94E6-F2E8D2BEF8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34"/>
          <a:stretch/>
        </p:blipFill>
        <p:spPr>
          <a:xfrm>
            <a:off x="20" y="10"/>
            <a:ext cx="6857980" cy="9905990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609D8645-45FA-7B44-BD13-C95E38F5EC4E}"/>
              </a:ext>
            </a:extLst>
          </p:cNvPr>
          <p:cNvSpPr txBox="1"/>
          <p:nvPr/>
        </p:nvSpPr>
        <p:spPr>
          <a:xfrm>
            <a:off x="504497" y="7756634"/>
            <a:ext cx="5612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Skriv din tekst her</a:t>
            </a:r>
          </a:p>
        </p:txBody>
      </p:sp>
    </p:spTree>
    <p:extLst>
      <p:ext uri="{BB962C8B-B14F-4D97-AF65-F5344CB8AC3E}">
        <p14:creationId xmlns:p14="http://schemas.microsoft.com/office/powerpoint/2010/main" val="1202731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7395103-7D25-DF4E-BAEF-1B2A96E2F8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0" r="711"/>
          <a:stretch/>
        </p:blipFill>
        <p:spPr>
          <a:xfrm>
            <a:off x="0" y="425679"/>
            <a:ext cx="6857980" cy="9905990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B7580A45-2DC7-ED44-8B8A-3BE629E575AE}"/>
              </a:ext>
            </a:extLst>
          </p:cNvPr>
          <p:cNvSpPr txBox="1"/>
          <p:nvPr/>
        </p:nvSpPr>
        <p:spPr>
          <a:xfrm>
            <a:off x="504497" y="8182303"/>
            <a:ext cx="5612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Skriv din tekst her</a:t>
            </a:r>
          </a:p>
        </p:txBody>
      </p:sp>
    </p:spTree>
    <p:extLst>
      <p:ext uri="{BB962C8B-B14F-4D97-AF65-F5344CB8AC3E}">
        <p14:creationId xmlns:p14="http://schemas.microsoft.com/office/powerpoint/2010/main" val="1185197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8587117-2733-5647-8419-EEA155E42C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" r="1486"/>
          <a:stretch/>
        </p:blipFill>
        <p:spPr>
          <a:xfrm>
            <a:off x="20" y="10"/>
            <a:ext cx="6857980" cy="9905990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99AD5E8F-4F5B-C841-9A83-D12DAACCA4A6}"/>
              </a:ext>
            </a:extLst>
          </p:cNvPr>
          <p:cNvSpPr txBox="1"/>
          <p:nvPr/>
        </p:nvSpPr>
        <p:spPr>
          <a:xfrm>
            <a:off x="504497" y="7756634"/>
            <a:ext cx="5612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latin typeface="KG Blank Space Solid" panose="02000000000000000000" pitchFamily="2" charset="77"/>
                <a:cs typeface="Baloo Paaji" panose="03080902040302020200" pitchFamily="66" charset="77"/>
              </a:rPr>
              <a:t>Skriv din tekst her</a:t>
            </a:r>
          </a:p>
        </p:txBody>
      </p:sp>
    </p:spTree>
    <p:extLst>
      <p:ext uri="{BB962C8B-B14F-4D97-AF65-F5344CB8AC3E}">
        <p14:creationId xmlns:p14="http://schemas.microsoft.com/office/powerpoint/2010/main" val="1239741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79B7A94-E08C-C640-8C4C-2F56E94387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4"/>
          <a:stretch/>
        </p:blipFill>
        <p:spPr>
          <a:xfrm>
            <a:off x="20" y="10"/>
            <a:ext cx="6857980" cy="9905990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25679054-8982-FA49-AED5-2AF9466E29D5}"/>
              </a:ext>
            </a:extLst>
          </p:cNvPr>
          <p:cNvSpPr txBox="1"/>
          <p:nvPr/>
        </p:nvSpPr>
        <p:spPr>
          <a:xfrm>
            <a:off x="504497" y="8182303"/>
            <a:ext cx="5612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Skriv din tekst her</a:t>
            </a:r>
          </a:p>
        </p:txBody>
      </p:sp>
    </p:spTree>
    <p:extLst>
      <p:ext uri="{BB962C8B-B14F-4D97-AF65-F5344CB8AC3E}">
        <p14:creationId xmlns:p14="http://schemas.microsoft.com/office/powerpoint/2010/main" val="2059257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1B0BA6A-6A5C-7A4E-A84E-4692D9EBE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6" r="1081"/>
          <a:stretch/>
        </p:blipFill>
        <p:spPr>
          <a:xfrm>
            <a:off x="20" y="10"/>
            <a:ext cx="6857980" cy="9905990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7D184C22-A0C1-B348-8CAD-1D150197EAFB}"/>
              </a:ext>
            </a:extLst>
          </p:cNvPr>
          <p:cNvSpPr txBox="1"/>
          <p:nvPr/>
        </p:nvSpPr>
        <p:spPr>
          <a:xfrm>
            <a:off x="504497" y="8182303"/>
            <a:ext cx="5612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Skriv din tekst her</a:t>
            </a:r>
          </a:p>
        </p:txBody>
      </p:sp>
    </p:spTree>
    <p:extLst>
      <p:ext uri="{BB962C8B-B14F-4D97-AF65-F5344CB8AC3E}">
        <p14:creationId xmlns:p14="http://schemas.microsoft.com/office/powerpoint/2010/main" val="12254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71BFB92-234A-784E-A6F9-43FECC6605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6" r="452"/>
          <a:stretch/>
        </p:blipFill>
        <p:spPr>
          <a:xfrm>
            <a:off x="20" y="10"/>
            <a:ext cx="6857980" cy="9905990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6C106912-859D-484A-9398-07E1D44C5D52}"/>
              </a:ext>
            </a:extLst>
          </p:cNvPr>
          <p:cNvSpPr txBox="1"/>
          <p:nvPr/>
        </p:nvSpPr>
        <p:spPr>
          <a:xfrm>
            <a:off x="504497" y="8182303"/>
            <a:ext cx="5612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Skriv din tekst her</a:t>
            </a:r>
          </a:p>
        </p:txBody>
      </p:sp>
    </p:spTree>
    <p:extLst>
      <p:ext uri="{BB962C8B-B14F-4D97-AF65-F5344CB8AC3E}">
        <p14:creationId xmlns:p14="http://schemas.microsoft.com/office/powerpoint/2010/main" val="15336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vektorgrafik&#10;&#10;Automatisk genereret beskrivelse">
            <a:extLst>
              <a:ext uri="{FF2B5EF4-FFF2-40B4-BE49-F238E27FC236}">
                <a16:creationId xmlns:a16="http://schemas.microsoft.com/office/drawing/2014/main" id="{FD6A932C-52D1-784F-859C-A7302B46A3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92"/>
          <a:stretch/>
        </p:blipFill>
        <p:spPr>
          <a:xfrm>
            <a:off x="20" y="10"/>
            <a:ext cx="6857980" cy="9905990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777C682F-19BC-6A42-B4CF-7DB2EA815B00}"/>
              </a:ext>
            </a:extLst>
          </p:cNvPr>
          <p:cNvSpPr txBox="1"/>
          <p:nvPr/>
        </p:nvSpPr>
        <p:spPr>
          <a:xfrm>
            <a:off x="504497" y="8182303"/>
            <a:ext cx="5612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Skriv din tekst her</a:t>
            </a:r>
          </a:p>
        </p:txBody>
      </p:sp>
    </p:spTree>
    <p:extLst>
      <p:ext uri="{BB962C8B-B14F-4D97-AF65-F5344CB8AC3E}">
        <p14:creationId xmlns:p14="http://schemas.microsoft.com/office/powerpoint/2010/main" val="1210078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Microsoft Macintosh PowerPoint</Application>
  <PresentationFormat>A4-papir (210 x 297 mm)</PresentationFormat>
  <Paragraphs>10</Paragraphs>
  <Slides>12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KG Blank Space Solid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Mia Lyhne Pedersen</dc:creator>
  <cp:lastModifiedBy>Mia Lyhne Pedersen</cp:lastModifiedBy>
  <cp:revision>1</cp:revision>
  <dcterms:created xsi:type="dcterms:W3CDTF">2020-12-17T21:51:51Z</dcterms:created>
  <dcterms:modified xsi:type="dcterms:W3CDTF">2020-12-17T21:52:40Z</dcterms:modified>
</cp:coreProperties>
</file>