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3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700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60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90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652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71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63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980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49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675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200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C9547-F0C1-43C6-996F-7CFE8795B1A0}" type="datetimeFigureOut">
              <a:rPr lang="da-DK" smtClean="0"/>
              <a:t>18-11-2020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277D-B342-41DA-8EFA-9FB216C66F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05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6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8.png"/><Relationship Id="rId21" Type="http://schemas.openxmlformats.org/officeDocument/2006/relationships/image" Target="../media/image32.png"/><Relationship Id="rId34" Type="http://schemas.openxmlformats.org/officeDocument/2006/relationships/image" Target="../media/image4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16.png"/><Relationship Id="rId2" Type="http://schemas.openxmlformats.org/officeDocument/2006/relationships/image" Target="../media/image17.png"/><Relationship Id="rId16" Type="http://schemas.openxmlformats.org/officeDocument/2006/relationships/image" Target="../media/image9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5" Type="http://schemas.openxmlformats.org/officeDocument/2006/relationships/image" Target="../media/image20.png"/><Relationship Id="rId15" Type="http://schemas.openxmlformats.org/officeDocument/2006/relationships/image" Target="../media/image8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5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7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12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48.png"/><Relationship Id="rId10" Type="http://schemas.openxmlformats.org/officeDocument/2006/relationships/image" Target="../media/image8.png"/><Relationship Id="rId4" Type="http://schemas.openxmlformats.org/officeDocument/2006/relationships/image" Target="../media/image47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/>
        </p:nvGrpSpPr>
        <p:grpSpPr>
          <a:xfrm>
            <a:off x="332315" y="400743"/>
            <a:ext cx="6262075" cy="8282616"/>
            <a:chOff x="332315" y="400743"/>
            <a:chExt cx="6262075" cy="8282616"/>
          </a:xfrm>
        </p:grpSpPr>
        <p:sp>
          <p:nvSpPr>
            <p:cNvPr id="11" name="Kombinationstegning 10"/>
            <p:cNvSpPr/>
            <p:nvPr/>
          </p:nvSpPr>
          <p:spPr>
            <a:xfrm>
              <a:off x="2839793" y="7371611"/>
              <a:ext cx="1247118" cy="1311748"/>
            </a:xfrm>
            <a:custGeom>
              <a:avLst/>
              <a:gdLst>
                <a:gd name="connsiteX0" fmla="*/ 187395 w 1247118"/>
                <a:gd name="connsiteY0" fmla="*/ 43162 h 1311748"/>
                <a:gd name="connsiteX1" fmla="*/ 73095 w 1247118"/>
                <a:gd name="connsiteY1" fmla="*/ 957562 h 1311748"/>
                <a:gd name="connsiteX2" fmla="*/ 15945 w 1247118"/>
                <a:gd name="connsiteY2" fmla="*/ 1167112 h 1311748"/>
                <a:gd name="connsiteX3" fmla="*/ 368370 w 1247118"/>
                <a:gd name="connsiteY3" fmla="*/ 1281412 h 1311748"/>
                <a:gd name="connsiteX4" fmla="*/ 882720 w 1247118"/>
                <a:gd name="connsiteY4" fmla="*/ 1309987 h 1311748"/>
                <a:gd name="connsiteX5" fmla="*/ 1235145 w 1247118"/>
                <a:gd name="connsiteY5" fmla="*/ 1243312 h 1311748"/>
                <a:gd name="connsiteX6" fmla="*/ 1158945 w 1247118"/>
                <a:gd name="connsiteY6" fmla="*/ 928987 h 1311748"/>
                <a:gd name="connsiteX7" fmla="*/ 1101795 w 1247118"/>
                <a:gd name="connsiteY7" fmla="*/ 224137 h 1311748"/>
                <a:gd name="connsiteX8" fmla="*/ 187395 w 1247118"/>
                <a:gd name="connsiteY8" fmla="*/ 43162 h 131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7118" h="1311748">
                  <a:moveTo>
                    <a:pt x="187395" y="43162"/>
                  </a:moveTo>
                  <a:cubicBezTo>
                    <a:pt x="15945" y="165400"/>
                    <a:pt x="101670" y="770237"/>
                    <a:pt x="73095" y="957562"/>
                  </a:cubicBezTo>
                  <a:cubicBezTo>
                    <a:pt x="44520" y="1144887"/>
                    <a:pt x="-33267" y="1113137"/>
                    <a:pt x="15945" y="1167112"/>
                  </a:cubicBezTo>
                  <a:cubicBezTo>
                    <a:pt x="65157" y="1221087"/>
                    <a:pt x="223908" y="1257600"/>
                    <a:pt x="368370" y="1281412"/>
                  </a:cubicBezTo>
                  <a:cubicBezTo>
                    <a:pt x="512832" y="1305224"/>
                    <a:pt x="738258" y="1316337"/>
                    <a:pt x="882720" y="1309987"/>
                  </a:cubicBezTo>
                  <a:cubicBezTo>
                    <a:pt x="1027182" y="1303637"/>
                    <a:pt x="1189108" y="1306812"/>
                    <a:pt x="1235145" y="1243312"/>
                  </a:cubicBezTo>
                  <a:cubicBezTo>
                    <a:pt x="1281182" y="1179812"/>
                    <a:pt x="1181170" y="1098850"/>
                    <a:pt x="1158945" y="928987"/>
                  </a:cubicBezTo>
                  <a:cubicBezTo>
                    <a:pt x="1136720" y="759124"/>
                    <a:pt x="1260545" y="365425"/>
                    <a:pt x="1101795" y="224137"/>
                  </a:cubicBezTo>
                  <a:cubicBezTo>
                    <a:pt x="943045" y="82850"/>
                    <a:pt x="358845" y="-79076"/>
                    <a:pt x="187395" y="4316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Kombinationstegning 9"/>
            <p:cNvSpPr/>
            <p:nvPr/>
          </p:nvSpPr>
          <p:spPr>
            <a:xfrm>
              <a:off x="332315" y="6004262"/>
              <a:ext cx="6262075" cy="1807782"/>
            </a:xfrm>
            <a:custGeom>
              <a:avLst/>
              <a:gdLst>
                <a:gd name="connsiteX0" fmla="*/ 1346662 w 6262075"/>
                <a:gd name="connsiteY0" fmla="*/ 164444 h 1807782"/>
                <a:gd name="connsiteX1" fmla="*/ 746587 w 6262075"/>
                <a:gd name="connsiteY1" fmla="*/ 802619 h 1807782"/>
                <a:gd name="connsiteX2" fmla="*/ 13162 w 6262075"/>
                <a:gd name="connsiteY2" fmla="*/ 1497944 h 1807782"/>
                <a:gd name="connsiteX3" fmla="*/ 308437 w 6262075"/>
                <a:gd name="connsiteY3" fmla="*/ 1717019 h 1807782"/>
                <a:gd name="connsiteX4" fmla="*/ 727537 w 6262075"/>
                <a:gd name="connsiteY4" fmla="*/ 1497944 h 1807782"/>
                <a:gd name="connsiteX5" fmla="*/ 1099012 w 6262075"/>
                <a:gd name="connsiteY5" fmla="*/ 1374119 h 1807782"/>
                <a:gd name="connsiteX6" fmla="*/ 1670512 w 6262075"/>
                <a:gd name="connsiteY6" fmla="*/ 1726544 h 1807782"/>
                <a:gd name="connsiteX7" fmla="*/ 2442037 w 6262075"/>
                <a:gd name="connsiteY7" fmla="*/ 1802744 h 1807782"/>
                <a:gd name="connsiteX8" fmla="*/ 3051637 w 6262075"/>
                <a:gd name="connsiteY8" fmla="*/ 1631294 h 1807782"/>
                <a:gd name="connsiteX9" fmla="*/ 3604087 w 6262075"/>
                <a:gd name="connsiteY9" fmla="*/ 1764644 h 1807782"/>
                <a:gd name="connsiteX10" fmla="*/ 4080337 w 6262075"/>
                <a:gd name="connsiteY10" fmla="*/ 1678919 h 1807782"/>
                <a:gd name="connsiteX11" fmla="*/ 4728037 w 6262075"/>
                <a:gd name="connsiteY11" fmla="*/ 1736069 h 1807782"/>
                <a:gd name="connsiteX12" fmla="*/ 5137612 w 6262075"/>
                <a:gd name="connsiteY12" fmla="*/ 1478894 h 1807782"/>
                <a:gd name="connsiteX13" fmla="*/ 5613862 w 6262075"/>
                <a:gd name="connsiteY13" fmla="*/ 1450319 h 1807782"/>
                <a:gd name="connsiteX14" fmla="*/ 6175837 w 6262075"/>
                <a:gd name="connsiteY14" fmla="*/ 1621769 h 1807782"/>
                <a:gd name="connsiteX15" fmla="*/ 6223462 w 6262075"/>
                <a:gd name="connsiteY15" fmla="*/ 1336019 h 1807782"/>
                <a:gd name="connsiteX16" fmla="*/ 5813887 w 6262075"/>
                <a:gd name="connsiteY16" fmla="*/ 907394 h 1807782"/>
                <a:gd name="connsiteX17" fmla="*/ 5366212 w 6262075"/>
                <a:gd name="connsiteY17" fmla="*/ 431144 h 1807782"/>
                <a:gd name="connsiteX18" fmla="*/ 4661362 w 6262075"/>
                <a:gd name="connsiteY18" fmla="*/ 12044 h 1807782"/>
                <a:gd name="connsiteX19" fmla="*/ 1346662 w 6262075"/>
                <a:gd name="connsiteY19" fmla="*/ 164444 h 1807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62075" h="1807782">
                  <a:moveTo>
                    <a:pt x="1346662" y="164444"/>
                  </a:moveTo>
                  <a:cubicBezTo>
                    <a:pt x="694200" y="296206"/>
                    <a:pt x="968837" y="580369"/>
                    <a:pt x="746587" y="802619"/>
                  </a:cubicBezTo>
                  <a:cubicBezTo>
                    <a:pt x="524337" y="1024869"/>
                    <a:pt x="86187" y="1345544"/>
                    <a:pt x="13162" y="1497944"/>
                  </a:cubicBezTo>
                  <a:cubicBezTo>
                    <a:pt x="-59863" y="1650344"/>
                    <a:pt x="189375" y="1717019"/>
                    <a:pt x="308437" y="1717019"/>
                  </a:cubicBezTo>
                  <a:cubicBezTo>
                    <a:pt x="427499" y="1717019"/>
                    <a:pt x="595775" y="1555094"/>
                    <a:pt x="727537" y="1497944"/>
                  </a:cubicBezTo>
                  <a:cubicBezTo>
                    <a:pt x="859299" y="1440794"/>
                    <a:pt x="941850" y="1336019"/>
                    <a:pt x="1099012" y="1374119"/>
                  </a:cubicBezTo>
                  <a:cubicBezTo>
                    <a:pt x="1256174" y="1412219"/>
                    <a:pt x="1446675" y="1655107"/>
                    <a:pt x="1670512" y="1726544"/>
                  </a:cubicBezTo>
                  <a:cubicBezTo>
                    <a:pt x="1894349" y="1797981"/>
                    <a:pt x="2211850" y="1818619"/>
                    <a:pt x="2442037" y="1802744"/>
                  </a:cubicBezTo>
                  <a:cubicBezTo>
                    <a:pt x="2672225" y="1786869"/>
                    <a:pt x="2857962" y="1637644"/>
                    <a:pt x="3051637" y="1631294"/>
                  </a:cubicBezTo>
                  <a:cubicBezTo>
                    <a:pt x="3245312" y="1624944"/>
                    <a:pt x="3432637" y="1756707"/>
                    <a:pt x="3604087" y="1764644"/>
                  </a:cubicBezTo>
                  <a:cubicBezTo>
                    <a:pt x="3775537" y="1772582"/>
                    <a:pt x="3893012" y="1683681"/>
                    <a:pt x="4080337" y="1678919"/>
                  </a:cubicBezTo>
                  <a:cubicBezTo>
                    <a:pt x="4267662" y="1674157"/>
                    <a:pt x="4551825" y="1769406"/>
                    <a:pt x="4728037" y="1736069"/>
                  </a:cubicBezTo>
                  <a:cubicBezTo>
                    <a:pt x="4904249" y="1702732"/>
                    <a:pt x="4989975" y="1526519"/>
                    <a:pt x="5137612" y="1478894"/>
                  </a:cubicBezTo>
                  <a:cubicBezTo>
                    <a:pt x="5285249" y="1431269"/>
                    <a:pt x="5440825" y="1426507"/>
                    <a:pt x="5613862" y="1450319"/>
                  </a:cubicBezTo>
                  <a:cubicBezTo>
                    <a:pt x="5786899" y="1474131"/>
                    <a:pt x="6074237" y="1640819"/>
                    <a:pt x="6175837" y="1621769"/>
                  </a:cubicBezTo>
                  <a:cubicBezTo>
                    <a:pt x="6277437" y="1602719"/>
                    <a:pt x="6283787" y="1455081"/>
                    <a:pt x="6223462" y="1336019"/>
                  </a:cubicBezTo>
                  <a:cubicBezTo>
                    <a:pt x="6163137" y="1216957"/>
                    <a:pt x="5813887" y="907394"/>
                    <a:pt x="5813887" y="907394"/>
                  </a:cubicBezTo>
                  <a:cubicBezTo>
                    <a:pt x="5671012" y="756582"/>
                    <a:pt x="5558300" y="580369"/>
                    <a:pt x="5366212" y="431144"/>
                  </a:cubicBezTo>
                  <a:cubicBezTo>
                    <a:pt x="5174125" y="281919"/>
                    <a:pt x="5331287" y="51731"/>
                    <a:pt x="4661362" y="12044"/>
                  </a:cubicBezTo>
                  <a:cubicBezTo>
                    <a:pt x="3991437" y="-27643"/>
                    <a:pt x="1999124" y="32682"/>
                    <a:pt x="1346662" y="164444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Kombinationstegning 8"/>
            <p:cNvSpPr/>
            <p:nvPr/>
          </p:nvSpPr>
          <p:spPr>
            <a:xfrm>
              <a:off x="923924" y="5132947"/>
              <a:ext cx="5291443" cy="1705014"/>
            </a:xfrm>
            <a:custGeom>
              <a:avLst/>
              <a:gdLst>
                <a:gd name="connsiteX0" fmla="*/ 1062391 w 5362848"/>
                <a:gd name="connsiteY0" fmla="*/ 100807 h 1847584"/>
                <a:gd name="connsiteX1" fmla="*/ 595666 w 5362848"/>
                <a:gd name="connsiteY1" fmla="*/ 824707 h 1847584"/>
                <a:gd name="connsiteX2" fmla="*/ 100366 w 5362848"/>
                <a:gd name="connsiteY2" fmla="*/ 1386682 h 1847584"/>
                <a:gd name="connsiteX3" fmla="*/ 52741 w 5362848"/>
                <a:gd name="connsiteY3" fmla="*/ 1586707 h 1847584"/>
                <a:gd name="connsiteX4" fmla="*/ 700441 w 5362848"/>
                <a:gd name="connsiteY4" fmla="*/ 1453357 h 1847584"/>
                <a:gd name="connsiteX5" fmla="*/ 1195741 w 5362848"/>
                <a:gd name="connsiteY5" fmla="*/ 1339057 h 1847584"/>
                <a:gd name="connsiteX6" fmla="*/ 1776766 w 5362848"/>
                <a:gd name="connsiteY6" fmla="*/ 1615282 h 1847584"/>
                <a:gd name="connsiteX7" fmla="*/ 2110141 w 5362848"/>
                <a:gd name="connsiteY7" fmla="*/ 1567657 h 1847584"/>
                <a:gd name="connsiteX8" fmla="*/ 2576866 w 5362848"/>
                <a:gd name="connsiteY8" fmla="*/ 1281907 h 1847584"/>
                <a:gd name="connsiteX9" fmla="*/ 2986441 w 5362848"/>
                <a:gd name="connsiteY9" fmla="*/ 1462882 h 1847584"/>
                <a:gd name="connsiteX10" fmla="*/ 3472216 w 5362848"/>
                <a:gd name="connsiteY10" fmla="*/ 1786732 h 1847584"/>
                <a:gd name="connsiteX11" fmla="*/ 3729391 w 5362848"/>
                <a:gd name="connsiteY11" fmla="*/ 1815307 h 1847584"/>
                <a:gd name="connsiteX12" fmla="*/ 4034191 w 5362848"/>
                <a:gd name="connsiteY12" fmla="*/ 1434307 h 1847584"/>
                <a:gd name="connsiteX13" fmla="*/ 4358041 w 5362848"/>
                <a:gd name="connsiteY13" fmla="*/ 1329532 h 1847584"/>
                <a:gd name="connsiteX14" fmla="*/ 4977166 w 5362848"/>
                <a:gd name="connsiteY14" fmla="*/ 1662907 h 1847584"/>
                <a:gd name="connsiteX15" fmla="*/ 5348641 w 5362848"/>
                <a:gd name="connsiteY15" fmla="*/ 1729582 h 1847584"/>
                <a:gd name="connsiteX16" fmla="*/ 5234341 w 5362848"/>
                <a:gd name="connsiteY16" fmla="*/ 1500982 h 1847584"/>
                <a:gd name="connsiteX17" fmla="*/ 4758091 w 5362848"/>
                <a:gd name="connsiteY17" fmla="*/ 1081882 h 1847584"/>
                <a:gd name="connsiteX18" fmla="*/ 4605691 w 5362848"/>
                <a:gd name="connsiteY18" fmla="*/ 577057 h 1847584"/>
                <a:gd name="connsiteX19" fmla="*/ 3672241 w 5362848"/>
                <a:gd name="connsiteY19" fmla="*/ 53182 h 1847584"/>
                <a:gd name="connsiteX20" fmla="*/ 1062391 w 5362848"/>
                <a:gd name="connsiteY20" fmla="*/ 100807 h 184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362848" h="1847584">
                  <a:moveTo>
                    <a:pt x="1062391" y="100807"/>
                  </a:moveTo>
                  <a:cubicBezTo>
                    <a:pt x="549629" y="229394"/>
                    <a:pt x="756004" y="610394"/>
                    <a:pt x="595666" y="824707"/>
                  </a:cubicBezTo>
                  <a:cubicBezTo>
                    <a:pt x="435328" y="1039020"/>
                    <a:pt x="190853" y="1259682"/>
                    <a:pt x="100366" y="1386682"/>
                  </a:cubicBezTo>
                  <a:cubicBezTo>
                    <a:pt x="9879" y="1513682"/>
                    <a:pt x="-47271" y="1575595"/>
                    <a:pt x="52741" y="1586707"/>
                  </a:cubicBezTo>
                  <a:cubicBezTo>
                    <a:pt x="152753" y="1597819"/>
                    <a:pt x="509941" y="1494632"/>
                    <a:pt x="700441" y="1453357"/>
                  </a:cubicBezTo>
                  <a:cubicBezTo>
                    <a:pt x="890941" y="1412082"/>
                    <a:pt x="1016353" y="1312070"/>
                    <a:pt x="1195741" y="1339057"/>
                  </a:cubicBezTo>
                  <a:cubicBezTo>
                    <a:pt x="1375129" y="1366045"/>
                    <a:pt x="1624366" y="1577182"/>
                    <a:pt x="1776766" y="1615282"/>
                  </a:cubicBezTo>
                  <a:cubicBezTo>
                    <a:pt x="1929166" y="1653382"/>
                    <a:pt x="1976791" y="1623220"/>
                    <a:pt x="2110141" y="1567657"/>
                  </a:cubicBezTo>
                  <a:cubicBezTo>
                    <a:pt x="2243491" y="1512095"/>
                    <a:pt x="2430816" y="1299369"/>
                    <a:pt x="2576866" y="1281907"/>
                  </a:cubicBezTo>
                  <a:cubicBezTo>
                    <a:pt x="2722916" y="1264445"/>
                    <a:pt x="2837216" y="1378745"/>
                    <a:pt x="2986441" y="1462882"/>
                  </a:cubicBezTo>
                  <a:cubicBezTo>
                    <a:pt x="3135666" y="1547019"/>
                    <a:pt x="3348391" y="1727995"/>
                    <a:pt x="3472216" y="1786732"/>
                  </a:cubicBezTo>
                  <a:cubicBezTo>
                    <a:pt x="3596041" y="1845469"/>
                    <a:pt x="3635729" y="1874044"/>
                    <a:pt x="3729391" y="1815307"/>
                  </a:cubicBezTo>
                  <a:cubicBezTo>
                    <a:pt x="3823053" y="1756570"/>
                    <a:pt x="3929416" y="1515269"/>
                    <a:pt x="4034191" y="1434307"/>
                  </a:cubicBezTo>
                  <a:cubicBezTo>
                    <a:pt x="4138966" y="1353345"/>
                    <a:pt x="4200879" y="1291432"/>
                    <a:pt x="4358041" y="1329532"/>
                  </a:cubicBezTo>
                  <a:cubicBezTo>
                    <a:pt x="4515203" y="1367632"/>
                    <a:pt x="4812066" y="1596232"/>
                    <a:pt x="4977166" y="1662907"/>
                  </a:cubicBezTo>
                  <a:cubicBezTo>
                    <a:pt x="5142266" y="1729582"/>
                    <a:pt x="5305779" y="1756569"/>
                    <a:pt x="5348641" y="1729582"/>
                  </a:cubicBezTo>
                  <a:cubicBezTo>
                    <a:pt x="5391503" y="1702595"/>
                    <a:pt x="5332766" y="1608932"/>
                    <a:pt x="5234341" y="1500982"/>
                  </a:cubicBezTo>
                  <a:cubicBezTo>
                    <a:pt x="5135916" y="1393032"/>
                    <a:pt x="4862866" y="1235870"/>
                    <a:pt x="4758091" y="1081882"/>
                  </a:cubicBezTo>
                  <a:cubicBezTo>
                    <a:pt x="4653316" y="927894"/>
                    <a:pt x="4786666" y="748507"/>
                    <a:pt x="4605691" y="577057"/>
                  </a:cubicBezTo>
                  <a:cubicBezTo>
                    <a:pt x="4424716" y="405607"/>
                    <a:pt x="4269141" y="127795"/>
                    <a:pt x="3672241" y="53182"/>
                  </a:cubicBezTo>
                  <a:cubicBezTo>
                    <a:pt x="3075341" y="-21431"/>
                    <a:pt x="1575153" y="-27780"/>
                    <a:pt x="1062391" y="100807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Kombinationstegning 7"/>
            <p:cNvSpPr/>
            <p:nvPr/>
          </p:nvSpPr>
          <p:spPr>
            <a:xfrm>
              <a:off x="1304794" y="4188619"/>
              <a:ext cx="4458300" cy="1659992"/>
            </a:xfrm>
            <a:custGeom>
              <a:avLst/>
              <a:gdLst>
                <a:gd name="connsiteX0" fmla="*/ 952631 w 4458300"/>
                <a:gd name="connsiteY0" fmla="*/ 59531 h 1659992"/>
                <a:gd name="connsiteX1" fmla="*/ 714506 w 4458300"/>
                <a:gd name="connsiteY1" fmla="*/ 516731 h 1659992"/>
                <a:gd name="connsiteX2" fmla="*/ 238256 w 4458300"/>
                <a:gd name="connsiteY2" fmla="*/ 1116806 h 1659992"/>
                <a:gd name="connsiteX3" fmla="*/ 131 w 4458300"/>
                <a:gd name="connsiteY3" fmla="*/ 1316831 h 1659992"/>
                <a:gd name="connsiteX4" fmla="*/ 209681 w 4458300"/>
                <a:gd name="connsiteY4" fmla="*/ 1497806 h 1659992"/>
                <a:gd name="connsiteX5" fmla="*/ 533531 w 4458300"/>
                <a:gd name="connsiteY5" fmla="*/ 1431131 h 1659992"/>
                <a:gd name="connsiteX6" fmla="*/ 914531 w 4458300"/>
                <a:gd name="connsiteY6" fmla="*/ 1212056 h 1659992"/>
                <a:gd name="connsiteX7" fmla="*/ 1419356 w 4458300"/>
                <a:gd name="connsiteY7" fmla="*/ 1345406 h 1659992"/>
                <a:gd name="connsiteX8" fmla="*/ 1857506 w 4458300"/>
                <a:gd name="connsiteY8" fmla="*/ 1440656 h 1659992"/>
                <a:gd name="connsiteX9" fmla="*/ 2343281 w 4458300"/>
                <a:gd name="connsiteY9" fmla="*/ 1231106 h 1659992"/>
                <a:gd name="connsiteX10" fmla="*/ 2924306 w 4458300"/>
                <a:gd name="connsiteY10" fmla="*/ 1421606 h 1659992"/>
                <a:gd name="connsiteX11" fmla="*/ 3457706 w 4458300"/>
                <a:gd name="connsiteY11" fmla="*/ 1659731 h 1659992"/>
                <a:gd name="connsiteX12" fmla="*/ 3676781 w 4458300"/>
                <a:gd name="connsiteY12" fmla="*/ 1373981 h 1659992"/>
                <a:gd name="connsiteX13" fmla="*/ 3943481 w 4458300"/>
                <a:gd name="connsiteY13" fmla="*/ 1440656 h 1659992"/>
                <a:gd name="connsiteX14" fmla="*/ 4457831 w 4458300"/>
                <a:gd name="connsiteY14" fmla="*/ 1383506 h 1659992"/>
                <a:gd name="connsiteX15" fmla="*/ 4029206 w 4458300"/>
                <a:gd name="connsiteY15" fmla="*/ 1126331 h 1659992"/>
                <a:gd name="connsiteX16" fmla="*/ 3695831 w 4458300"/>
                <a:gd name="connsiteY16" fmla="*/ 716756 h 1659992"/>
                <a:gd name="connsiteX17" fmla="*/ 3229106 w 4458300"/>
                <a:gd name="connsiteY17" fmla="*/ 78581 h 1659992"/>
                <a:gd name="connsiteX18" fmla="*/ 952631 w 4458300"/>
                <a:gd name="connsiteY18" fmla="*/ 59531 h 165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58300" h="1659992">
                  <a:moveTo>
                    <a:pt x="952631" y="59531"/>
                  </a:moveTo>
                  <a:cubicBezTo>
                    <a:pt x="533531" y="132556"/>
                    <a:pt x="833568" y="340519"/>
                    <a:pt x="714506" y="516731"/>
                  </a:cubicBezTo>
                  <a:cubicBezTo>
                    <a:pt x="595444" y="692943"/>
                    <a:pt x="357319" y="983456"/>
                    <a:pt x="238256" y="1116806"/>
                  </a:cubicBezTo>
                  <a:cubicBezTo>
                    <a:pt x="119193" y="1250156"/>
                    <a:pt x="4893" y="1253331"/>
                    <a:pt x="131" y="1316831"/>
                  </a:cubicBezTo>
                  <a:cubicBezTo>
                    <a:pt x="-4631" y="1380331"/>
                    <a:pt x="120781" y="1478756"/>
                    <a:pt x="209681" y="1497806"/>
                  </a:cubicBezTo>
                  <a:cubicBezTo>
                    <a:pt x="298581" y="1516856"/>
                    <a:pt x="416056" y="1478756"/>
                    <a:pt x="533531" y="1431131"/>
                  </a:cubicBezTo>
                  <a:cubicBezTo>
                    <a:pt x="651006" y="1383506"/>
                    <a:pt x="766894" y="1226343"/>
                    <a:pt x="914531" y="1212056"/>
                  </a:cubicBezTo>
                  <a:cubicBezTo>
                    <a:pt x="1062168" y="1197769"/>
                    <a:pt x="1262194" y="1307306"/>
                    <a:pt x="1419356" y="1345406"/>
                  </a:cubicBezTo>
                  <a:cubicBezTo>
                    <a:pt x="1576518" y="1383506"/>
                    <a:pt x="1703519" y="1459706"/>
                    <a:pt x="1857506" y="1440656"/>
                  </a:cubicBezTo>
                  <a:cubicBezTo>
                    <a:pt x="2011494" y="1421606"/>
                    <a:pt x="2165481" y="1234281"/>
                    <a:pt x="2343281" y="1231106"/>
                  </a:cubicBezTo>
                  <a:cubicBezTo>
                    <a:pt x="2521081" y="1227931"/>
                    <a:pt x="2738569" y="1350169"/>
                    <a:pt x="2924306" y="1421606"/>
                  </a:cubicBezTo>
                  <a:cubicBezTo>
                    <a:pt x="3110043" y="1493043"/>
                    <a:pt x="3332294" y="1667668"/>
                    <a:pt x="3457706" y="1659731"/>
                  </a:cubicBezTo>
                  <a:cubicBezTo>
                    <a:pt x="3583118" y="1651794"/>
                    <a:pt x="3595819" y="1410493"/>
                    <a:pt x="3676781" y="1373981"/>
                  </a:cubicBezTo>
                  <a:cubicBezTo>
                    <a:pt x="3757743" y="1337469"/>
                    <a:pt x="3813306" y="1439069"/>
                    <a:pt x="3943481" y="1440656"/>
                  </a:cubicBezTo>
                  <a:cubicBezTo>
                    <a:pt x="4073656" y="1442244"/>
                    <a:pt x="4443544" y="1435893"/>
                    <a:pt x="4457831" y="1383506"/>
                  </a:cubicBezTo>
                  <a:cubicBezTo>
                    <a:pt x="4472118" y="1331119"/>
                    <a:pt x="4156206" y="1237456"/>
                    <a:pt x="4029206" y="1126331"/>
                  </a:cubicBezTo>
                  <a:cubicBezTo>
                    <a:pt x="3902206" y="1015206"/>
                    <a:pt x="3829181" y="891381"/>
                    <a:pt x="3695831" y="716756"/>
                  </a:cubicBezTo>
                  <a:cubicBezTo>
                    <a:pt x="3562481" y="542131"/>
                    <a:pt x="3684719" y="189706"/>
                    <a:pt x="3229106" y="78581"/>
                  </a:cubicBezTo>
                  <a:cubicBezTo>
                    <a:pt x="2773494" y="-32544"/>
                    <a:pt x="1371731" y="-13494"/>
                    <a:pt x="952631" y="59531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grpSp>
          <p:nvGrpSpPr>
            <p:cNvPr id="17" name="Gruppe 16"/>
            <p:cNvGrpSpPr/>
            <p:nvPr/>
          </p:nvGrpSpPr>
          <p:grpSpPr>
            <a:xfrm>
              <a:off x="2492065" y="3396529"/>
              <a:ext cx="451160" cy="636439"/>
              <a:chOff x="2539690" y="3396529"/>
              <a:chExt cx="600206" cy="862148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16" name="Lige forbindelse 15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/>
            <p:cNvGrpSpPr/>
            <p:nvPr/>
          </p:nvGrpSpPr>
          <p:grpSpPr>
            <a:xfrm>
              <a:off x="2307670" y="4426909"/>
              <a:ext cx="451160" cy="636439"/>
              <a:chOff x="2539690" y="3396529"/>
              <a:chExt cx="600206" cy="862148"/>
            </a:xfrm>
          </p:grpSpPr>
          <p:sp>
            <p:nvSpPr>
              <p:cNvPr id="35" name="Ellipse 34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6" name="Lige forbindelse 35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Kombinationstegning 6"/>
            <p:cNvSpPr/>
            <p:nvPr/>
          </p:nvSpPr>
          <p:spPr>
            <a:xfrm>
              <a:off x="1672092" y="3129077"/>
              <a:ext cx="3582522" cy="1725550"/>
            </a:xfrm>
            <a:custGeom>
              <a:avLst/>
              <a:gdLst>
                <a:gd name="connsiteX0" fmla="*/ 909183 w 3582522"/>
                <a:gd name="connsiteY0" fmla="*/ 42748 h 1725550"/>
                <a:gd name="connsiteX1" fmla="*/ 480558 w 3582522"/>
                <a:gd name="connsiteY1" fmla="*/ 785698 h 1725550"/>
                <a:gd name="connsiteX2" fmla="*/ 13833 w 3582522"/>
                <a:gd name="connsiteY2" fmla="*/ 1442923 h 1725550"/>
                <a:gd name="connsiteX3" fmla="*/ 166233 w 3582522"/>
                <a:gd name="connsiteY3" fmla="*/ 1614373 h 1725550"/>
                <a:gd name="connsiteX4" fmla="*/ 604383 w 3582522"/>
                <a:gd name="connsiteY4" fmla="*/ 1481023 h 1725550"/>
                <a:gd name="connsiteX5" fmla="*/ 880608 w 3582522"/>
                <a:gd name="connsiteY5" fmla="*/ 1357198 h 1725550"/>
                <a:gd name="connsiteX6" fmla="*/ 1594983 w 3582522"/>
                <a:gd name="connsiteY6" fmla="*/ 1642948 h 1725550"/>
                <a:gd name="connsiteX7" fmla="*/ 2099808 w 3582522"/>
                <a:gd name="connsiteY7" fmla="*/ 1719148 h 1725550"/>
                <a:gd name="connsiteX8" fmla="*/ 2471283 w 3582522"/>
                <a:gd name="connsiteY8" fmla="*/ 1509598 h 1725550"/>
                <a:gd name="connsiteX9" fmla="*/ 2918958 w 3582522"/>
                <a:gd name="connsiteY9" fmla="*/ 1500073 h 1725550"/>
                <a:gd name="connsiteX10" fmla="*/ 3547608 w 3582522"/>
                <a:gd name="connsiteY10" fmla="*/ 1566748 h 1725550"/>
                <a:gd name="connsiteX11" fmla="*/ 3442833 w 3582522"/>
                <a:gd name="connsiteY11" fmla="*/ 1385773 h 1725550"/>
                <a:gd name="connsiteX12" fmla="*/ 2947533 w 3582522"/>
                <a:gd name="connsiteY12" fmla="*/ 833323 h 1725550"/>
                <a:gd name="connsiteX13" fmla="*/ 2461758 w 3582522"/>
                <a:gd name="connsiteY13" fmla="*/ 109423 h 1725550"/>
                <a:gd name="connsiteX14" fmla="*/ 890133 w 3582522"/>
                <a:gd name="connsiteY14" fmla="*/ 90373 h 1725550"/>
                <a:gd name="connsiteX15" fmla="*/ 909183 w 3582522"/>
                <a:gd name="connsiteY15" fmla="*/ 42748 h 172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2522" h="1725550">
                  <a:moveTo>
                    <a:pt x="909183" y="42748"/>
                  </a:moveTo>
                  <a:cubicBezTo>
                    <a:pt x="840921" y="158635"/>
                    <a:pt x="629783" y="552336"/>
                    <a:pt x="480558" y="785698"/>
                  </a:cubicBezTo>
                  <a:cubicBezTo>
                    <a:pt x="331333" y="1019060"/>
                    <a:pt x="66220" y="1304811"/>
                    <a:pt x="13833" y="1442923"/>
                  </a:cubicBezTo>
                  <a:cubicBezTo>
                    <a:pt x="-38554" y="1581035"/>
                    <a:pt x="67808" y="1608023"/>
                    <a:pt x="166233" y="1614373"/>
                  </a:cubicBezTo>
                  <a:cubicBezTo>
                    <a:pt x="264658" y="1620723"/>
                    <a:pt x="485320" y="1523886"/>
                    <a:pt x="604383" y="1481023"/>
                  </a:cubicBezTo>
                  <a:cubicBezTo>
                    <a:pt x="723445" y="1438161"/>
                    <a:pt x="715508" y="1330210"/>
                    <a:pt x="880608" y="1357198"/>
                  </a:cubicBezTo>
                  <a:cubicBezTo>
                    <a:pt x="1045708" y="1384186"/>
                    <a:pt x="1391783" y="1582623"/>
                    <a:pt x="1594983" y="1642948"/>
                  </a:cubicBezTo>
                  <a:cubicBezTo>
                    <a:pt x="1798183" y="1703273"/>
                    <a:pt x="1953758" y="1741373"/>
                    <a:pt x="2099808" y="1719148"/>
                  </a:cubicBezTo>
                  <a:cubicBezTo>
                    <a:pt x="2245858" y="1696923"/>
                    <a:pt x="2334758" y="1546110"/>
                    <a:pt x="2471283" y="1509598"/>
                  </a:cubicBezTo>
                  <a:cubicBezTo>
                    <a:pt x="2607808" y="1473086"/>
                    <a:pt x="2739571" y="1490548"/>
                    <a:pt x="2918958" y="1500073"/>
                  </a:cubicBezTo>
                  <a:cubicBezTo>
                    <a:pt x="3098345" y="1509598"/>
                    <a:pt x="3460296" y="1585798"/>
                    <a:pt x="3547608" y="1566748"/>
                  </a:cubicBezTo>
                  <a:cubicBezTo>
                    <a:pt x="3634920" y="1547698"/>
                    <a:pt x="3542845" y="1508010"/>
                    <a:pt x="3442833" y="1385773"/>
                  </a:cubicBezTo>
                  <a:cubicBezTo>
                    <a:pt x="3342821" y="1263536"/>
                    <a:pt x="3111045" y="1046048"/>
                    <a:pt x="2947533" y="833323"/>
                  </a:cubicBezTo>
                  <a:cubicBezTo>
                    <a:pt x="2784021" y="620598"/>
                    <a:pt x="2804658" y="233248"/>
                    <a:pt x="2461758" y="109423"/>
                  </a:cubicBezTo>
                  <a:cubicBezTo>
                    <a:pt x="2118858" y="-14402"/>
                    <a:pt x="1155245" y="98310"/>
                    <a:pt x="890133" y="90373"/>
                  </a:cubicBezTo>
                  <a:cubicBezTo>
                    <a:pt x="625021" y="82436"/>
                    <a:pt x="977445" y="-73139"/>
                    <a:pt x="909183" y="42748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Kombinationstegning 5"/>
            <p:cNvSpPr/>
            <p:nvPr/>
          </p:nvSpPr>
          <p:spPr>
            <a:xfrm>
              <a:off x="2114550" y="1674441"/>
              <a:ext cx="2398183" cy="2003870"/>
            </a:xfrm>
            <a:custGeom>
              <a:avLst/>
              <a:gdLst>
                <a:gd name="connsiteX0" fmla="*/ 1295400 w 2398183"/>
                <a:gd name="connsiteY0" fmla="*/ 11081 h 2003870"/>
                <a:gd name="connsiteX1" fmla="*/ 1066800 w 2398183"/>
                <a:gd name="connsiteY1" fmla="*/ 77756 h 2003870"/>
                <a:gd name="connsiteX2" fmla="*/ 981075 w 2398183"/>
                <a:gd name="connsiteY2" fmla="*/ 325406 h 2003870"/>
                <a:gd name="connsiteX3" fmla="*/ 781050 w 2398183"/>
                <a:gd name="connsiteY3" fmla="*/ 868331 h 2003870"/>
                <a:gd name="connsiteX4" fmla="*/ 457200 w 2398183"/>
                <a:gd name="connsiteY4" fmla="*/ 1325531 h 2003870"/>
                <a:gd name="connsiteX5" fmla="*/ 209550 w 2398183"/>
                <a:gd name="connsiteY5" fmla="*/ 1639856 h 2003870"/>
                <a:gd name="connsiteX6" fmla="*/ 0 w 2398183"/>
                <a:gd name="connsiteY6" fmla="*/ 1906556 h 2003870"/>
                <a:gd name="connsiteX7" fmla="*/ 209550 w 2398183"/>
                <a:gd name="connsiteY7" fmla="*/ 2001806 h 2003870"/>
                <a:gd name="connsiteX8" fmla="*/ 514350 w 2398183"/>
                <a:gd name="connsiteY8" fmla="*/ 1830356 h 2003870"/>
                <a:gd name="connsiteX9" fmla="*/ 971550 w 2398183"/>
                <a:gd name="connsiteY9" fmla="*/ 1754156 h 2003870"/>
                <a:gd name="connsiteX10" fmla="*/ 1257300 w 2398183"/>
                <a:gd name="connsiteY10" fmla="*/ 1897031 h 2003870"/>
                <a:gd name="connsiteX11" fmla="*/ 1714500 w 2398183"/>
                <a:gd name="connsiteY11" fmla="*/ 1830356 h 2003870"/>
                <a:gd name="connsiteX12" fmla="*/ 2076450 w 2398183"/>
                <a:gd name="connsiteY12" fmla="*/ 1935131 h 2003870"/>
                <a:gd name="connsiteX13" fmla="*/ 2343150 w 2398183"/>
                <a:gd name="connsiteY13" fmla="*/ 1830356 h 2003870"/>
                <a:gd name="connsiteX14" fmla="*/ 2381250 w 2398183"/>
                <a:gd name="connsiteY14" fmla="*/ 1573181 h 2003870"/>
                <a:gd name="connsiteX15" fmla="*/ 2133600 w 2398183"/>
                <a:gd name="connsiteY15" fmla="*/ 1306481 h 2003870"/>
                <a:gd name="connsiteX16" fmla="*/ 1828800 w 2398183"/>
                <a:gd name="connsiteY16" fmla="*/ 896906 h 2003870"/>
                <a:gd name="connsiteX17" fmla="*/ 1485900 w 2398183"/>
                <a:gd name="connsiteY17" fmla="*/ 277781 h 2003870"/>
                <a:gd name="connsiteX18" fmla="*/ 1295400 w 2398183"/>
                <a:gd name="connsiteY18" fmla="*/ 11081 h 200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98183" h="2003870">
                  <a:moveTo>
                    <a:pt x="1295400" y="11081"/>
                  </a:moveTo>
                  <a:cubicBezTo>
                    <a:pt x="1225550" y="-22256"/>
                    <a:pt x="1119187" y="25369"/>
                    <a:pt x="1066800" y="77756"/>
                  </a:cubicBezTo>
                  <a:cubicBezTo>
                    <a:pt x="1014413" y="130143"/>
                    <a:pt x="1028700" y="193644"/>
                    <a:pt x="981075" y="325406"/>
                  </a:cubicBezTo>
                  <a:cubicBezTo>
                    <a:pt x="933450" y="457168"/>
                    <a:pt x="868362" y="701644"/>
                    <a:pt x="781050" y="868331"/>
                  </a:cubicBezTo>
                  <a:cubicBezTo>
                    <a:pt x="693738" y="1035018"/>
                    <a:pt x="552450" y="1196944"/>
                    <a:pt x="457200" y="1325531"/>
                  </a:cubicBezTo>
                  <a:cubicBezTo>
                    <a:pt x="361950" y="1454119"/>
                    <a:pt x="209550" y="1639856"/>
                    <a:pt x="209550" y="1639856"/>
                  </a:cubicBezTo>
                  <a:cubicBezTo>
                    <a:pt x="133350" y="1736693"/>
                    <a:pt x="0" y="1846231"/>
                    <a:pt x="0" y="1906556"/>
                  </a:cubicBezTo>
                  <a:cubicBezTo>
                    <a:pt x="0" y="1966881"/>
                    <a:pt x="123825" y="2014506"/>
                    <a:pt x="209550" y="2001806"/>
                  </a:cubicBezTo>
                  <a:cubicBezTo>
                    <a:pt x="295275" y="1989106"/>
                    <a:pt x="387350" y="1871631"/>
                    <a:pt x="514350" y="1830356"/>
                  </a:cubicBezTo>
                  <a:cubicBezTo>
                    <a:pt x="641350" y="1789081"/>
                    <a:pt x="847725" y="1743043"/>
                    <a:pt x="971550" y="1754156"/>
                  </a:cubicBezTo>
                  <a:cubicBezTo>
                    <a:pt x="1095375" y="1765269"/>
                    <a:pt x="1133475" y="1884331"/>
                    <a:pt x="1257300" y="1897031"/>
                  </a:cubicBezTo>
                  <a:cubicBezTo>
                    <a:pt x="1381125" y="1909731"/>
                    <a:pt x="1577975" y="1824006"/>
                    <a:pt x="1714500" y="1830356"/>
                  </a:cubicBezTo>
                  <a:cubicBezTo>
                    <a:pt x="1851025" y="1836706"/>
                    <a:pt x="1971675" y="1935131"/>
                    <a:pt x="2076450" y="1935131"/>
                  </a:cubicBezTo>
                  <a:cubicBezTo>
                    <a:pt x="2181225" y="1935131"/>
                    <a:pt x="2292350" y="1890681"/>
                    <a:pt x="2343150" y="1830356"/>
                  </a:cubicBezTo>
                  <a:cubicBezTo>
                    <a:pt x="2393950" y="1770031"/>
                    <a:pt x="2416175" y="1660493"/>
                    <a:pt x="2381250" y="1573181"/>
                  </a:cubicBezTo>
                  <a:cubicBezTo>
                    <a:pt x="2346325" y="1485869"/>
                    <a:pt x="2225675" y="1419194"/>
                    <a:pt x="2133600" y="1306481"/>
                  </a:cubicBezTo>
                  <a:cubicBezTo>
                    <a:pt x="2041525" y="1193769"/>
                    <a:pt x="1936750" y="1068356"/>
                    <a:pt x="1828800" y="896906"/>
                  </a:cubicBezTo>
                  <a:cubicBezTo>
                    <a:pt x="1720850" y="725456"/>
                    <a:pt x="1573213" y="422244"/>
                    <a:pt x="1485900" y="277781"/>
                  </a:cubicBezTo>
                  <a:cubicBezTo>
                    <a:pt x="1398587" y="133318"/>
                    <a:pt x="1365250" y="44418"/>
                    <a:pt x="1295400" y="11081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grpSp>
          <p:nvGrpSpPr>
            <p:cNvPr id="19" name="Gruppe 18"/>
            <p:cNvGrpSpPr/>
            <p:nvPr/>
          </p:nvGrpSpPr>
          <p:grpSpPr>
            <a:xfrm>
              <a:off x="3635751" y="3532141"/>
              <a:ext cx="451160" cy="636439"/>
              <a:chOff x="2539690" y="3396529"/>
              <a:chExt cx="600206" cy="862148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21" name="Lige forbindelse 20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e 21"/>
            <p:cNvGrpSpPr/>
            <p:nvPr/>
          </p:nvGrpSpPr>
          <p:grpSpPr>
            <a:xfrm>
              <a:off x="2644856" y="3456419"/>
              <a:ext cx="451160" cy="636439"/>
              <a:chOff x="2539690" y="3396529"/>
              <a:chExt cx="600206" cy="862148"/>
            </a:xfrm>
          </p:grpSpPr>
          <p:sp>
            <p:nvSpPr>
              <p:cNvPr id="23" name="Ellipse 22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24" name="Lige forbindelse 23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e 24"/>
            <p:cNvGrpSpPr/>
            <p:nvPr/>
          </p:nvGrpSpPr>
          <p:grpSpPr>
            <a:xfrm>
              <a:off x="2205915" y="5446901"/>
              <a:ext cx="451160" cy="636439"/>
              <a:chOff x="2539690" y="3396529"/>
              <a:chExt cx="600206" cy="862148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27" name="Lige forbindelse 26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e 27"/>
            <p:cNvGrpSpPr/>
            <p:nvPr/>
          </p:nvGrpSpPr>
          <p:grpSpPr>
            <a:xfrm>
              <a:off x="4044372" y="4625686"/>
              <a:ext cx="451160" cy="636439"/>
              <a:chOff x="2539690" y="3396529"/>
              <a:chExt cx="600206" cy="862148"/>
            </a:xfrm>
          </p:grpSpPr>
          <p:sp>
            <p:nvSpPr>
              <p:cNvPr id="29" name="Ellipse 28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0" name="Lige forbindelse 29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/>
            <p:cNvGrpSpPr/>
            <p:nvPr/>
          </p:nvGrpSpPr>
          <p:grpSpPr>
            <a:xfrm>
              <a:off x="3646135" y="5468794"/>
              <a:ext cx="451160" cy="636439"/>
              <a:chOff x="2539690" y="3396529"/>
              <a:chExt cx="600206" cy="862148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9" name="Lige forbindelse 38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uppe 39"/>
            <p:cNvGrpSpPr/>
            <p:nvPr/>
          </p:nvGrpSpPr>
          <p:grpSpPr>
            <a:xfrm>
              <a:off x="5029034" y="5626152"/>
              <a:ext cx="451160" cy="636439"/>
              <a:chOff x="2539690" y="3396529"/>
              <a:chExt cx="600206" cy="862148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42" name="Lige forbindelse 41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uppe 42"/>
            <p:cNvGrpSpPr/>
            <p:nvPr/>
          </p:nvGrpSpPr>
          <p:grpSpPr>
            <a:xfrm>
              <a:off x="3006415" y="6434818"/>
              <a:ext cx="451160" cy="636439"/>
              <a:chOff x="2539690" y="3396529"/>
              <a:chExt cx="600206" cy="862148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45" name="Lige forbindelse 44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uppe 45"/>
            <p:cNvGrpSpPr/>
            <p:nvPr/>
          </p:nvGrpSpPr>
          <p:grpSpPr>
            <a:xfrm>
              <a:off x="1663390" y="6398493"/>
              <a:ext cx="451160" cy="636439"/>
              <a:chOff x="2539690" y="3396529"/>
              <a:chExt cx="600206" cy="862148"/>
            </a:xfrm>
          </p:grpSpPr>
          <p:sp>
            <p:nvSpPr>
              <p:cNvPr id="47" name="Ellipse 46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48" name="Lige forbindelse 47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uppe 48"/>
            <p:cNvGrpSpPr/>
            <p:nvPr/>
          </p:nvGrpSpPr>
          <p:grpSpPr>
            <a:xfrm>
              <a:off x="4610891" y="6539780"/>
              <a:ext cx="451160" cy="636439"/>
              <a:chOff x="2539690" y="3396529"/>
              <a:chExt cx="600206" cy="862148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2539690" y="3725027"/>
                <a:ext cx="600206" cy="5336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51" name="Lige forbindelse 50"/>
              <p:cNvCxnSpPr/>
              <p:nvPr/>
            </p:nvCxnSpPr>
            <p:spPr>
              <a:xfrm>
                <a:off x="2839793" y="3396529"/>
                <a:ext cx="0" cy="3284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28" name="Picture 4" descr="Black and White Happy Face Sta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1930">
              <a:off x="2237670" y="400743"/>
              <a:ext cx="2210935" cy="2153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Christmas Gift with a Big B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26" y="7744311"/>
            <a:ext cx="941298" cy="110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Black and White Christmas Gi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782" y="7755956"/>
            <a:ext cx="946839" cy="110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nk Christmas Gi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081" y="7883371"/>
            <a:ext cx="1956901" cy="96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lack and White Christmas Gi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67" y="7883371"/>
            <a:ext cx="946839" cy="110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Black and White Christmas Gif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90" y="8206275"/>
            <a:ext cx="681600" cy="79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kstfelt 51"/>
          <p:cNvSpPr txBox="1"/>
          <p:nvPr/>
        </p:nvSpPr>
        <p:spPr>
          <a:xfrm>
            <a:off x="2690489" y="3657432"/>
            <a:ext cx="69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Century Gothic" panose="020B0502020202020204" pitchFamily="34" charset="0"/>
              </a:rPr>
              <a:t>J</a:t>
            </a:r>
            <a:endParaRPr lang="da-DK" sz="2400" dirty="0">
              <a:latin typeface="Century Gothic" panose="020B0502020202020204" pitchFamily="34" charset="0"/>
            </a:endParaRPr>
          </a:p>
        </p:txBody>
      </p:sp>
      <p:sp>
        <p:nvSpPr>
          <p:cNvPr id="60" name="Tekstfelt 59"/>
          <p:cNvSpPr txBox="1"/>
          <p:nvPr/>
        </p:nvSpPr>
        <p:spPr>
          <a:xfrm>
            <a:off x="3673915" y="3652549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endParaRPr lang="da-DK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kstfelt 60"/>
          <p:cNvSpPr txBox="1"/>
          <p:nvPr/>
        </p:nvSpPr>
        <p:spPr>
          <a:xfrm>
            <a:off x="2358584" y="4648709"/>
            <a:ext cx="69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Century Gothic" panose="020B0502020202020204" pitchFamily="34" charset="0"/>
              </a:rPr>
              <a:t>l</a:t>
            </a:r>
            <a:endParaRPr lang="da-DK" sz="2400" dirty="0">
              <a:latin typeface="Century Gothic" panose="020B0502020202020204" pitchFamily="34" charset="0"/>
            </a:endParaRPr>
          </a:p>
        </p:txBody>
      </p:sp>
      <p:sp>
        <p:nvSpPr>
          <p:cNvPr id="62" name="Tekstfelt 61"/>
          <p:cNvSpPr txBox="1"/>
          <p:nvPr/>
        </p:nvSpPr>
        <p:spPr>
          <a:xfrm>
            <a:off x="4066815" y="4733613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da-DK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kstfelt 62"/>
          <p:cNvSpPr txBox="1"/>
          <p:nvPr/>
        </p:nvSpPr>
        <p:spPr>
          <a:xfrm>
            <a:off x="2155484" y="5552649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entury Gothic" panose="020B0502020202020204" pitchFamily="34" charset="0"/>
              </a:rPr>
              <a:t>m</a:t>
            </a:r>
            <a:endParaRPr lang="da-DK" sz="3200" dirty="0">
              <a:latin typeface="Century Gothic" panose="020B0502020202020204" pitchFamily="34" charset="0"/>
            </a:endParaRPr>
          </a:p>
        </p:txBody>
      </p:sp>
      <p:sp>
        <p:nvSpPr>
          <p:cNvPr id="64" name="Tekstfelt 63"/>
          <p:cNvSpPr txBox="1"/>
          <p:nvPr/>
        </p:nvSpPr>
        <p:spPr>
          <a:xfrm>
            <a:off x="3642391" y="5566664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da-DK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kstfelt 64"/>
          <p:cNvSpPr txBox="1"/>
          <p:nvPr/>
        </p:nvSpPr>
        <p:spPr>
          <a:xfrm>
            <a:off x="5072172" y="5743582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entury Gothic" panose="020B0502020202020204" pitchFamily="34" charset="0"/>
              </a:rPr>
              <a:t>n</a:t>
            </a:r>
            <a:endParaRPr lang="da-DK" sz="3200" dirty="0">
              <a:latin typeface="Century Gothic" panose="020B0502020202020204" pitchFamily="34" charset="0"/>
            </a:endParaRPr>
          </a:p>
        </p:txBody>
      </p:sp>
      <p:sp>
        <p:nvSpPr>
          <p:cNvPr id="66" name="Tekstfelt 65"/>
          <p:cNvSpPr txBox="1"/>
          <p:nvPr/>
        </p:nvSpPr>
        <p:spPr>
          <a:xfrm>
            <a:off x="3039071" y="6537610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da-DK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kstfelt 67"/>
          <p:cNvSpPr txBox="1"/>
          <p:nvPr/>
        </p:nvSpPr>
        <p:spPr>
          <a:xfrm>
            <a:off x="4650957" y="6661903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entury Gothic" panose="020B0502020202020204" pitchFamily="34" charset="0"/>
              </a:rPr>
              <a:t>n</a:t>
            </a:r>
            <a:endParaRPr lang="da-DK" sz="3200" dirty="0">
              <a:latin typeface="Century Gothic" panose="020B0502020202020204" pitchFamily="34" charset="0"/>
            </a:endParaRPr>
          </a:p>
        </p:txBody>
      </p:sp>
      <p:sp>
        <p:nvSpPr>
          <p:cNvPr id="69" name="Tekstfelt 68"/>
          <p:cNvSpPr txBox="1"/>
          <p:nvPr/>
        </p:nvSpPr>
        <p:spPr>
          <a:xfrm>
            <a:off x="1639037" y="6555079"/>
            <a:ext cx="69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entury Gothic" panose="020B0502020202020204" pitchFamily="34" charset="0"/>
              </a:rPr>
              <a:t>d</a:t>
            </a:r>
            <a:endParaRPr lang="da-DK" sz="3200" dirty="0">
              <a:latin typeface="Century Gothic" panose="020B0502020202020204" pitchFamily="34" charset="0"/>
            </a:endParaRPr>
          </a:p>
        </p:txBody>
      </p:sp>
      <p:sp>
        <p:nvSpPr>
          <p:cNvPr id="70" name="Tekstfelt 69"/>
          <p:cNvSpPr txBox="1"/>
          <p:nvPr/>
        </p:nvSpPr>
        <p:spPr>
          <a:xfrm>
            <a:off x="2719951" y="4017676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arrow" panose="020B0606020202030204" pitchFamily="34" charset="0"/>
              </a:rPr>
              <a:t>1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1" name="Tekstfelt 70"/>
          <p:cNvSpPr txBox="1"/>
          <p:nvPr/>
        </p:nvSpPr>
        <p:spPr>
          <a:xfrm>
            <a:off x="3747598" y="4116763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2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2" name="Tekstfelt 71"/>
          <p:cNvSpPr txBox="1"/>
          <p:nvPr/>
        </p:nvSpPr>
        <p:spPr>
          <a:xfrm>
            <a:off x="2372223" y="5006921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3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3" name="Tekstfelt 72"/>
          <p:cNvSpPr txBox="1"/>
          <p:nvPr/>
        </p:nvSpPr>
        <p:spPr>
          <a:xfrm>
            <a:off x="4198694" y="5182345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4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4" name="Tekstfelt 73"/>
          <p:cNvSpPr txBox="1"/>
          <p:nvPr/>
        </p:nvSpPr>
        <p:spPr>
          <a:xfrm>
            <a:off x="2315636" y="6035969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5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5" name="Tekstfelt 74"/>
          <p:cNvSpPr txBox="1"/>
          <p:nvPr/>
        </p:nvSpPr>
        <p:spPr>
          <a:xfrm>
            <a:off x="3774090" y="6053103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6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6" name="Tekstfelt 75"/>
          <p:cNvSpPr txBox="1"/>
          <p:nvPr/>
        </p:nvSpPr>
        <p:spPr>
          <a:xfrm>
            <a:off x="4755044" y="6006981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7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7" name="Tekstfelt 76"/>
          <p:cNvSpPr txBox="1"/>
          <p:nvPr/>
        </p:nvSpPr>
        <p:spPr>
          <a:xfrm>
            <a:off x="4682752" y="7102724"/>
            <a:ext cx="546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10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8" name="Tekstfelt 77"/>
          <p:cNvSpPr txBox="1"/>
          <p:nvPr/>
        </p:nvSpPr>
        <p:spPr>
          <a:xfrm>
            <a:off x="3074268" y="7027164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9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sp>
        <p:nvSpPr>
          <p:cNvPr id="79" name="Tekstfelt 78"/>
          <p:cNvSpPr txBox="1"/>
          <p:nvPr/>
        </p:nvSpPr>
        <p:spPr>
          <a:xfrm>
            <a:off x="1692340" y="6987084"/>
            <a:ext cx="23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Arial Narrow" panose="020B0606020202030204" pitchFamily="34" charset="0"/>
              </a:rPr>
              <a:t>8</a:t>
            </a:r>
            <a:endParaRPr lang="da-DK" sz="2400" dirty="0">
              <a:latin typeface="Arial Narrow" panose="020B0606020202030204" pitchFamily="34" charset="0"/>
            </a:endParaRPr>
          </a:p>
        </p:txBody>
      </p:sp>
      <p:grpSp>
        <p:nvGrpSpPr>
          <p:cNvPr id="54" name="Gruppe 53"/>
          <p:cNvGrpSpPr/>
          <p:nvPr/>
        </p:nvGrpSpPr>
        <p:grpSpPr>
          <a:xfrm>
            <a:off x="1003581" y="9128914"/>
            <a:ext cx="5059609" cy="472440"/>
            <a:chOff x="548640" y="9128760"/>
            <a:chExt cx="5059609" cy="472440"/>
          </a:xfrm>
        </p:grpSpPr>
        <p:sp>
          <p:nvSpPr>
            <p:cNvPr id="53" name="Rektangel 52"/>
            <p:cNvSpPr/>
            <p:nvPr/>
          </p:nvSpPr>
          <p:spPr>
            <a:xfrm>
              <a:off x="548640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1" name="Rektangel 80"/>
            <p:cNvSpPr/>
            <p:nvPr/>
          </p:nvSpPr>
          <p:spPr>
            <a:xfrm>
              <a:off x="1069121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2" name="Rektangel 81"/>
            <p:cNvSpPr/>
            <p:nvPr/>
          </p:nvSpPr>
          <p:spPr>
            <a:xfrm>
              <a:off x="1589602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3" name="Rektangel 82"/>
            <p:cNvSpPr/>
            <p:nvPr/>
          </p:nvSpPr>
          <p:spPr>
            <a:xfrm>
              <a:off x="2110083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4" name="Rektangel 83"/>
            <p:cNvSpPr/>
            <p:nvPr/>
          </p:nvSpPr>
          <p:spPr>
            <a:xfrm>
              <a:off x="2630564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5" name="Rektangel 84"/>
            <p:cNvSpPr/>
            <p:nvPr/>
          </p:nvSpPr>
          <p:spPr>
            <a:xfrm>
              <a:off x="3151045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6" name="Rektangel 85"/>
            <p:cNvSpPr/>
            <p:nvPr/>
          </p:nvSpPr>
          <p:spPr>
            <a:xfrm>
              <a:off x="3671526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7" name="Rektangel 86"/>
            <p:cNvSpPr/>
            <p:nvPr/>
          </p:nvSpPr>
          <p:spPr>
            <a:xfrm>
              <a:off x="4192007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8" name="Rektangel 87"/>
            <p:cNvSpPr/>
            <p:nvPr/>
          </p:nvSpPr>
          <p:spPr>
            <a:xfrm>
              <a:off x="4712488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9" name="Rektangel 88"/>
            <p:cNvSpPr/>
            <p:nvPr/>
          </p:nvSpPr>
          <p:spPr>
            <a:xfrm>
              <a:off x="5232965" y="9128760"/>
              <a:ext cx="375284" cy="472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2" name="Tekstfelt 91"/>
          <p:cNvSpPr txBox="1"/>
          <p:nvPr/>
        </p:nvSpPr>
        <p:spPr>
          <a:xfrm>
            <a:off x="1184952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Tekstfelt 92"/>
          <p:cNvSpPr txBox="1"/>
          <p:nvPr/>
        </p:nvSpPr>
        <p:spPr>
          <a:xfrm>
            <a:off x="1711704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4" name="Tekstfelt 93"/>
          <p:cNvSpPr txBox="1"/>
          <p:nvPr/>
        </p:nvSpPr>
        <p:spPr>
          <a:xfrm>
            <a:off x="2225148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Tekstfelt 94"/>
          <p:cNvSpPr txBox="1"/>
          <p:nvPr/>
        </p:nvSpPr>
        <p:spPr>
          <a:xfrm>
            <a:off x="2742093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Tekstfelt 95"/>
          <p:cNvSpPr txBox="1"/>
          <p:nvPr/>
        </p:nvSpPr>
        <p:spPr>
          <a:xfrm>
            <a:off x="3280537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5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7" name="Tekstfelt 96"/>
          <p:cNvSpPr txBox="1"/>
          <p:nvPr/>
        </p:nvSpPr>
        <p:spPr>
          <a:xfrm>
            <a:off x="3793628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8" name="Tekstfelt 97"/>
          <p:cNvSpPr txBox="1"/>
          <p:nvPr/>
        </p:nvSpPr>
        <p:spPr>
          <a:xfrm>
            <a:off x="4314109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7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9" name="Tekstfelt 98"/>
          <p:cNvSpPr txBox="1"/>
          <p:nvPr/>
        </p:nvSpPr>
        <p:spPr>
          <a:xfrm>
            <a:off x="4829123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8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0" name="Tekstfelt 99"/>
          <p:cNvSpPr txBox="1"/>
          <p:nvPr/>
        </p:nvSpPr>
        <p:spPr>
          <a:xfrm>
            <a:off x="5354140" y="9390534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9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1" name="Tekstfelt 100"/>
          <p:cNvSpPr txBox="1"/>
          <p:nvPr/>
        </p:nvSpPr>
        <p:spPr>
          <a:xfrm>
            <a:off x="5817621" y="9390534"/>
            <a:ext cx="33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10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Tekstfelt 101"/>
          <p:cNvSpPr txBox="1"/>
          <p:nvPr/>
        </p:nvSpPr>
        <p:spPr>
          <a:xfrm>
            <a:off x="3280537" y="9383681"/>
            <a:ext cx="23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5</a:t>
            </a:r>
            <a:endParaRPr lang="da-DK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03" name="Gruppe 102"/>
          <p:cNvGrpSpPr/>
          <p:nvPr/>
        </p:nvGrpSpPr>
        <p:grpSpPr>
          <a:xfrm>
            <a:off x="5898655" y="174500"/>
            <a:ext cx="770664" cy="603489"/>
            <a:chOff x="446724" y="932158"/>
            <a:chExt cx="1833338" cy="1523257"/>
          </a:xfrm>
        </p:grpSpPr>
        <p:sp>
          <p:nvSpPr>
            <p:cNvPr id="104" name="Ellipse 103"/>
            <p:cNvSpPr/>
            <p:nvPr/>
          </p:nvSpPr>
          <p:spPr>
            <a:xfrm>
              <a:off x="1110343" y="1048986"/>
              <a:ext cx="952005" cy="924296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91109" y="1246886"/>
              <a:ext cx="1183274" cy="1208529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06" name="Picture 2" descr="Earth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846" y="1246908"/>
              <a:ext cx="768216" cy="71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" name="Tekstfelt 106"/>
            <p:cNvSpPr txBox="1"/>
            <p:nvPr/>
          </p:nvSpPr>
          <p:spPr>
            <a:xfrm>
              <a:off x="446724" y="1433350"/>
              <a:ext cx="1757548" cy="932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Møllers</a:t>
              </a:r>
            </a:p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Univers</a:t>
              </a:r>
              <a:endParaRPr lang="da-DK" sz="900" dirty="0">
                <a:solidFill>
                  <a:schemeClr val="bg1">
                    <a:lumMod val="50000"/>
                  </a:schemeClr>
                </a:solidFill>
                <a:latin typeface="Snap ITC" panose="04040A07060A02020202" pitchFamily="82" charset="0"/>
              </a:endParaRPr>
            </a:p>
          </p:txBody>
        </p:sp>
        <p:pic>
          <p:nvPicPr>
            <p:cNvPr id="108" name="Picture 4" descr="Smiling Sta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056" y="932158"/>
              <a:ext cx="200946" cy="195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4" descr="Smiling Sta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4132" y="1167992"/>
              <a:ext cx="217713" cy="21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4" descr="Smiling Star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003" y="2205157"/>
              <a:ext cx="245701" cy="239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Afrundet rektangel 54"/>
          <p:cNvSpPr/>
          <p:nvPr/>
        </p:nvSpPr>
        <p:spPr>
          <a:xfrm>
            <a:off x="130629" y="83127"/>
            <a:ext cx="6638306" cy="973776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36" name="Picture 12" descr="Santa Clau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68" y="1059023"/>
            <a:ext cx="734803" cy="86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uppe 79"/>
          <p:cNvGrpSpPr/>
          <p:nvPr/>
        </p:nvGrpSpPr>
        <p:grpSpPr>
          <a:xfrm>
            <a:off x="1172267" y="237892"/>
            <a:ext cx="1787368" cy="749803"/>
            <a:chOff x="1327457" y="742396"/>
            <a:chExt cx="1390188" cy="697646"/>
          </a:xfrm>
        </p:grpSpPr>
        <p:sp>
          <p:nvSpPr>
            <p:cNvPr id="56" name="Oval billedforklaring 55"/>
            <p:cNvSpPr/>
            <p:nvPr/>
          </p:nvSpPr>
          <p:spPr>
            <a:xfrm>
              <a:off x="1327457" y="742396"/>
              <a:ext cx="1363032" cy="647303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Tekstfelt 58"/>
            <p:cNvSpPr txBox="1"/>
            <p:nvPr/>
          </p:nvSpPr>
          <p:spPr>
            <a:xfrm>
              <a:off x="1472479" y="839878"/>
              <a:ext cx="124516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dirty="0" smtClean="0">
                  <a:latin typeface="Century Gothic" panose="020B0502020202020204" pitchFamily="34" charset="0"/>
                </a:rPr>
                <a:t>Hvilket ord står der på juletræet?</a:t>
              </a:r>
              <a:endParaRPr lang="da-DK" sz="11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6" name="Gruppe 115"/>
          <p:cNvGrpSpPr/>
          <p:nvPr/>
        </p:nvGrpSpPr>
        <p:grpSpPr>
          <a:xfrm>
            <a:off x="372960" y="733226"/>
            <a:ext cx="1005905" cy="495073"/>
            <a:chOff x="1327457" y="742396"/>
            <a:chExt cx="1390188" cy="751888"/>
          </a:xfrm>
        </p:grpSpPr>
        <p:sp>
          <p:nvSpPr>
            <p:cNvPr id="117" name="Oval billedforklaring 116"/>
            <p:cNvSpPr/>
            <p:nvPr/>
          </p:nvSpPr>
          <p:spPr>
            <a:xfrm flipH="1">
              <a:off x="1327457" y="742396"/>
              <a:ext cx="1363033" cy="647303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kstfelt 117"/>
            <p:cNvSpPr txBox="1"/>
            <p:nvPr/>
          </p:nvSpPr>
          <p:spPr>
            <a:xfrm>
              <a:off x="1472479" y="839878"/>
              <a:ext cx="1245166" cy="65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dirty="0" smtClean="0">
                  <a:latin typeface="Century Gothic" panose="020B0502020202020204" pitchFamily="34" charset="0"/>
                </a:rPr>
                <a:t>Farv træet</a:t>
              </a:r>
              <a:r>
                <a:rPr lang="da-DK" sz="1100" dirty="0" smtClean="0"/>
                <a:t>.</a:t>
              </a:r>
              <a:endParaRPr lang="da-DK" sz="1100" dirty="0"/>
            </a:p>
          </p:txBody>
        </p:sp>
      </p:grpSp>
      <p:sp>
        <p:nvSpPr>
          <p:cNvPr id="125" name="Tekstfelt 124"/>
          <p:cNvSpPr txBox="1"/>
          <p:nvPr/>
        </p:nvSpPr>
        <p:spPr>
          <a:xfrm>
            <a:off x="77645" y="9630731"/>
            <a:ext cx="2792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schemeClr val="bg1">
                    <a:lumMod val="65000"/>
                  </a:schemeClr>
                </a:solidFill>
              </a:rPr>
              <a:t>Lavet af Karina M. Thomsen</a:t>
            </a:r>
          </a:p>
        </p:txBody>
      </p:sp>
    </p:spTree>
    <p:extLst>
      <p:ext uri="{BB962C8B-B14F-4D97-AF65-F5344CB8AC3E}">
        <p14:creationId xmlns:p14="http://schemas.microsoft.com/office/powerpoint/2010/main" val="328414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rundet rektangel 1"/>
          <p:cNvSpPr/>
          <p:nvPr/>
        </p:nvSpPr>
        <p:spPr>
          <a:xfrm>
            <a:off x="130629" y="83127"/>
            <a:ext cx="6638306" cy="973776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52" name="Picture 4" descr="Santa Cla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42" y="1306839"/>
            <a:ext cx="1571625" cy="184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235854" y="764428"/>
            <a:ext cx="215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latin typeface="Century Gothic" panose="020B0502020202020204" pitchFamily="34" charset="0"/>
              </a:rPr>
              <a:t>J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r>
              <a:rPr lang="da-DK" sz="2800" b="1" dirty="0" smtClean="0">
                <a:latin typeface="Century Gothic" panose="020B0502020202020204" pitchFamily="34" charset="0"/>
              </a:rPr>
              <a:t>l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r>
              <a:rPr lang="da-DK" sz="2800" b="1" dirty="0" smtClean="0">
                <a:latin typeface="Century Gothic" panose="020B0502020202020204" pitchFamily="34" charset="0"/>
              </a:rPr>
              <a:t>m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da-DK" sz="2800" b="1" dirty="0" smtClean="0">
                <a:latin typeface="Century Gothic" panose="020B0502020202020204" pitchFamily="34" charset="0"/>
              </a:rPr>
              <a:t>nd</a:t>
            </a:r>
            <a:endParaRPr lang="da-DK" sz="2800" b="1" dirty="0">
              <a:latin typeface="Century Gothic" panose="020B0502020202020204" pitchFamily="34" charset="0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2715838" y="1455081"/>
            <a:ext cx="3721101" cy="707337"/>
            <a:chOff x="2431139" y="1703831"/>
            <a:chExt cx="3721101" cy="707337"/>
          </a:xfrm>
        </p:grpSpPr>
        <p:pic>
          <p:nvPicPr>
            <p:cNvPr id="2050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11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2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41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55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69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8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9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e 11"/>
          <p:cNvGrpSpPr/>
          <p:nvPr/>
        </p:nvGrpSpPr>
        <p:grpSpPr>
          <a:xfrm>
            <a:off x="2715838" y="2576512"/>
            <a:ext cx="3601301" cy="688197"/>
            <a:chOff x="2500079" y="2576512"/>
            <a:chExt cx="3601301" cy="688197"/>
          </a:xfrm>
        </p:grpSpPr>
        <p:pic>
          <p:nvPicPr>
            <p:cNvPr id="2056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0079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26262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52446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7863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30998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04814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5718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kstfelt 12"/>
          <p:cNvSpPr txBox="1"/>
          <p:nvPr/>
        </p:nvSpPr>
        <p:spPr>
          <a:xfrm>
            <a:off x="2715838" y="1155089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vokaler er der i julemand, farv kagerne.</a:t>
            </a:r>
            <a:endParaRPr lang="da-DK" sz="1100" dirty="0">
              <a:latin typeface="Century Gothic" panose="020B0502020202020204" pitchFamily="34" charset="0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2715838" y="2229154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stavelser er der i julemand, farv stokkene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pic>
        <p:nvPicPr>
          <p:cNvPr id="2058" name="Picture 10" descr="Holiday Reinde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4" y="4385492"/>
            <a:ext cx="1978651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kstfelt 25"/>
          <p:cNvSpPr txBox="1"/>
          <p:nvPr/>
        </p:nvSpPr>
        <p:spPr>
          <a:xfrm>
            <a:off x="515853" y="3862272"/>
            <a:ext cx="1526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latin typeface="Century Gothic" panose="020B0502020202020204" pitchFamily="34" charset="0"/>
              </a:rPr>
              <a:t>R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r>
              <a:rPr lang="da-DK" sz="2800" b="1" dirty="0" smtClean="0">
                <a:latin typeface="Century Gothic" panose="020B0502020202020204" pitchFamily="34" charset="0"/>
              </a:rPr>
              <a:t>d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da-DK" sz="2800" b="1" dirty="0" smtClean="0">
                <a:latin typeface="Century Gothic" panose="020B0502020202020204" pitchFamily="34" charset="0"/>
              </a:rPr>
              <a:t>lf</a:t>
            </a:r>
            <a:endParaRPr lang="da-DK" sz="2800" b="1" dirty="0">
              <a:latin typeface="Century Gothic" panose="020B0502020202020204" pitchFamily="34" charset="0"/>
            </a:endParaRPr>
          </a:p>
        </p:txBody>
      </p:sp>
      <p:grpSp>
        <p:nvGrpSpPr>
          <p:cNvPr id="27" name="Gruppe 26"/>
          <p:cNvGrpSpPr/>
          <p:nvPr/>
        </p:nvGrpSpPr>
        <p:grpSpPr>
          <a:xfrm>
            <a:off x="2715838" y="4397173"/>
            <a:ext cx="3721101" cy="707337"/>
            <a:chOff x="2431139" y="1703831"/>
            <a:chExt cx="3721101" cy="707337"/>
          </a:xfrm>
        </p:grpSpPr>
        <p:pic>
          <p:nvPicPr>
            <p:cNvPr id="28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11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2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41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55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69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8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9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uppe 34"/>
          <p:cNvGrpSpPr/>
          <p:nvPr/>
        </p:nvGrpSpPr>
        <p:grpSpPr>
          <a:xfrm>
            <a:off x="2715838" y="5518604"/>
            <a:ext cx="3601301" cy="688197"/>
            <a:chOff x="2500079" y="2576512"/>
            <a:chExt cx="3601301" cy="688197"/>
          </a:xfrm>
        </p:grpSpPr>
        <p:pic>
          <p:nvPicPr>
            <p:cNvPr id="36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0079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26262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52446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7863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30998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04814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5718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Tekstfelt 42"/>
          <p:cNvSpPr txBox="1"/>
          <p:nvPr/>
        </p:nvSpPr>
        <p:spPr>
          <a:xfrm>
            <a:off x="2715838" y="4097181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vokaler er der i Rudolf, farv kagerne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sp>
        <p:nvSpPr>
          <p:cNvPr id="44" name="Tekstfelt 43"/>
          <p:cNvSpPr txBox="1"/>
          <p:nvPr/>
        </p:nvSpPr>
        <p:spPr>
          <a:xfrm>
            <a:off x="2715838" y="5171246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stavelser er der i Rudolf, farv stokkene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cxnSp>
        <p:nvCxnSpPr>
          <p:cNvPr id="15" name="Lige forbindelse 14"/>
          <p:cNvCxnSpPr/>
          <p:nvPr/>
        </p:nvCxnSpPr>
        <p:spPr>
          <a:xfrm>
            <a:off x="289664" y="3544772"/>
            <a:ext cx="6282586" cy="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289664" y="6681672"/>
            <a:ext cx="6282586" cy="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Festive Christmas Tre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99" y="7344591"/>
            <a:ext cx="1493368" cy="208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kstfelt 48"/>
          <p:cNvSpPr txBox="1"/>
          <p:nvPr/>
        </p:nvSpPr>
        <p:spPr>
          <a:xfrm>
            <a:off x="634895" y="6821371"/>
            <a:ext cx="1759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latin typeface="Century Gothic" panose="020B0502020202020204" pitchFamily="34" charset="0"/>
              </a:rPr>
              <a:t>J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r>
              <a:rPr lang="da-DK" sz="2800" b="1" dirty="0" smtClean="0">
                <a:latin typeface="Century Gothic" panose="020B0502020202020204" pitchFamily="34" charset="0"/>
              </a:rPr>
              <a:t>l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r>
              <a:rPr lang="da-DK" sz="2800" b="1" dirty="0" smtClean="0">
                <a:latin typeface="Century Gothic" panose="020B0502020202020204" pitchFamily="34" charset="0"/>
              </a:rPr>
              <a:t>tr</a:t>
            </a:r>
            <a:r>
              <a:rPr lang="da-DK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æ</a:t>
            </a:r>
            <a:endParaRPr lang="da-DK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0" name="Gruppe 49"/>
          <p:cNvGrpSpPr/>
          <p:nvPr/>
        </p:nvGrpSpPr>
        <p:grpSpPr>
          <a:xfrm>
            <a:off x="2715838" y="7617882"/>
            <a:ext cx="3721101" cy="707337"/>
            <a:chOff x="2431139" y="1703831"/>
            <a:chExt cx="3721101" cy="707337"/>
          </a:xfrm>
        </p:grpSpPr>
        <p:pic>
          <p:nvPicPr>
            <p:cNvPr id="51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11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2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41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55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69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83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Black and White Black and White Blank Gingerbread Ma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979" y="1703831"/>
              <a:ext cx="642261" cy="707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uppe 57"/>
          <p:cNvGrpSpPr/>
          <p:nvPr/>
        </p:nvGrpSpPr>
        <p:grpSpPr>
          <a:xfrm>
            <a:off x="2715838" y="8739313"/>
            <a:ext cx="3601301" cy="688197"/>
            <a:chOff x="2500079" y="2576512"/>
            <a:chExt cx="3601301" cy="688197"/>
          </a:xfrm>
        </p:grpSpPr>
        <p:pic>
          <p:nvPicPr>
            <p:cNvPr id="59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0079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26262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52446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7863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30998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04814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8" descr="Black and White Candy Ca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57180" y="2576512"/>
              <a:ext cx="444200" cy="688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kstfelt 65"/>
          <p:cNvSpPr txBox="1"/>
          <p:nvPr/>
        </p:nvSpPr>
        <p:spPr>
          <a:xfrm>
            <a:off x="2715838" y="7317890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vokaler er der i juletræ, farv kagerne.</a:t>
            </a:r>
            <a:endParaRPr lang="da-DK" sz="1100" dirty="0">
              <a:latin typeface="Century Gothic" panose="020B0502020202020204" pitchFamily="34" charset="0"/>
            </a:endParaRPr>
          </a:p>
        </p:txBody>
      </p:sp>
      <p:sp>
        <p:nvSpPr>
          <p:cNvPr id="67" name="Tekstfelt 66"/>
          <p:cNvSpPr txBox="1"/>
          <p:nvPr/>
        </p:nvSpPr>
        <p:spPr>
          <a:xfrm>
            <a:off x="2715838" y="8391955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Hvor mange stavelser er der i juletræ, farv stokkene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grpSp>
        <p:nvGrpSpPr>
          <p:cNvPr id="68" name="Gruppe 67"/>
          <p:cNvGrpSpPr/>
          <p:nvPr/>
        </p:nvGrpSpPr>
        <p:grpSpPr>
          <a:xfrm>
            <a:off x="5898655" y="174500"/>
            <a:ext cx="770664" cy="603489"/>
            <a:chOff x="446724" y="932158"/>
            <a:chExt cx="1833338" cy="1523257"/>
          </a:xfrm>
        </p:grpSpPr>
        <p:sp>
          <p:nvSpPr>
            <p:cNvPr id="69" name="Ellipse 68"/>
            <p:cNvSpPr/>
            <p:nvPr/>
          </p:nvSpPr>
          <p:spPr>
            <a:xfrm>
              <a:off x="1110343" y="1048986"/>
              <a:ext cx="952005" cy="924296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0" name="Ellipse 69"/>
            <p:cNvSpPr/>
            <p:nvPr/>
          </p:nvSpPr>
          <p:spPr>
            <a:xfrm>
              <a:off x="791109" y="1246886"/>
              <a:ext cx="1183274" cy="1208529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71" name="Picture 2" descr="Earth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846" y="1246908"/>
              <a:ext cx="768216" cy="71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kstfelt 71"/>
            <p:cNvSpPr txBox="1"/>
            <p:nvPr/>
          </p:nvSpPr>
          <p:spPr>
            <a:xfrm>
              <a:off x="446724" y="1433350"/>
              <a:ext cx="1757548" cy="932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Møllers</a:t>
              </a:r>
            </a:p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Univers</a:t>
              </a:r>
              <a:endParaRPr lang="da-DK" sz="900" dirty="0">
                <a:solidFill>
                  <a:schemeClr val="bg1">
                    <a:lumMod val="50000"/>
                  </a:schemeClr>
                </a:solidFill>
                <a:latin typeface="Snap ITC" panose="04040A07060A02020202" pitchFamily="82" charset="0"/>
              </a:endParaRPr>
            </a:p>
          </p:txBody>
        </p:sp>
        <p:pic>
          <p:nvPicPr>
            <p:cNvPr id="73" name="Picture 4" descr="Smiling Sta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056" y="932158"/>
              <a:ext cx="200946" cy="195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4" descr="Smiling Sta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4132" y="1167992"/>
              <a:ext cx="217713" cy="21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4" descr="Smiling Star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003" y="2205157"/>
              <a:ext cx="245701" cy="239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" name="Tekstfelt 75"/>
          <p:cNvSpPr txBox="1"/>
          <p:nvPr/>
        </p:nvSpPr>
        <p:spPr>
          <a:xfrm>
            <a:off x="92424" y="9623430"/>
            <a:ext cx="2792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schemeClr val="bg1">
                    <a:lumMod val="65000"/>
                  </a:schemeClr>
                </a:solidFill>
              </a:rPr>
              <a:t>Lavet af Karina M. Thomsen</a:t>
            </a:r>
          </a:p>
        </p:txBody>
      </p:sp>
      <p:pic>
        <p:nvPicPr>
          <p:cNvPr id="77" name="Picture 6" descr="Happy Penci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2674376" y="996696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Happy Penci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2674376" y="3914746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Happy Penci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2674376" y="7134075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4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335107" y="882265"/>
            <a:ext cx="6229350" cy="979136"/>
            <a:chOff x="330200" y="1009650"/>
            <a:chExt cx="6229350" cy="979136"/>
          </a:xfrm>
        </p:grpSpPr>
        <p:sp>
          <p:nvSpPr>
            <p:cNvPr id="3" name="Kombinationstegning 2"/>
            <p:cNvSpPr/>
            <p:nvPr/>
          </p:nvSpPr>
          <p:spPr>
            <a:xfrm>
              <a:off x="330200" y="1104394"/>
              <a:ext cx="6172200" cy="452286"/>
            </a:xfrm>
            <a:custGeom>
              <a:avLst/>
              <a:gdLst>
                <a:gd name="connsiteX0" fmla="*/ 0 w 6172200"/>
                <a:gd name="connsiteY0" fmla="*/ 114806 h 452286"/>
                <a:gd name="connsiteX1" fmla="*/ 787400 w 6172200"/>
                <a:gd name="connsiteY1" fmla="*/ 267206 h 452286"/>
                <a:gd name="connsiteX2" fmla="*/ 1282700 w 6172200"/>
                <a:gd name="connsiteY2" fmla="*/ 64006 h 452286"/>
                <a:gd name="connsiteX3" fmla="*/ 1879600 w 6172200"/>
                <a:gd name="connsiteY3" fmla="*/ 13206 h 452286"/>
                <a:gd name="connsiteX4" fmla="*/ 2463800 w 6172200"/>
                <a:gd name="connsiteY4" fmla="*/ 279906 h 452286"/>
                <a:gd name="connsiteX5" fmla="*/ 2997200 w 6172200"/>
                <a:gd name="connsiteY5" fmla="*/ 381506 h 452286"/>
                <a:gd name="connsiteX6" fmla="*/ 3619500 w 6172200"/>
                <a:gd name="connsiteY6" fmla="*/ 114806 h 452286"/>
                <a:gd name="connsiteX7" fmla="*/ 4191000 w 6172200"/>
                <a:gd name="connsiteY7" fmla="*/ 76706 h 452286"/>
                <a:gd name="connsiteX8" fmla="*/ 4711700 w 6172200"/>
                <a:gd name="connsiteY8" fmla="*/ 356106 h 452286"/>
                <a:gd name="connsiteX9" fmla="*/ 5334000 w 6172200"/>
                <a:gd name="connsiteY9" fmla="*/ 445006 h 452286"/>
                <a:gd name="connsiteX10" fmla="*/ 5905500 w 6172200"/>
                <a:gd name="connsiteY10" fmla="*/ 191006 h 452286"/>
                <a:gd name="connsiteX11" fmla="*/ 6134100 w 6172200"/>
                <a:gd name="connsiteY11" fmla="*/ 127506 h 452286"/>
                <a:gd name="connsiteX12" fmla="*/ 6159500 w 6172200"/>
                <a:gd name="connsiteY12" fmla="*/ 102106 h 452286"/>
                <a:gd name="connsiteX13" fmla="*/ 6172200 w 6172200"/>
                <a:gd name="connsiteY13" fmla="*/ 152906 h 452286"/>
                <a:gd name="connsiteX14" fmla="*/ 6172200 w 6172200"/>
                <a:gd name="connsiteY14" fmla="*/ 152906 h 452286"/>
                <a:gd name="connsiteX15" fmla="*/ 6172200 w 6172200"/>
                <a:gd name="connsiteY15" fmla="*/ 152906 h 45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72200" h="452286">
                  <a:moveTo>
                    <a:pt x="0" y="114806"/>
                  </a:moveTo>
                  <a:cubicBezTo>
                    <a:pt x="286808" y="195239"/>
                    <a:pt x="573617" y="275673"/>
                    <a:pt x="787400" y="267206"/>
                  </a:cubicBezTo>
                  <a:cubicBezTo>
                    <a:pt x="1001183" y="258739"/>
                    <a:pt x="1100667" y="106339"/>
                    <a:pt x="1282700" y="64006"/>
                  </a:cubicBezTo>
                  <a:cubicBezTo>
                    <a:pt x="1464733" y="21673"/>
                    <a:pt x="1682750" y="-22777"/>
                    <a:pt x="1879600" y="13206"/>
                  </a:cubicBezTo>
                  <a:cubicBezTo>
                    <a:pt x="2076450" y="49189"/>
                    <a:pt x="2277533" y="218523"/>
                    <a:pt x="2463800" y="279906"/>
                  </a:cubicBezTo>
                  <a:cubicBezTo>
                    <a:pt x="2650067" y="341289"/>
                    <a:pt x="2804583" y="409023"/>
                    <a:pt x="2997200" y="381506"/>
                  </a:cubicBezTo>
                  <a:cubicBezTo>
                    <a:pt x="3189817" y="353989"/>
                    <a:pt x="3420533" y="165606"/>
                    <a:pt x="3619500" y="114806"/>
                  </a:cubicBezTo>
                  <a:cubicBezTo>
                    <a:pt x="3818467" y="64006"/>
                    <a:pt x="4008967" y="36489"/>
                    <a:pt x="4191000" y="76706"/>
                  </a:cubicBezTo>
                  <a:cubicBezTo>
                    <a:pt x="4373033" y="116923"/>
                    <a:pt x="4521200" y="294723"/>
                    <a:pt x="4711700" y="356106"/>
                  </a:cubicBezTo>
                  <a:cubicBezTo>
                    <a:pt x="4902200" y="417489"/>
                    <a:pt x="5135033" y="472523"/>
                    <a:pt x="5334000" y="445006"/>
                  </a:cubicBezTo>
                  <a:cubicBezTo>
                    <a:pt x="5532967" y="417489"/>
                    <a:pt x="5772150" y="243923"/>
                    <a:pt x="5905500" y="191006"/>
                  </a:cubicBezTo>
                  <a:cubicBezTo>
                    <a:pt x="6038850" y="138089"/>
                    <a:pt x="6091767" y="142323"/>
                    <a:pt x="6134100" y="127506"/>
                  </a:cubicBezTo>
                  <a:cubicBezTo>
                    <a:pt x="6176433" y="112689"/>
                    <a:pt x="6153150" y="97873"/>
                    <a:pt x="6159500" y="102106"/>
                  </a:cubicBezTo>
                  <a:cubicBezTo>
                    <a:pt x="6165850" y="106339"/>
                    <a:pt x="6172200" y="152906"/>
                    <a:pt x="6172200" y="152906"/>
                  </a:cubicBezTo>
                  <a:lnTo>
                    <a:pt x="6172200" y="152906"/>
                  </a:lnTo>
                  <a:lnTo>
                    <a:pt x="6172200" y="152906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Rektangel 3"/>
            <p:cNvSpPr/>
            <p:nvPr/>
          </p:nvSpPr>
          <p:spPr>
            <a:xfrm>
              <a:off x="6432550" y="1009650"/>
              <a:ext cx="127000" cy="349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074" name="Picture 2" descr="Red Christmas Ligh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833676" y="1365981"/>
              <a:ext cx="309242" cy="478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Green Christmas Ligh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1393221" y="1221008"/>
              <a:ext cx="336744" cy="516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474" y="1104394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Red Christmas Ligh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04387" flipV="1">
              <a:off x="4917955" y="1486287"/>
              <a:ext cx="305833" cy="473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Red Christmas Ligh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4209286" y="1165676"/>
              <a:ext cx="316090" cy="489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Red Christmas Light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3098726" y="1491013"/>
              <a:ext cx="304885" cy="471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Red Christmas Light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2630" flipV="1">
              <a:off x="2298283" y="1244669"/>
              <a:ext cx="313705" cy="485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Green Christmas Light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5309446" y="1540065"/>
              <a:ext cx="292566" cy="448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Green Christmas Light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3823571" y="1228450"/>
              <a:ext cx="310038" cy="475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Green Christmas Light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9153" flipH="1" flipV="1">
              <a:off x="2709216" y="1429321"/>
              <a:ext cx="304496" cy="467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6592" y="125937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3766">
              <a:off x="3483772" y="1403350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39" y="1276788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Red Christmas Light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31531" y="1491884"/>
              <a:ext cx="287620" cy="445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202" y="128659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Afrundet rektangel 20"/>
          <p:cNvSpPr/>
          <p:nvPr/>
        </p:nvSpPr>
        <p:spPr>
          <a:xfrm>
            <a:off x="130629" y="83127"/>
            <a:ext cx="6638306" cy="973776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2" name="Gruppe 21"/>
          <p:cNvGrpSpPr/>
          <p:nvPr/>
        </p:nvGrpSpPr>
        <p:grpSpPr>
          <a:xfrm>
            <a:off x="5898655" y="174500"/>
            <a:ext cx="770664" cy="603489"/>
            <a:chOff x="446724" y="932158"/>
            <a:chExt cx="1833338" cy="1523257"/>
          </a:xfrm>
        </p:grpSpPr>
        <p:sp>
          <p:nvSpPr>
            <p:cNvPr id="23" name="Ellipse 22"/>
            <p:cNvSpPr/>
            <p:nvPr/>
          </p:nvSpPr>
          <p:spPr>
            <a:xfrm>
              <a:off x="1110343" y="1048986"/>
              <a:ext cx="952005" cy="924296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Ellipse 23"/>
            <p:cNvSpPr/>
            <p:nvPr/>
          </p:nvSpPr>
          <p:spPr>
            <a:xfrm>
              <a:off x="791109" y="1246886"/>
              <a:ext cx="1183274" cy="1208529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5" name="Picture 2" descr="Earth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846" y="1246908"/>
              <a:ext cx="768216" cy="71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kstfelt 25"/>
            <p:cNvSpPr txBox="1"/>
            <p:nvPr/>
          </p:nvSpPr>
          <p:spPr>
            <a:xfrm>
              <a:off x="446724" y="1433350"/>
              <a:ext cx="1757548" cy="932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Møllers</a:t>
              </a:r>
            </a:p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Univers</a:t>
              </a:r>
              <a:endParaRPr lang="da-DK" sz="900" dirty="0">
                <a:solidFill>
                  <a:schemeClr val="bg1">
                    <a:lumMod val="50000"/>
                  </a:schemeClr>
                </a:solidFill>
                <a:latin typeface="Snap ITC" panose="04040A07060A02020202" pitchFamily="82" charset="0"/>
              </a:endParaRPr>
            </a:p>
          </p:txBody>
        </p:sp>
        <p:pic>
          <p:nvPicPr>
            <p:cNvPr id="27" name="Picture 4" descr="Smiling Star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056" y="932158"/>
              <a:ext cx="200946" cy="195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Smiling Star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4132" y="1167992"/>
              <a:ext cx="217713" cy="21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Smiling Star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003" y="2205157"/>
              <a:ext cx="245701" cy="239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kstfelt 29"/>
          <p:cNvSpPr txBox="1"/>
          <p:nvPr/>
        </p:nvSpPr>
        <p:spPr>
          <a:xfrm>
            <a:off x="92424" y="9623430"/>
            <a:ext cx="2792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schemeClr val="bg1">
                    <a:lumMod val="65000"/>
                  </a:schemeClr>
                </a:solidFill>
              </a:rPr>
              <a:t>Lavet af Karina M. Thomsen</a:t>
            </a:r>
          </a:p>
        </p:txBody>
      </p:sp>
      <p:grpSp>
        <p:nvGrpSpPr>
          <p:cNvPr id="31" name="Gruppe 30"/>
          <p:cNvGrpSpPr/>
          <p:nvPr/>
        </p:nvGrpSpPr>
        <p:grpSpPr>
          <a:xfrm>
            <a:off x="335107" y="1831455"/>
            <a:ext cx="6229350" cy="990172"/>
            <a:chOff x="330200" y="1009650"/>
            <a:chExt cx="6229350" cy="990172"/>
          </a:xfrm>
        </p:grpSpPr>
        <p:sp>
          <p:nvSpPr>
            <p:cNvPr id="32" name="Kombinationstegning 31"/>
            <p:cNvSpPr/>
            <p:nvPr/>
          </p:nvSpPr>
          <p:spPr>
            <a:xfrm>
              <a:off x="330200" y="1104394"/>
              <a:ext cx="6172200" cy="452286"/>
            </a:xfrm>
            <a:custGeom>
              <a:avLst/>
              <a:gdLst>
                <a:gd name="connsiteX0" fmla="*/ 0 w 6172200"/>
                <a:gd name="connsiteY0" fmla="*/ 114806 h 452286"/>
                <a:gd name="connsiteX1" fmla="*/ 787400 w 6172200"/>
                <a:gd name="connsiteY1" fmla="*/ 267206 h 452286"/>
                <a:gd name="connsiteX2" fmla="*/ 1282700 w 6172200"/>
                <a:gd name="connsiteY2" fmla="*/ 64006 h 452286"/>
                <a:gd name="connsiteX3" fmla="*/ 1879600 w 6172200"/>
                <a:gd name="connsiteY3" fmla="*/ 13206 h 452286"/>
                <a:gd name="connsiteX4" fmla="*/ 2463800 w 6172200"/>
                <a:gd name="connsiteY4" fmla="*/ 279906 h 452286"/>
                <a:gd name="connsiteX5" fmla="*/ 2997200 w 6172200"/>
                <a:gd name="connsiteY5" fmla="*/ 381506 h 452286"/>
                <a:gd name="connsiteX6" fmla="*/ 3619500 w 6172200"/>
                <a:gd name="connsiteY6" fmla="*/ 114806 h 452286"/>
                <a:gd name="connsiteX7" fmla="*/ 4191000 w 6172200"/>
                <a:gd name="connsiteY7" fmla="*/ 76706 h 452286"/>
                <a:gd name="connsiteX8" fmla="*/ 4711700 w 6172200"/>
                <a:gd name="connsiteY8" fmla="*/ 356106 h 452286"/>
                <a:gd name="connsiteX9" fmla="*/ 5334000 w 6172200"/>
                <a:gd name="connsiteY9" fmla="*/ 445006 h 452286"/>
                <a:gd name="connsiteX10" fmla="*/ 5905500 w 6172200"/>
                <a:gd name="connsiteY10" fmla="*/ 191006 h 452286"/>
                <a:gd name="connsiteX11" fmla="*/ 6134100 w 6172200"/>
                <a:gd name="connsiteY11" fmla="*/ 127506 h 452286"/>
                <a:gd name="connsiteX12" fmla="*/ 6159500 w 6172200"/>
                <a:gd name="connsiteY12" fmla="*/ 102106 h 452286"/>
                <a:gd name="connsiteX13" fmla="*/ 6172200 w 6172200"/>
                <a:gd name="connsiteY13" fmla="*/ 152906 h 452286"/>
                <a:gd name="connsiteX14" fmla="*/ 6172200 w 6172200"/>
                <a:gd name="connsiteY14" fmla="*/ 152906 h 452286"/>
                <a:gd name="connsiteX15" fmla="*/ 6172200 w 6172200"/>
                <a:gd name="connsiteY15" fmla="*/ 152906 h 45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72200" h="452286">
                  <a:moveTo>
                    <a:pt x="0" y="114806"/>
                  </a:moveTo>
                  <a:cubicBezTo>
                    <a:pt x="286808" y="195239"/>
                    <a:pt x="573617" y="275673"/>
                    <a:pt x="787400" y="267206"/>
                  </a:cubicBezTo>
                  <a:cubicBezTo>
                    <a:pt x="1001183" y="258739"/>
                    <a:pt x="1100667" y="106339"/>
                    <a:pt x="1282700" y="64006"/>
                  </a:cubicBezTo>
                  <a:cubicBezTo>
                    <a:pt x="1464733" y="21673"/>
                    <a:pt x="1682750" y="-22777"/>
                    <a:pt x="1879600" y="13206"/>
                  </a:cubicBezTo>
                  <a:cubicBezTo>
                    <a:pt x="2076450" y="49189"/>
                    <a:pt x="2277533" y="218523"/>
                    <a:pt x="2463800" y="279906"/>
                  </a:cubicBezTo>
                  <a:cubicBezTo>
                    <a:pt x="2650067" y="341289"/>
                    <a:pt x="2804583" y="409023"/>
                    <a:pt x="2997200" y="381506"/>
                  </a:cubicBezTo>
                  <a:cubicBezTo>
                    <a:pt x="3189817" y="353989"/>
                    <a:pt x="3420533" y="165606"/>
                    <a:pt x="3619500" y="114806"/>
                  </a:cubicBezTo>
                  <a:cubicBezTo>
                    <a:pt x="3818467" y="64006"/>
                    <a:pt x="4008967" y="36489"/>
                    <a:pt x="4191000" y="76706"/>
                  </a:cubicBezTo>
                  <a:cubicBezTo>
                    <a:pt x="4373033" y="116923"/>
                    <a:pt x="4521200" y="294723"/>
                    <a:pt x="4711700" y="356106"/>
                  </a:cubicBezTo>
                  <a:cubicBezTo>
                    <a:pt x="4902200" y="417489"/>
                    <a:pt x="5135033" y="472523"/>
                    <a:pt x="5334000" y="445006"/>
                  </a:cubicBezTo>
                  <a:cubicBezTo>
                    <a:pt x="5532967" y="417489"/>
                    <a:pt x="5772150" y="243923"/>
                    <a:pt x="5905500" y="191006"/>
                  </a:cubicBezTo>
                  <a:cubicBezTo>
                    <a:pt x="6038850" y="138089"/>
                    <a:pt x="6091767" y="142323"/>
                    <a:pt x="6134100" y="127506"/>
                  </a:cubicBezTo>
                  <a:cubicBezTo>
                    <a:pt x="6176433" y="112689"/>
                    <a:pt x="6153150" y="97873"/>
                    <a:pt x="6159500" y="102106"/>
                  </a:cubicBezTo>
                  <a:cubicBezTo>
                    <a:pt x="6165850" y="106339"/>
                    <a:pt x="6172200" y="152906"/>
                    <a:pt x="6172200" y="152906"/>
                  </a:cubicBezTo>
                  <a:lnTo>
                    <a:pt x="6172200" y="152906"/>
                  </a:lnTo>
                  <a:lnTo>
                    <a:pt x="6172200" y="152906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ktangel 32"/>
            <p:cNvSpPr/>
            <p:nvPr/>
          </p:nvSpPr>
          <p:spPr>
            <a:xfrm>
              <a:off x="6432550" y="1009650"/>
              <a:ext cx="127000" cy="349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4" name="Picture 2" descr="Red Christmas Light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838925" y="1363299"/>
              <a:ext cx="277570" cy="429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 descr="Green Christmas Light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1400683" y="1243170"/>
              <a:ext cx="293276" cy="449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474" y="1104394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Red Christmas Light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04387" flipV="1">
              <a:off x="4924813" y="1483282"/>
              <a:ext cx="280431" cy="434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Red Christmas Light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4145463" y="1175951"/>
              <a:ext cx="282498" cy="437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Red Christmas Light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3101727" y="1489480"/>
              <a:ext cx="286776" cy="44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Red Christmas Light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2630" flipV="1">
              <a:off x="2309356" y="1240656"/>
              <a:ext cx="285164" cy="44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 descr="Green Christmas Light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5395636" y="1540065"/>
              <a:ext cx="299762" cy="459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Green Christmas Light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3819617" y="1231429"/>
              <a:ext cx="270261" cy="414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Green Christmas Light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9153" flipH="1" flipV="1">
              <a:off x="2712664" y="1428058"/>
              <a:ext cx="295575" cy="45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6592" y="125937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3766">
              <a:off x="3483772" y="1403350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39" y="1276788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Red Christmas Light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45689" y="1491884"/>
              <a:ext cx="319839" cy="495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202" y="128659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uppe 48"/>
          <p:cNvGrpSpPr/>
          <p:nvPr/>
        </p:nvGrpSpPr>
        <p:grpSpPr>
          <a:xfrm>
            <a:off x="335107" y="2840020"/>
            <a:ext cx="6229350" cy="953138"/>
            <a:chOff x="330200" y="1009650"/>
            <a:chExt cx="6229350" cy="953138"/>
          </a:xfrm>
        </p:grpSpPr>
        <p:sp>
          <p:nvSpPr>
            <p:cNvPr id="50" name="Kombinationstegning 49"/>
            <p:cNvSpPr/>
            <p:nvPr/>
          </p:nvSpPr>
          <p:spPr>
            <a:xfrm>
              <a:off x="330200" y="1104394"/>
              <a:ext cx="6172200" cy="452286"/>
            </a:xfrm>
            <a:custGeom>
              <a:avLst/>
              <a:gdLst>
                <a:gd name="connsiteX0" fmla="*/ 0 w 6172200"/>
                <a:gd name="connsiteY0" fmla="*/ 114806 h 452286"/>
                <a:gd name="connsiteX1" fmla="*/ 787400 w 6172200"/>
                <a:gd name="connsiteY1" fmla="*/ 267206 h 452286"/>
                <a:gd name="connsiteX2" fmla="*/ 1282700 w 6172200"/>
                <a:gd name="connsiteY2" fmla="*/ 64006 h 452286"/>
                <a:gd name="connsiteX3" fmla="*/ 1879600 w 6172200"/>
                <a:gd name="connsiteY3" fmla="*/ 13206 h 452286"/>
                <a:gd name="connsiteX4" fmla="*/ 2463800 w 6172200"/>
                <a:gd name="connsiteY4" fmla="*/ 279906 h 452286"/>
                <a:gd name="connsiteX5" fmla="*/ 2997200 w 6172200"/>
                <a:gd name="connsiteY5" fmla="*/ 381506 h 452286"/>
                <a:gd name="connsiteX6" fmla="*/ 3619500 w 6172200"/>
                <a:gd name="connsiteY6" fmla="*/ 114806 h 452286"/>
                <a:gd name="connsiteX7" fmla="*/ 4191000 w 6172200"/>
                <a:gd name="connsiteY7" fmla="*/ 76706 h 452286"/>
                <a:gd name="connsiteX8" fmla="*/ 4711700 w 6172200"/>
                <a:gd name="connsiteY8" fmla="*/ 356106 h 452286"/>
                <a:gd name="connsiteX9" fmla="*/ 5334000 w 6172200"/>
                <a:gd name="connsiteY9" fmla="*/ 445006 h 452286"/>
                <a:gd name="connsiteX10" fmla="*/ 5905500 w 6172200"/>
                <a:gd name="connsiteY10" fmla="*/ 191006 h 452286"/>
                <a:gd name="connsiteX11" fmla="*/ 6134100 w 6172200"/>
                <a:gd name="connsiteY11" fmla="*/ 127506 h 452286"/>
                <a:gd name="connsiteX12" fmla="*/ 6159500 w 6172200"/>
                <a:gd name="connsiteY12" fmla="*/ 102106 h 452286"/>
                <a:gd name="connsiteX13" fmla="*/ 6172200 w 6172200"/>
                <a:gd name="connsiteY13" fmla="*/ 152906 h 452286"/>
                <a:gd name="connsiteX14" fmla="*/ 6172200 w 6172200"/>
                <a:gd name="connsiteY14" fmla="*/ 152906 h 452286"/>
                <a:gd name="connsiteX15" fmla="*/ 6172200 w 6172200"/>
                <a:gd name="connsiteY15" fmla="*/ 152906 h 45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72200" h="452286">
                  <a:moveTo>
                    <a:pt x="0" y="114806"/>
                  </a:moveTo>
                  <a:cubicBezTo>
                    <a:pt x="286808" y="195239"/>
                    <a:pt x="573617" y="275673"/>
                    <a:pt x="787400" y="267206"/>
                  </a:cubicBezTo>
                  <a:cubicBezTo>
                    <a:pt x="1001183" y="258739"/>
                    <a:pt x="1100667" y="106339"/>
                    <a:pt x="1282700" y="64006"/>
                  </a:cubicBezTo>
                  <a:cubicBezTo>
                    <a:pt x="1464733" y="21673"/>
                    <a:pt x="1682750" y="-22777"/>
                    <a:pt x="1879600" y="13206"/>
                  </a:cubicBezTo>
                  <a:cubicBezTo>
                    <a:pt x="2076450" y="49189"/>
                    <a:pt x="2277533" y="218523"/>
                    <a:pt x="2463800" y="279906"/>
                  </a:cubicBezTo>
                  <a:cubicBezTo>
                    <a:pt x="2650067" y="341289"/>
                    <a:pt x="2804583" y="409023"/>
                    <a:pt x="2997200" y="381506"/>
                  </a:cubicBezTo>
                  <a:cubicBezTo>
                    <a:pt x="3189817" y="353989"/>
                    <a:pt x="3420533" y="165606"/>
                    <a:pt x="3619500" y="114806"/>
                  </a:cubicBezTo>
                  <a:cubicBezTo>
                    <a:pt x="3818467" y="64006"/>
                    <a:pt x="4008967" y="36489"/>
                    <a:pt x="4191000" y="76706"/>
                  </a:cubicBezTo>
                  <a:cubicBezTo>
                    <a:pt x="4373033" y="116923"/>
                    <a:pt x="4521200" y="294723"/>
                    <a:pt x="4711700" y="356106"/>
                  </a:cubicBezTo>
                  <a:cubicBezTo>
                    <a:pt x="4902200" y="417489"/>
                    <a:pt x="5135033" y="472523"/>
                    <a:pt x="5334000" y="445006"/>
                  </a:cubicBezTo>
                  <a:cubicBezTo>
                    <a:pt x="5532967" y="417489"/>
                    <a:pt x="5772150" y="243923"/>
                    <a:pt x="5905500" y="191006"/>
                  </a:cubicBezTo>
                  <a:cubicBezTo>
                    <a:pt x="6038850" y="138089"/>
                    <a:pt x="6091767" y="142323"/>
                    <a:pt x="6134100" y="127506"/>
                  </a:cubicBezTo>
                  <a:cubicBezTo>
                    <a:pt x="6176433" y="112689"/>
                    <a:pt x="6153150" y="97873"/>
                    <a:pt x="6159500" y="102106"/>
                  </a:cubicBezTo>
                  <a:cubicBezTo>
                    <a:pt x="6165850" y="106339"/>
                    <a:pt x="6172200" y="152906"/>
                    <a:pt x="6172200" y="152906"/>
                  </a:cubicBezTo>
                  <a:lnTo>
                    <a:pt x="6172200" y="152906"/>
                  </a:lnTo>
                  <a:lnTo>
                    <a:pt x="6172200" y="152906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1" name="Rektangel 50"/>
            <p:cNvSpPr/>
            <p:nvPr/>
          </p:nvSpPr>
          <p:spPr>
            <a:xfrm>
              <a:off x="6432550" y="1009650"/>
              <a:ext cx="127000" cy="349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52" name="Picture 2" descr="Red Christmas Light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835174" y="1365215"/>
              <a:ext cx="300203" cy="464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Green Christmas Light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1400241" y="1243502"/>
              <a:ext cx="288830" cy="442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474" y="1104394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Red Christmas Light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04387" flipV="1">
              <a:off x="5159305" y="1528549"/>
              <a:ext cx="280519" cy="434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Red Christmas Light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4143990" y="1176703"/>
              <a:ext cx="291386" cy="451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Red Christmas Light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5457" flipV="1">
              <a:off x="3100483" y="1490116"/>
              <a:ext cx="294281" cy="45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Red Christmas Light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2630" flipV="1">
              <a:off x="2299218" y="1244331"/>
              <a:ext cx="311298" cy="481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 descr="Green Christmas Light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5737085" y="1533525"/>
              <a:ext cx="279031" cy="427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4" descr="Green Christmas Light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2296" flipH="1" flipV="1">
              <a:off x="3821219" y="1230222"/>
              <a:ext cx="286372" cy="439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4" descr="Green Christmas Light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9153" flipH="1" flipV="1">
              <a:off x="2716317" y="1426720"/>
              <a:ext cx="286126" cy="4388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6592" y="125937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3766">
              <a:off x="3483772" y="1403350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39" y="1276788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6" descr="Red Christmas Orna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202" y="1286591"/>
              <a:ext cx="187301" cy="32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Tekstfelt 66"/>
          <p:cNvSpPr txBox="1"/>
          <p:nvPr/>
        </p:nvSpPr>
        <p:spPr>
          <a:xfrm>
            <a:off x="611525" y="613738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Skriv alfabetet i de røde og grønne kugler på snoren Husk W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pic>
        <p:nvPicPr>
          <p:cNvPr id="68" name="Picture 6" descr="Happy Pencil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589790" y="421602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e 5"/>
          <p:cNvGrpSpPr/>
          <p:nvPr/>
        </p:nvGrpSpPr>
        <p:grpSpPr>
          <a:xfrm>
            <a:off x="477892" y="7974915"/>
            <a:ext cx="5954749" cy="1241976"/>
            <a:chOff x="482708" y="6184209"/>
            <a:chExt cx="6080166" cy="1526252"/>
          </a:xfrm>
        </p:grpSpPr>
        <p:sp>
          <p:nvSpPr>
            <p:cNvPr id="70" name="Rektangel 69"/>
            <p:cNvSpPr/>
            <p:nvPr/>
          </p:nvSpPr>
          <p:spPr>
            <a:xfrm>
              <a:off x="613340" y="6736426"/>
              <a:ext cx="5774594" cy="4867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  <p:sp>
          <p:nvSpPr>
            <p:cNvPr id="71" name="Rektangel 70"/>
            <p:cNvSpPr/>
            <p:nvPr/>
          </p:nvSpPr>
          <p:spPr>
            <a:xfrm>
              <a:off x="613340" y="7223674"/>
              <a:ext cx="5774594" cy="4867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  <p:sp>
          <p:nvSpPr>
            <p:cNvPr id="72" name="Ligebenet trapez 71"/>
            <p:cNvSpPr/>
            <p:nvPr/>
          </p:nvSpPr>
          <p:spPr>
            <a:xfrm>
              <a:off x="482708" y="6184209"/>
              <a:ext cx="6080166" cy="552217"/>
            </a:xfrm>
            <a:prstGeom prst="trapezoi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</p:grpSp>
      <p:grpSp>
        <p:nvGrpSpPr>
          <p:cNvPr id="78" name="Gruppe 77"/>
          <p:cNvGrpSpPr/>
          <p:nvPr/>
        </p:nvGrpSpPr>
        <p:grpSpPr>
          <a:xfrm>
            <a:off x="444253" y="5591398"/>
            <a:ext cx="5954749" cy="1241976"/>
            <a:chOff x="482708" y="6184209"/>
            <a:chExt cx="6080166" cy="1526252"/>
          </a:xfrm>
        </p:grpSpPr>
        <p:sp>
          <p:nvSpPr>
            <p:cNvPr id="79" name="Rektangel 78"/>
            <p:cNvSpPr/>
            <p:nvPr/>
          </p:nvSpPr>
          <p:spPr>
            <a:xfrm>
              <a:off x="613340" y="6736426"/>
              <a:ext cx="5774594" cy="4867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  <p:sp>
          <p:nvSpPr>
            <p:cNvPr id="80" name="Rektangel 79"/>
            <p:cNvSpPr/>
            <p:nvPr/>
          </p:nvSpPr>
          <p:spPr>
            <a:xfrm>
              <a:off x="613340" y="7223674"/>
              <a:ext cx="5774594" cy="4867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  <p:sp>
          <p:nvSpPr>
            <p:cNvPr id="81" name="Ligebenet trapez 80"/>
            <p:cNvSpPr/>
            <p:nvPr/>
          </p:nvSpPr>
          <p:spPr>
            <a:xfrm>
              <a:off x="482708" y="6184209"/>
              <a:ext cx="6080166" cy="552217"/>
            </a:xfrm>
            <a:prstGeom prst="trapezoi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801"/>
            </a:p>
          </p:txBody>
        </p:sp>
      </p:grpSp>
      <p:pic>
        <p:nvPicPr>
          <p:cNvPr id="3080" name="Picture 8" descr="Santa Behind a Christmas Tree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29" y="4592295"/>
            <a:ext cx="660483" cy="86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kstfelt 83"/>
          <p:cNvSpPr txBox="1"/>
          <p:nvPr/>
        </p:nvSpPr>
        <p:spPr>
          <a:xfrm>
            <a:off x="1334399" y="4889116"/>
            <a:ext cx="2683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latin typeface="Century Gothic" panose="020B0502020202020204" pitchFamily="34" charset="0"/>
              </a:rPr>
              <a:t>J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r>
              <a:rPr lang="da-DK" sz="4000" b="1" dirty="0" smtClean="0">
                <a:latin typeface="Century Gothic" panose="020B0502020202020204" pitchFamily="34" charset="0"/>
              </a:rPr>
              <a:t>l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ea</a:t>
            </a:r>
            <a:r>
              <a:rPr lang="da-DK" sz="4000" b="1" dirty="0" smtClean="0">
                <a:latin typeface="Century Gothic" panose="020B0502020202020204" pitchFamily="34" charset="0"/>
              </a:rPr>
              <a:t>ft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r>
              <a:rPr lang="da-DK" sz="4000" b="1" dirty="0" smtClean="0">
                <a:latin typeface="Century Gothic" panose="020B0502020202020204" pitchFamily="34" charset="0"/>
              </a:rPr>
              <a:t>n</a:t>
            </a:r>
            <a:endParaRPr lang="da-DK" sz="4000" b="1" dirty="0">
              <a:latin typeface="Century Gothic" panose="020B0502020202020204" pitchFamily="34" charset="0"/>
            </a:endParaRPr>
          </a:p>
        </p:txBody>
      </p:sp>
      <p:pic>
        <p:nvPicPr>
          <p:cNvPr id="3084" name="Picture 12" descr="Gingerbread Man Wearing a Bow Tie Wearing a Bow Tie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47" y="7172456"/>
            <a:ext cx="683426" cy="75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ekstfelt 85"/>
          <p:cNvSpPr txBox="1"/>
          <p:nvPr/>
        </p:nvSpPr>
        <p:spPr>
          <a:xfrm>
            <a:off x="1367216" y="7367359"/>
            <a:ext cx="277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latin typeface="Century Gothic" panose="020B0502020202020204" pitchFamily="34" charset="0"/>
              </a:rPr>
              <a:t>Br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</a:t>
            </a:r>
            <a:r>
              <a:rPr lang="da-DK" sz="4000" b="1" dirty="0" smtClean="0">
                <a:latin typeface="Century Gothic" panose="020B0502020202020204" pitchFamily="34" charset="0"/>
              </a:rPr>
              <a:t>nk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da-DK" sz="4000" b="1" dirty="0" smtClean="0">
                <a:latin typeface="Century Gothic" panose="020B0502020202020204" pitchFamily="34" charset="0"/>
              </a:rPr>
              <a:t>g</a:t>
            </a:r>
            <a:r>
              <a:rPr lang="da-DK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da-DK" sz="4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kstfelt 87"/>
          <p:cNvSpPr txBox="1"/>
          <p:nvPr/>
        </p:nvSpPr>
        <p:spPr>
          <a:xfrm>
            <a:off x="648647" y="4127416"/>
            <a:ext cx="5133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Skriv juleaften og brunkage i bogstavehusene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pic>
        <p:nvPicPr>
          <p:cNvPr id="89" name="Picture 6" descr="Happy Pencil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597858" y="3949803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3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nta Cla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076" y="2854962"/>
            <a:ext cx="2635849" cy="309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e 6"/>
          <p:cNvGrpSpPr/>
          <p:nvPr/>
        </p:nvGrpSpPr>
        <p:grpSpPr>
          <a:xfrm>
            <a:off x="3498519" y="675309"/>
            <a:ext cx="1778379" cy="1612900"/>
            <a:chOff x="2918759" y="1587499"/>
            <a:chExt cx="2004197" cy="1479009"/>
          </a:xfrm>
        </p:grpSpPr>
        <p:sp>
          <p:nvSpPr>
            <p:cNvPr id="6" name="Skyformet billedforklaring 5"/>
            <p:cNvSpPr/>
            <p:nvPr/>
          </p:nvSpPr>
          <p:spPr>
            <a:xfrm>
              <a:off x="2918759" y="1587499"/>
              <a:ext cx="2004197" cy="1479009"/>
            </a:xfrm>
            <a:prstGeom prst="cloud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106" name="Picture 10" descr="Black and White Santa H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993" y="1968698"/>
              <a:ext cx="1023727" cy="716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e 11"/>
          <p:cNvGrpSpPr/>
          <p:nvPr/>
        </p:nvGrpSpPr>
        <p:grpSpPr>
          <a:xfrm rot="1352405">
            <a:off x="4706301" y="2161067"/>
            <a:ext cx="1771791" cy="1684705"/>
            <a:chOff x="4387709" y="2976032"/>
            <a:chExt cx="1771791" cy="1684705"/>
          </a:xfrm>
        </p:grpSpPr>
        <p:sp>
          <p:nvSpPr>
            <p:cNvPr id="17" name="Skyformet billedforklaring 16"/>
            <p:cNvSpPr/>
            <p:nvPr/>
          </p:nvSpPr>
          <p:spPr>
            <a:xfrm>
              <a:off x="4387709" y="2976032"/>
              <a:ext cx="1771791" cy="1684705"/>
            </a:xfrm>
            <a:prstGeom prst="cloud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104" name="Picture 8" descr="Black and White Stocki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33328" y="3260809"/>
              <a:ext cx="680551" cy="935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uppe 7"/>
          <p:cNvGrpSpPr/>
          <p:nvPr/>
        </p:nvGrpSpPr>
        <p:grpSpPr>
          <a:xfrm>
            <a:off x="501707" y="2550495"/>
            <a:ext cx="1685646" cy="1570522"/>
            <a:chOff x="168705" y="4179072"/>
            <a:chExt cx="2149695" cy="2044418"/>
          </a:xfrm>
        </p:grpSpPr>
        <p:sp>
          <p:nvSpPr>
            <p:cNvPr id="20" name="Skyformet billedforklaring 19"/>
            <p:cNvSpPr/>
            <p:nvPr/>
          </p:nvSpPr>
          <p:spPr>
            <a:xfrm rot="16465371">
              <a:off x="221344" y="4126433"/>
              <a:ext cx="2044418" cy="2149695"/>
            </a:xfrm>
            <a:prstGeom prst="cloud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110" name="Picture 14" descr="Black and White Christmas Gif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Edg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690" y="4660737"/>
              <a:ext cx="863726" cy="1009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uppe 9"/>
          <p:cNvGrpSpPr/>
          <p:nvPr/>
        </p:nvGrpSpPr>
        <p:grpSpPr>
          <a:xfrm rot="19666420">
            <a:off x="1453749" y="748230"/>
            <a:ext cx="1587123" cy="1676004"/>
            <a:chOff x="1244977" y="876300"/>
            <a:chExt cx="1587123" cy="1676004"/>
          </a:xfrm>
        </p:grpSpPr>
        <p:sp>
          <p:nvSpPr>
            <p:cNvPr id="28" name="Skyformet billedforklaring 27"/>
            <p:cNvSpPr/>
            <p:nvPr/>
          </p:nvSpPr>
          <p:spPr>
            <a:xfrm>
              <a:off x="1244977" y="876300"/>
              <a:ext cx="1587123" cy="1676004"/>
            </a:xfrm>
            <a:prstGeom prst="cloud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112" name="Picture 16" descr="Black and White Black and White Blank Christmas Tre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473" y="1054100"/>
              <a:ext cx="779194" cy="1206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uppe 12"/>
          <p:cNvGrpSpPr/>
          <p:nvPr/>
        </p:nvGrpSpPr>
        <p:grpSpPr>
          <a:xfrm>
            <a:off x="1357587" y="6135530"/>
            <a:ext cx="4142826" cy="3276307"/>
            <a:chOff x="1449370" y="6135530"/>
            <a:chExt cx="4142826" cy="3276307"/>
          </a:xfrm>
        </p:grpSpPr>
        <p:sp>
          <p:nvSpPr>
            <p:cNvPr id="11" name="Afrundet rektangel 10"/>
            <p:cNvSpPr/>
            <p:nvPr/>
          </p:nvSpPr>
          <p:spPr>
            <a:xfrm>
              <a:off x="1449370" y="6135530"/>
              <a:ext cx="1935979" cy="15113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Afrundet rektangel 31"/>
            <p:cNvSpPr/>
            <p:nvPr/>
          </p:nvSpPr>
          <p:spPr>
            <a:xfrm>
              <a:off x="3590053" y="6135530"/>
              <a:ext cx="1935979" cy="15113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Afrundet rektangel 32"/>
            <p:cNvSpPr/>
            <p:nvPr/>
          </p:nvSpPr>
          <p:spPr>
            <a:xfrm>
              <a:off x="1449370" y="7900537"/>
              <a:ext cx="1935979" cy="15113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Afrundet rektangel 34"/>
            <p:cNvSpPr/>
            <p:nvPr/>
          </p:nvSpPr>
          <p:spPr>
            <a:xfrm>
              <a:off x="3656217" y="7900537"/>
              <a:ext cx="1935979" cy="15113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37" name="Afrundet rektangel 36"/>
          <p:cNvSpPr/>
          <p:nvPr/>
        </p:nvSpPr>
        <p:spPr>
          <a:xfrm>
            <a:off x="130629" y="83127"/>
            <a:ext cx="6638306" cy="973776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8" name="Gruppe 37"/>
          <p:cNvGrpSpPr/>
          <p:nvPr/>
        </p:nvGrpSpPr>
        <p:grpSpPr>
          <a:xfrm>
            <a:off x="5898655" y="174500"/>
            <a:ext cx="770664" cy="603489"/>
            <a:chOff x="446724" y="932158"/>
            <a:chExt cx="1833338" cy="1523257"/>
          </a:xfrm>
        </p:grpSpPr>
        <p:sp>
          <p:nvSpPr>
            <p:cNvPr id="39" name="Ellipse 38"/>
            <p:cNvSpPr/>
            <p:nvPr/>
          </p:nvSpPr>
          <p:spPr>
            <a:xfrm>
              <a:off x="1110343" y="1048986"/>
              <a:ext cx="952005" cy="924296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Ellipse 39"/>
            <p:cNvSpPr/>
            <p:nvPr/>
          </p:nvSpPr>
          <p:spPr>
            <a:xfrm>
              <a:off x="791109" y="1246886"/>
              <a:ext cx="1183274" cy="1208529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1" name="Picture 2" descr="Earth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846" y="1246908"/>
              <a:ext cx="768216" cy="71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kstfelt 41"/>
            <p:cNvSpPr txBox="1"/>
            <p:nvPr/>
          </p:nvSpPr>
          <p:spPr>
            <a:xfrm>
              <a:off x="446724" y="1433350"/>
              <a:ext cx="1757548" cy="932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Møllers</a:t>
              </a:r>
            </a:p>
            <a:p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Snap ITC" panose="04040A07060A02020202" pitchFamily="82" charset="0"/>
                </a:rPr>
                <a:t>Univers</a:t>
              </a:r>
              <a:endParaRPr lang="da-DK" sz="900" dirty="0">
                <a:solidFill>
                  <a:schemeClr val="bg1">
                    <a:lumMod val="50000"/>
                  </a:schemeClr>
                </a:solidFill>
                <a:latin typeface="Snap ITC" panose="04040A07060A02020202" pitchFamily="82" charset="0"/>
              </a:endParaRPr>
            </a:p>
          </p:txBody>
        </p:sp>
        <p:pic>
          <p:nvPicPr>
            <p:cNvPr id="43" name="Picture 4" descr="Smiling Sta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056" y="932158"/>
              <a:ext cx="200946" cy="195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Smiling Star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4132" y="1167992"/>
              <a:ext cx="217713" cy="21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" descr="Smiling Sta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003" y="2205157"/>
              <a:ext cx="245701" cy="239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Tekstfelt 45"/>
          <p:cNvSpPr txBox="1"/>
          <p:nvPr/>
        </p:nvSpPr>
        <p:spPr>
          <a:xfrm>
            <a:off x="92424" y="9623430"/>
            <a:ext cx="2792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schemeClr val="bg1">
                    <a:lumMod val="65000"/>
                  </a:schemeClr>
                </a:solidFill>
              </a:rPr>
              <a:t>Lavet af Karina M. Thomsen</a:t>
            </a:r>
          </a:p>
        </p:txBody>
      </p:sp>
      <p:sp>
        <p:nvSpPr>
          <p:cNvPr id="65" name="Tekstfelt 64"/>
          <p:cNvSpPr txBox="1"/>
          <p:nvPr/>
        </p:nvSpPr>
        <p:spPr>
          <a:xfrm>
            <a:off x="1872539" y="299190"/>
            <a:ext cx="3561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Century Gothic" panose="020B0502020202020204" pitchFamily="34" charset="0"/>
              </a:rPr>
              <a:t>Hvad tænker julemanden på, tegn det i kasserne</a:t>
            </a:r>
            <a:r>
              <a:rPr lang="da-DK" sz="1100" dirty="0" smtClean="0"/>
              <a:t>.</a:t>
            </a:r>
            <a:endParaRPr lang="da-DK" sz="1100" dirty="0"/>
          </a:p>
        </p:txBody>
      </p:sp>
      <p:pic>
        <p:nvPicPr>
          <p:cNvPr id="66" name="Picture 6" descr="Happy Penci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3084">
            <a:off x="1970923" y="168332"/>
            <a:ext cx="79631" cy="2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63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2882</TotalTime>
  <Words>174</Words>
  <Application>Microsoft Office PowerPoint</Application>
  <PresentationFormat>A4 (210 x 297 mm)</PresentationFormat>
  <Paragraphs>59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Century Gothic</vt:lpstr>
      <vt:lpstr>Snap ITC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Company>Aalborg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Karina Møller Thomsen</dc:creator>
  <cp:lastModifiedBy>Karina Møller Thomsen</cp:lastModifiedBy>
  <cp:revision>22</cp:revision>
  <dcterms:created xsi:type="dcterms:W3CDTF">2020-11-18T19:22:09Z</dcterms:created>
  <dcterms:modified xsi:type="dcterms:W3CDTF">2020-11-20T19:25:01Z</dcterms:modified>
</cp:coreProperties>
</file>