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3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1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53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75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17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78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51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12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2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10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55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07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06FC-4BF6-A247-A3A6-DA5A006E0943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553B6-531B-464F-AD35-F8660B2F2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5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D720DF89-0511-464A-B03A-D79F4C74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794E671-F69C-A942-B20C-2384323BA362}"/>
              </a:ext>
            </a:extLst>
          </p:cNvPr>
          <p:cNvGraphicFramePr>
            <a:graphicFrameLocks noGrp="1"/>
          </p:cNvGraphicFramePr>
          <p:nvPr/>
        </p:nvGraphicFramePr>
        <p:xfrm>
          <a:off x="539966" y="1354312"/>
          <a:ext cx="5742432" cy="731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216">
                  <a:extLst>
                    <a:ext uri="{9D8B030D-6E8A-4147-A177-3AD203B41FA5}">
                      <a16:colId xmlns:a16="http://schemas.microsoft.com/office/drawing/2014/main" val="2488999838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1054925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3 blyanter</a:t>
                      </a: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lineal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6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farveblyanter</a:t>
                      </a: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blyantspidser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viskelæder</a:t>
                      </a: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passer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4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saks</a:t>
                      </a: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joker</a:t>
                      </a: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joker</a:t>
                      </a: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  <a:p>
                      <a:endParaRPr lang="da-DK" sz="1800" dirty="0"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OpenDyslexic" pitchFamily="2" charset="77"/>
                        </a:rPr>
                        <a:t>joker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92201"/>
                  </a:ext>
                </a:extLst>
              </a:tr>
            </a:tbl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3BFF22FF-52D7-4F80-B26B-C3ED8671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173" y="1709495"/>
            <a:ext cx="1268993" cy="951744"/>
          </a:xfrm>
          <a:prstGeom prst="rect">
            <a:avLst/>
          </a:prstGeom>
        </p:spPr>
      </p:pic>
      <p:pic>
        <p:nvPicPr>
          <p:cNvPr id="2052" name="Picture 4" descr="Pencil, Green, Writing Tools, School Supplies">
            <a:extLst>
              <a:ext uri="{FF2B5EF4-FFF2-40B4-BE49-F238E27FC236}">
                <a16:creationId xmlns:a16="http://schemas.microsoft.com/office/drawing/2014/main" id="{271B4973-0C8F-419C-953B-BC30F905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2" y="1765413"/>
            <a:ext cx="688663" cy="8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FFC20C1-4CF1-4328-A86A-F20B7D580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174" y="3252015"/>
            <a:ext cx="944992" cy="850492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7F4C2AD1-BE4D-4B2A-AC85-5350FF19BE83}"/>
              </a:ext>
            </a:extLst>
          </p:cNvPr>
          <p:cNvSpPr txBox="1"/>
          <p:nvPr/>
        </p:nvSpPr>
        <p:spPr>
          <a:xfrm>
            <a:off x="539966" y="434044"/>
            <a:ext cx="574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latin typeface="OpenDyslexic" panose="00000500000000000000" pitchFamily="50" charset="0"/>
              </a:rPr>
              <a:t>PenalhusKrig</a:t>
            </a:r>
          </a:p>
        </p:txBody>
      </p:sp>
      <p:pic>
        <p:nvPicPr>
          <p:cNvPr id="19" name="Picture 4" descr="Pencil, Green, Writing Tools, School Supplies">
            <a:extLst>
              <a:ext uri="{FF2B5EF4-FFF2-40B4-BE49-F238E27FC236}">
                <a16:creationId xmlns:a16="http://schemas.microsoft.com/office/drawing/2014/main" id="{E51200C3-C2D7-7744-B97B-F7ABF83E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35" y="1760121"/>
            <a:ext cx="688663" cy="8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encil, Green, Writing Tools, School Supplies">
            <a:extLst>
              <a:ext uri="{FF2B5EF4-FFF2-40B4-BE49-F238E27FC236}">
                <a16:creationId xmlns:a16="http://schemas.microsoft.com/office/drawing/2014/main" id="{CC1992C1-856A-BC43-8318-AEF4E6F8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72" y="1760121"/>
            <a:ext cx="688663" cy="8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779A0C-2BBA-A646-ACC9-1412D3140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4" y="4629004"/>
            <a:ext cx="1006129" cy="850493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C7CD912-6A0F-F74D-8FC1-6243564F9D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818"/>
          <a:stretch/>
        </p:blipFill>
        <p:spPr>
          <a:xfrm>
            <a:off x="1126831" y="3233479"/>
            <a:ext cx="1904151" cy="850492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C2BE900C-1E9D-DA4E-8F13-09108B61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 © Sanne Pogager</a:t>
            </a:r>
          </a:p>
        </p:txBody>
      </p:sp>
      <p:pic>
        <p:nvPicPr>
          <p:cNvPr id="14" name="Picture 6" descr="Par Kompasser, Delere, Cirkel, Kompasser, Par Delere">
            <a:extLst>
              <a:ext uri="{FF2B5EF4-FFF2-40B4-BE49-F238E27FC236}">
                <a16:creationId xmlns:a16="http://schemas.microsoft.com/office/drawing/2014/main" id="{F4124ED3-12D8-804B-AF91-D22A1D0C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6403">
            <a:off x="4446169" y="4313270"/>
            <a:ext cx="620587" cy="12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EF86634-FB23-3C42-9BAC-DAAD34D69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05" y="5858191"/>
            <a:ext cx="705185" cy="123648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CBFFE2E-4AB5-A84B-AE6C-C94C854B69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18" y="7293847"/>
            <a:ext cx="705185" cy="1236488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586CD95D-BDB2-4F47-AE9E-133C7FD908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05" y="7293847"/>
            <a:ext cx="705185" cy="12364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68A01B1-7F75-6543-B879-DE49540AF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298" y="5814990"/>
            <a:ext cx="1136023" cy="12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Macintosh PowerPoint</Application>
  <PresentationFormat>A4-papir (210 x 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OpenDyslexic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Pogager Jensen Soendersoeskolen</dc:creator>
  <cp:lastModifiedBy>Sanne Pogager Jensen Soendersoeskolen</cp:lastModifiedBy>
  <cp:revision>1</cp:revision>
  <dcterms:created xsi:type="dcterms:W3CDTF">2019-06-19T11:40:31Z</dcterms:created>
  <dcterms:modified xsi:type="dcterms:W3CDTF">2019-06-19T11:41:15Z</dcterms:modified>
</cp:coreProperties>
</file>