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34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49E7-E6FF-3546-9826-B522168F3EAE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D9A9-3F2C-4243-BD5A-B3F4684473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907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49E7-E6FF-3546-9826-B522168F3EAE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D9A9-3F2C-4243-BD5A-B3F4684473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774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49E7-E6FF-3546-9826-B522168F3EAE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D9A9-3F2C-4243-BD5A-B3F4684473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622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49E7-E6FF-3546-9826-B522168F3EAE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D9A9-3F2C-4243-BD5A-B3F4684473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589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49E7-E6FF-3546-9826-B522168F3EAE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D9A9-3F2C-4243-BD5A-B3F4684473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675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49E7-E6FF-3546-9826-B522168F3EAE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D9A9-3F2C-4243-BD5A-B3F4684473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033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49E7-E6FF-3546-9826-B522168F3EAE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D9A9-3F2C-4243-BD5A-B3F4684473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627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49E7-E6FF-3546-9826-B522168F3EAE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D9A9-3F2C-4243-BD5A-B3F4684473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604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49E7-E6FF-3546-9826-B522168F3EAE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D9A9-3F2C-4243-BD5A-B3F4684473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668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49E7-E6FF-3546-9826-B522168F3EAE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D9A9-3F2C-4243-BD5A-B3F4684473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530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49E7-E6FF-3546-9826-B522168F3EAE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6D9A9-3F2C-4243-BD5A-B3F4684473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206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649E7-E6FF-3546-9826-B522168F3EAE}" type="datetimeFigureOut">
              <a:rPr lang="da-DK" smtClean="0"/>
              <a:t>19/06/2019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6D9A9-3F2C-4243-BD5A-B3F4684473D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564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D720DF89-0511-464A-B03A-D79F4C74C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905999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7F4C2AD1-BE4D-4B2A-AC85-5350FF19BE83}"/>
              </a:ext>
            </a:extLst>
          </p:cNvPr>
          <p:cNvSpPr txBox="1"/>
          <p:nvPr/>
        </p:nvSpPr>
        <p:spPr>
          <a:xfrm>
            <a:off x="557784" y="644726"/>
            <a:ext cx="5742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9600" b="1" dirty="0">
                <a:ln w="28575">
                  <a:solidFill>
                    <a:schemeClr val="tx1"/>
                  </a:solidFill>
                </a:ln>
                <a:solidFill>
                  <a:srgbClr val="C00000"/>
                </a:solidFill>
                <a:latin typeface="OpenDyslexic" panose="00000500000000000000" pitchFamily="50" charset="0"/>
              </a:rPr>
              <a:t>Diplom</a:t>
            </a:r>
            <a:endParaRPr lang="da-DK" sz="4400" b="1" dirty="0">
              <a:ln w="28575">
                <a:solidFill>
                  <a:schemeClr val="tx1"/>
                </a:solidFill>
              </a:ln>
              <a:solidFill>
                <a:srgbClr val="C00000"/>
              </a:solidFill>
              <a:latin typeface="OpenDyslexic" panose="00000500000000000000" pitchFamily="50" charset="0"/>
            </a:endParaRPr>
          </a:p>
          <a:p>
            <a:pPr algn="ctr"/>
            <a:r>
              <a:rPr lang="da-DK" sz="4400" b="1" dirty="0">
                <a:latin typeface="OpenDyslexic" panose="00000500000000000000" pitchFamily="50" charset="0"/>
              </a:rPr>
              <a:t>Penalhus</a:t>
            </a:r>
            <a:endParaRPr lang="da-DK" sz="3200" b="1" dirty="0">
              <a:latin typeface="OpenDyslexic" panose="00000500000000000000" pitchFamily="50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DF06AA0D-172A-6640-B150-0FD8E93D55A7}"/>
              </a:ext>
            </a:extLst>
          </p:cNvPr>
          <p:cNvSpPr txBox="1"/>
          <p:nvPr/>
        </p:nvSpPr>
        <p:spPr>
          <a:xfrm>
            <a:off x="651424" y="3239740"/>
            <a:ext cx="555514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>
                <a:latin typeface="American Typewriter" panose="02090604020004020304" pitchFamily="18" charset="77"/>
              </a:rPr>
              <a:t>_____________________________</a:t>
            </a:r>
          </a:p>
          <a:p>
            <a:pPr algn="ctr"/>
            <a:endParaRPr lang="da-DK" sz="2400" dirty="0">
              <a:latin typeface="OpenDyslexic" pitchFamily="2" charset="77"/>
            </a:endParaRPr>
          </a:p>
          <a:p>
            <a:pPr algn="ctr"/>
            <a:r>
              <a:rPr lang="da-DK" sz="4000" dirty="0">
                <a:latin typeface="OpenDyslexic" pitchFamily="2" charset="77"/>
              </a:rPr>
              <a:t>Tillykke!</a:t>
            </a:r>
          </a:p>
          <a:p>
            <a:pPr algn="ctr"/>
            <a:endParaRPr lang="da-DK" sz="2400" dirty="0">
              <a:latin typeface="OpenDyslexic" pitchFamily="2" charset="77"/>
            </a:endParaRPr>
          </a:p>
          <a:p>
            <a:pPr algn="ctr"/>
            <a:r>
              <a:rPr lang="da-DK" sz="2400" dirty="0">
                <a:latin typeface="OpenDyslexic" pitchFamily="2" charset="77"/>
              </a:rPr>
              <a:t> Du har total tjek på dit penalhus</a:t>
            </a:r>
          </a:p>
          <a:p>
            <a:pPr algn="ctr"/>
            <a:endParaRPr lang="da-DK" sz="2400" dirty="0">
              <a:latin typeface="OpenDyslexic" pitchFamily="2" charset="77"/>
            </a:endParaRPr>
          </a:p>
          <a:p>
            <a:pPr algn="ctr"/>
            <a:endParaRPr lang="da-DK" sz="2400" dirty="0">
              <a:latin typeface="OpenDyslexic" pitchFamily="2" charset="77"/>
            </a:endParaRPr>
          </a:p>
          <a:p>
            <a:pPr algn="ctr"/>
            <a:endParaRPr lang="da-DK" sz="2400" dirty="0">
              <a:latin typeface="OpenDyslexic" pitchFamily="2" charset="77"/>
            </a:endParaRPr>
          </a:p>
          <a:p>
            <a:pPr algn="ctr"/>
            <a:endParaRPr lang="da-DK" sz="2400" dirty="0">
              <a:latin typeface="OpenDyslexic" pitchFamily="2" charset="77"/>
            </a:endParaRPr>
          </a:p>
          <a:p>
            <a:pPr algn="ctr"/>
            <a:endParaRPr lang="da-DK" sz="2400" dirty="0">
              <a:latin typeface="OpenDyslexic" pitchFamily="2" charset="77"/>
            </a:endParaRPr>
          </a:p>
          <a:p>
            <a:pPr algn="ctr"/>
            <a:endParaRPr lang="da-DK" sz="2400" dirty="0">
              <a:latin typeface="OpenDyslexic" pitchFamily="2" charset="77"/>
            </a:endParaRPr>
          </a:p>
          <a:p>
            <a:pPr algn="ctr"/>
            <a:endParaRPr lang="da-DK" sz="2400" dirty="0">
              <a:latin typeface="OpenDyslexic" pitchFamily="2" charset="77"/>
            </a:endParaRPr>
          </a:p>
          <a:p>
            <a:pPr algn="ctr"/>
            <a:r>
              <a:rPr lang="da-DK" sz="2400" b="1" dirty="0">
                <a:latin typeface="American Typewriter" panose="02090604020004020304" pitchFamily="18" charset="77"/>
              </a:rPr>
              <a:t>_____________________________</a:t>
            </a:r>
            <a:endParaRPr lang="da-DK" sz="2400" dirty="0">
              <a:latin typeface="OpenDyslexic" pitchFamily="2" charset="77"/>
            </a:endParaRPr>
          </a:p>
          <a:p>
            <a:pPr algn="ctr"/>
            <a:r>
              <a:rPr lang="da-DK" sz="2400" i="1" dirty="0">
                <a:latin typeface="OpenDyslexic" pitchFamily="2" charset="77"/>
              </a:rPr>
              <a:t>din lærer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37140B39-9B30-4F40-926D-995D9AF7C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430" y="6964554"/>
            <a:ext cx="1268993" cy="951744"/>
          </a:xfrm>
          <a:prstGeom prst="rect">
            <a:avLst/>
          </a:prstGeom>
        </p:spPr>
      </p:pic>
      <p:pic>
        <p:nvPicPr>
          <p:cNvPr id="12" name="Picture 4" descr="Pencil, Green, Writing Tools, School Supplies">
            <a:extLst>
              <a:ext uri="{FF2B5EF4-FFF2-40B4-BE49-F238E27FC236}">
                <a16:creationId xmlns:a16="http://schemas.microsoft.com/office/drawing/2014/main" id="{26208722-413E-A74D-B56D-09923513D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0" y="5852387"/>
            <a:ext cx="688663" cy="8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EAB20D8E-E71B-C448-8B39-F641DD51E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9321" y="6964554"/>
            <a:ext cx="944992" cy="850492"/>
          </a:xfrm>
          <a:prstGeom prst="rect">
            <a:avLst/>
          </a:prstGeom>
        </p:spPr>
      </p:pic>
      <p:pic>
        <p:nvPicPr>
          <p:cNvPr id="14" name="Picture 4" descr="Pencil, Green, Writing Tools, School Supplies">
            <a:extLst>
              <a:ext uri="{FF2B5EF4-FFF2-40B4-BE49-F238E27FC236}">
                <a16:creationId xmlns:a16="http://schemas.microsoft.com/office/drawing/2014/main" id="{14D2305E-DF2C-2049-97DE-A4BDA70D0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99" y="5863831"/>
            <a:ext cx="688663" cy="8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encil, Green, Writing Tools, School Supplies">
            <a:extLst>
              <a:ext uri="{FF2B5EF4-FFF2-40B4-BE49-F238E27FC236}">
                <a16:creationId xmlns:a16="http://schemas.microsoft.com/office/drawing/2014/main" id="{2D3B482D-5872-5444-AFF8-BBA68435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28" y="5863831"/>
            <a:ext cx="688663" cy="8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D495DAB6-FCFB-1A44-92AD-FEA674429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57" y="5903664"/>
            <a:ext cx="1006129" cy="850493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5953C4A2-1797-134F-9602-094F4ED0B3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2818"/>
          <a:stretch/>
        </p:blipFill>
        <p:spPr>
          <a:xfrm>
            <a:off x="4480352" y="5814408"/>
            <a:ext cx="1632581" cy="729195"/>
          </a:xfrm>
          <a:prstGeom prst="rect">
            <a:avLst/>
          </a:prstGeo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CAF2339-2CFF-1540-81D8-01D42024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 © Sanne Pogager</a:t>
            </a:r>
          </a:p>
        </p:txBody>
      </p:sp>
    </p:spTree>
    <p:extLst>
      <p:ext uri="{BB962C8B-B14F-4D97-AF65-F5344CB8AC3E}">
        <p14:creationId xmlns:p14="http://schemas.microsoft.com/office/powerpoint/2010/main" val="14425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</Words>
  <Application>Microsoft Macintosh PowerPoint</Application>
  <PresentationFormat>A4-papir (210 x 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American Typewriter</vt:lpstr>
      <vt:lpstr>Arial</vt:lpstr>
      <vt:lpstr>Calibri</vt:lpstr>
      <vt:lpstr>Calibri Light</vt:lpstr>
      <vt:lpstr>OpenDyslexic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Sanne Pogager Jensen Soendersoeskolen</dc:creator>
  <cp:lastModifiedBy>Sanne Pogager Jensen Soendersoeskolen</cp:lastModifiedBy>
  <cp:revision>1</cp:revision>
  <dcterms:created xsi:type="dcterms:W3CDTF">2019-06-19T11:41:21Z</dcterms:created>
  <dcterms:modified xsi:type="dcterms:W3CDTF">2019-06-19T11:41:52Z</dcterms:modified>
</cp:coreProperties>
</file>