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69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2E9"/>
    <a:srgbClr val="00693C"/>
    <a:srgbClr val="00FA00"/>
    <a:srgbClr val="008F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5"/>
    <p:restoredTop sz="94665"/>
  </p:normalViewPr>
  <p:slideViewPr>
    <p:cSldViewPr snapToGrid="0" snapToObjects="1">
      <p:cViewPr varScale="1">
        <p:scale>
          <a:sx n="108" d="100"/>
          <a:sy n="108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94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1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779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12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399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914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69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04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0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96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30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AAB9-5E1E-9A48-B0FC-EE0D48D3F935}" type="datetimeFigureOut">
              <a:rPr lang="da-DK" smtClean="0"/>
              <a:t>29/03/2019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CE99-16CA-A348-8D9E-5A0E5B2A0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70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8FD0C600-5FB8-714D-B5C5-68EDB418C4BE}"/>
              </a:ext>
            </a:extLst>
          </p:cNvPr>
          <p:cNvSpPr txBox="1"/>
          <p:nvPr/>
        </p:nvSpPr>
        <p:spPr>
          <a:xfrm>
            <a:off x="525874" y="226530"/>
            <a:ext cx="8854252" cy="486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611" dirty="0">
                <a:latin typeface="DK Prince Frog" panose="02000000000000000000" pitchFamily="2" charset="77"/>
              </a:rPr>
              <a:t>Ugleløbet</a:t>
            </a:r>
          </a:p>
          <a:p>
            <a:pPr algn="ctr"/>
            <a:r>
              <a:rPr lang="da-DK" sz="4800" dirty="0">
                <a:latin typeface="DK Prince Frog" panose="02000000000000000000" pitchFamily="2" charset="77"/>
                <a:ea typeface="Ayuthaya" pitchFamily="2" charset="-34"/>
                <a:cs typeface="Ayuthaya" pitchFamily="2" charset="-34"/>
              </a:rPr>
              <a:t>Bevægelse, matematik</a:t>
            </a:r>
          </a:p>
          <a:p>
            <a:pPr algn="ctr"/>
            <a:r>
              <a:rPr lang="da-DK" sz="4800" dirty="0">
                <a:latin typeface="DK Prince Frog" panose="02000000000000000000" pitchFamily="2" charset="77"/>
                <a:ea typeface="Ayuthaya" pitchFamily="2" charset="-34"/>
                <a:cs typeface="Ayuthaya" pitchFamily="2" charset="-34"/>
              </a:rPr>
              <a:t> og </a:t>
            </a:r>
          </a:p>
          <a:p>
            <a:pPr algn="ctr"/>
            <a:r>
              <a:rPr lang="da-DK" sz="4800" dirty="0">
                <a:latin typeface="DK Prince Frog" panose="02000000000000000000" pitchFamily="2" charset="77"/>
                <a:ea typeface="Ayuthaya" pitchFamily="2" charset="-34"/>
                <a:cs typeface="Ayuthaya" pitchFamily="2" charset="-34"/>
              </a:rPr>
              <a:t>sammenhold</a:t>
            </a:r>
            <a:endParaRPr lang="da-DK" sz="16611" dirty="0">
              <a:latin typeface="DK Prince Frog" panose="02000000000000000000" pitchFamily="2" charset="77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1CCF506-D088-9447-8266-E05F30C3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2770">
            <a:off x="1011296" y="3736300"/>
            <a:ext cx="1984305" cy="264574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D1C4F9E-58F0-4B41-9016-350C2EE662A9}"/>
              </a:ext>
            </a:extLst>
          </p:cNvPr>
          <p:cNvSpPr txBox="1"/>
          <p:nvPr/>
        </p:nvSpPr>
        <p:spPr>
          <a:xfrm>
            <a:off x="3124200" y="619144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latin typeface="DK Prince Frog" panose="02000000000000000000" pitchFamily="2" charset="77"/>
              </a:rPr>
              <a:t>Af Tanja Hausgaard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82C1EAC-F306-434E-ACC3-16B4B7545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6930">
            <a:off x="7114169" y="3752866"/>
            <a:ext cx="1984305" cy="26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2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672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6616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110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8693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5920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0365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3932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4306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39230A4-292B-A047-A1BA-5CFE6C943503}"/>
              </a:ext>
            </a:extLst>
          </p:cNvPr>
          <p:cNvSpPr txBox="1"/>
          <p:nvPr/>
        </p:nvSpPr>
        <p:spPr>
          <a:xfrm>
            <a:off x="258151" y="545242"/>
            <a:ext cx="8854252" cy="5796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67" dirty="0">
                <a:latin typeface="DK Prince Frog" panose="02000000000000000000" pitchFamily="2" charset="77"/>
                <a:ea typeface="Ayuthaya" pitchFamily="2" charset="-34"/>
                <a:cs typeface="Ayuthaya" pitchFamily="2" charset="-34"/>
              </a:rPr>
              <a:t>Om udgivelsen</a:t>
            </a:r>
            <a:br>
              <a:rPr lang="da-DK" sz="26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endParaRPr lang="da-DK" sz="26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r>
              <a:rPr lang="da-DK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Tak, fordi du hentede mit materiale. </a:t>
            </a:r>
          </a:p>
          <a:p>
            <a:pPr algn="ctr"/>
            <a:r>
              <a:rPr lang="da-DK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Håber du og dine elever bliver glade for det.</a:t>
            </a:r>
          </a:p>
          <a:p>
            <a:pPr algn="ctr"/>
            <a:endParaRPr lang="da-DK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r>
              <a:rPr lang="da-DK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Materialet er udarbejdet af Tanja Hausgaard.  </a:t>
            </a:r>
          </a:p>
          <a:p>
            <a:pPr algn="ctr"/>
            <a:endParaRPr lang="da-DK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r>
              <a:rPr lang="da-DK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Hvis du har spørgsmål eller kommentarer til mit materiale er du velkommen til at skrive til mig</a:t>
            </a:r>
          </a:p>
          <a:p>
            <a:pPr algn="ctr"/>
            <a:r>
              <a:rPr lang="da-DK" sz="2000" dirty="0" err="1">
                <a:latin typeface="Ayuthaya" pitchFamily="2" charset="-34"/>
                <a:ea typeface="Ayuthaya" pitchFamily="2" charset="-34"/>
                <a:cs typeface="Ayuthaya" pitchFamily="2" charset="-34"/>
              </a:rPr>
              <a:t>tanja_hausgaard@hotmail.com</a:t>
            </a:r>
            <a:endParaRPr lang="da-DK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endParaRPr lang="da-DK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r>
              <a:rPr lang="da-DK" sz="2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Ugle-billedet er hentet her: </a:t>
            </a:r>
          </a:p>
          <a:p>
            <a:pPr algn="ctr"/>
            <a:r>
              <a:rPr lang="da-DK" sz="2000" dirty="0">
                <a:latin typeface="Ayuthaya" pitchFamily="2" charset="-34"/>
                <a:ea typeface="Ayuthaya" pitchFamily="2" charset="-34"/>
                <a:cs typeface="Ayuthaya" pitchFamily="2" charset="-34"/>
                <a:hlinkClick r:id="rId2"/>
              </a:rPr>
              <a:t>www.pixabay.com</a:t>
            </a:r>
            <a:endParaRPr lang="da-DK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endParaRPr lang="da-DK" sz="2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da-DK" sz="1600" b="1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da-DK" sz="14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da-DK" sz="14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da-DK" sz="26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BA6A6AF-B8FF-3748-9D1C-FD633E5C1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106" y="5061857"/>
            <a:ext cx="1110342" cy="11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39230A4-292B-A047-A1BA-5CFE6C943503}"/>
              </a:ext>
            </a:extLst>
          </p:cNvPr>
          <p:cNvSpPr txBox="1"/>
          <p:nvPr/>
        </p:nvSpPr>
        <p:spPr>
          <a:xfrm>
            <a:off x="258151" y="545242"/>
            <a:ext cx="8854252" cy="607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67" dirty="0">
                <a:latin typeface="DK Prince Frog" panose="02000000000000000000" pitchFamily="2" charset="77"/>
                <a:ea typeface="Ayuthaya" pitchFamily="2" charset="-34"/>
                <a:cs typeface="Ayuthaya" pitchFamily="2" charset="-34"/>
              </a:rPr>
              <a:t>Vejledning</a:t>
            </a:r>
            <a:br>
              <a:rPr lang="da-DK" sz="26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endParaRPr lang="da-DK" sz="26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r>
              <a:rPr lang="da-DK" sz="16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Forberedelse</a:t>
            </a:r>
          </a:p>
          <a:p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Print uglen ud og kopiere den ud på 10 forskellige stykker farvet papir. Laminér uglerne og hæng dem op. Under hver ugle skal der hænge 10 klemmer, nummeret med 1-10. Klemmerne farves/markeres med den farve, som matcher uglen. </a:t>
            </a:r>
          </a:p>
          <a:p>
            <a:endParaRPr lang="da-DK" sz="1600" b="1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r>
              <a:rPr lang="da-DK" sz="16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Sådan bruges ugleløbet</a:t>
            </a:r>
          </a:p>
          <a:p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Eleverne deles i små hold. Deres mission er nu at samle så høje point så muligt. Reglerne er som følgende:</a:t>
            </a:r>
            <a:b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1) Holdet SKAL følges med sin(e) makker/makkere.</a:t>
            </a:r>
            <a:b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2) Man må kun samle 1 klemme af gangen. Holdet skal komme tilbage med klemmen til “basen”, og derefter løbe ud som hold og finde en ny klemme.</a:t>
            </a:r>
            <a:b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3) Holdet må kun tage én klemme fra hver ugle.</a:t>
            </a:r>
            <a:b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4) Holdet skal tælle point sammen, når de er færdige.</a:t>
            </a:r>
          </a:p>
          <a:p>
            <a:endParaRPr lang="da-DK" sz="14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r>
              <a:rPr lang="da-DK" sz="16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Materialet indeholder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1 stk. ugle – kopieres på 10 forskellige stykker papir.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14 holdark</a:t>
            </a:r>
          </a:p>
          <a:p>
            <a:endParaRPr lang="da-DK" sz="14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Du skal selv finde 100 klemmer og markere dem med farver. </a:t>
            </a:r>
          </a:p>
          <a:p>
            <a:endParaRPr lang="da-DK" sz="14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da-DK" sz="14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Rigtig god fornøjelse </a:t>
            </a:r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  <a:sym typeface="Wingdings" pitchFamily="2" charset="2"/>
              </a:rPr>
              <a:t></a:t>
            </a:r>
          </a:p>
          <a:p>
            <a:pPr algn="ctr"/>
            <a:r>
              <a:rPr lang="da-DK" sz="1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Bevægelse, matematik og sammenhold</a:t>
            </a: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202726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DB138E4-561F-1240-B3C5-37BEAEECB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r="10000"/>
          <a:stretch/>
        </p:blipFill>
        <p:spPr>
          <a:xfrm rot="5400000">
            <a:off x="1883227" y="-783772"/>
            <a:ext cx="6792686" cy="84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78629"/>
              </p:ext>
            </p:extLst>
          </p:nvPr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181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892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162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966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3278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C2F60F-5772-8A4E-9985-B053D89CFAEE}"/>
              </a:ext>
            </a:extLst>
          </p:cNvPr>
          <p:cNvSpPr>
            <a:spLocks/>
          </p:cNvSpPr>
          <p:nvPr/>
        </p:nvSpPr>
        <p:spPr>
          <a:xfrm>
            <a:off x="3148518" y="458312"/>
            <a:ext cx="3600000" cy="36000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A54B15-F9BA-974F-94D7-C136AA29BADA}"/>
              </a:ext>
            </a:extLst>
          </p:cNvPr>
          <p:cNvGraphicFramePr>
            <a:graphicFrameLocks noGrp="1"/>
          </p:cNvGraphicFramePr>
          <p:nvPr/>
        </p:nvGraphicFramePr>
        <p:xfrm>
          <a:off x="147918" y="4522196"/>
          <a:ext cx="9601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6539263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673125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1094276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9679116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29126329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9762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3771717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1280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4989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A4AAB9AD-DAFC-9C4B-BF73-F62003746774}"/>
              </a:ext>
            </a:extLst>
          </p:cNvPr>
          <p:cNvSpPr txBox="1"/>
          <p:nvPr/>
        </p:nvSpPr>
        <p:spPr>
          <a:xfrm>
            <a:off x="3018118" y="750753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0" dirty="0">
                <a:latin typeface="DK Prince Frog" panose="02000000000000000000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575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27</Words>
  <Application>Microsoft Macintosh PowerPoint</Application>
  <PresentationFormat>A4-papir (210 x 297 mm)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4" baseType="lpstr">
      <vt:lpstr>Arial</vt:lpstr>
      <vt:lpstr>Ayuthaya</vt:lpstr>
      <vt:lpstr>Calibri</vt:lpstr>
      <vt:lpstr>Calibri Light</vt:lpstr>
      <vt:lpstr>DK Prince Frog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Sanne Pogager Jensen Soendersoeskolen</dc:creator>
  <cp:lastModifiedBy>Sanne Pogager Jensen Soendersoeskolen</cp:lastModifiedBy>
  <cp:revision>5</cp:revision>
  <dcterms:created xsi:type="dcterms:W3CDTF">2019-03-29T09:27:42Z</dcterms:created>
  <dcterms:modified xsi:type="dcterms:W3CDTF">2019-03-29T11:37:34Z</dcterms:modified>
</cp:coreProperties>
</file>