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BEA795-5365-4BED-AC7E-D4D5113A886A}">
  <a:tblStyle styleId="{E9BEA795-5365-4BED-AC7E-D4D5113A88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10"/>
    <p:restoredTop sz="94599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79912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04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5c81938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5c81938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91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14500" y="1135350"/>
          <a:ext cx="8534600" cy="3857715"/>
        </p:xfrm>
        <a:graphic>
          <a:graphicData uri="http://schemas.openxmlformats.org/drawingml/2006/table">
            <a:tbl>
              <a:tblPr>
                <a:noFill/>
                <a:tableStyleId>{E9BEA795-5365-4BED-AC7E-D4D5113A886A}</a:tableStyleId>
              </a:tblPr>
              <a:tblGrid>
                <a:gridCol w="2133650"/>
                <a:gridCol w="2133650"/>
                <a:gridCol w="2133650"/>
                <a:gridCol w="2133650"/>
              </a:tblGrid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EA99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lavet af uld</a:t>
                      </a:r>
                      <a:endParaRPr b="1">
                        <a:solidFill>
                          <a:srgbClr val="EA999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D5A6B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træ</a:t>
                      </a:r>
                      <a:endParaRPr b="1">
                        <a:solidFill>
                          <a:srgbClr val="D5A6B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lavet i kina </a:t>
                      </a:r>
                      <a:br>
                        <a:rPr lang="da" b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da" b="1" i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(made in China)</a:t>
                      </a:r>
                      <a:endParaRPr b="1" i="1">
                        <a:solidFill>
                          <a:srgbClr val="93C47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6FA8D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elektrisk</a:t>
                      </a:r>
                      <a:endParaRPr b="1">
                        <a:solidFill>
                          <a:srgbClr val="6FA8D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E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stykke tøj der er strikket</a:t>
                      </a:r>
                      <a:endParaRPr b="1">
                        <a:solidFill>
                          <a:srgbClr val="E0666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C27BA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lavet af en håndværker</a:t>
                      </a:r>
                      <a:endParaRPr b="1">
                        <a:solidFill>
                          <a:srgbClr val="C27BA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6AA84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funktionelt</a:t>
                      </a:r>
                      <a:endParaRPr b="1">
                        <a:solidFill>
                          <a:srgbClr val="6AA84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3D85C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pænt</a:t>
                      </a:r>
                      <a:endParaRPr b="1">
                        <a:solidFill>
                          <a:srgbClr val="3D85C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CC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praktisk</a:t>
                      </a:r>
                      <a:endParaRPr b="1">
                        <a:solidFill>
                          <a:srgbClr val="CC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A64D7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metal</a:t>
                      </a:r>
                      <a:endParaRPr b="1">
                        <a:solidFill>
                          <a:srgbClr val="A64D7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håndlavet</a:t>
                      </a:r>
                      <a:endParaRPr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0B5394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en arkitekt har lavet</a:t>
                      </a:r>
                      <a:endParaRPr b="1">
                        <a:solidFill>
                          <a:srgbClr val="0B5394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en designer har lavet</a:t>
                      </a:r>
                      <a:endParaRPr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741B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stykke tøj der er lavet af kunststof/viscose/polyester</a:t>
                      </a:r>
                      <a:endParaRPr b="1">
                        <a:solidFill>
                          <a:srgbClr val="741B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274E1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lavet af bomuld, og det må ikke være tøj</a:t>
                      </a:r>
                      <a:endParaRPr b="1">
                        <a:solidFill>
                          <a:srgbClr val="274E1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07376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fabriksproduceret</a:t>
                      </a:r>
                      <a:endParaRPr b="1">
                        <a:solidFill>
                          <a:srgbClr val="07376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30350" y="-12712"/>
            <a:ext cx="78708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4200" b="1" dirty="0">
                <a:latin typeface="Amatica SC"/>
                <a:ea typeface="Amatica SC"/>
                <a:cs typeface="Amatica SC"/>
                <a:sym typeface="Amatica SC"/>
              </a:rPr>
              <a:t>Håndværk og design-Mobilbingo</a:t>
            </a:r>
            <a:endParaRPr sz="4200" b="1" dirty="0">
              <a:latin typeface="Amatica SC"/>
              <a:ea typeface="Amatica SC"/>
              <a:cs typeface="Amatica SC"/>
              <a:sym typeface="Amatica S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6050" y="137639"/>
            <a:ext cx="510200" cy="6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14500" y="615114"/>
            <a:ext cx="85347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666666"/>
                </a:solidFill>
                <a:latin typeface="Handlee"/>
                <a:ea typeface="Handlee"/>
                <a:cs typeface="Handlee"/>
                <a:sym typeface="Handlee"/>
              </a:rPr>
              <a:t>Find :         ..og tag et billede af hver ting</a:t>
            </a:r>
            <a:endParaRPr>
              <a:solidFill>
                <a:srgbClr val="666666"/>
              </a:solidFill>
              <a:latin typeface="Handlee"/>
              <a:ea typeface="Handlee"/>
              <a:cs typeface="Handlee"/>
              <a:sym typeface="Handlee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755250" y="866850"/>
            <a:ext cx="273600" cy="10410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" name="Google Shape;59;p13"/>
          <p:cNvSpPr txBox="1"/>
          <p:nvPr/>
        </p:nvSpPr>
        <p:spPr>
          <a:xfrm>
            <a:off x="8464050" y="165925"/>
            <a:ext cx="761432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dirty="0">
                <a:latin typeface="Amatica SC"/>
                <a:ea typeface="Amatica SC"/>
                <a:cs typeface="Amatica SC"/>
                <a:sym typeface="Amatica SC"/>
              </a:rPr>
              <a:t>Ark nr.1</a:t>
            </a:r>
            <a:endParaRPr dirty="0">
              <a:latin typeface="Amatica SC"/>
              <a:ea typeface="Amatica SC"/>
              <a:cs typeface="Amatica SC"/>
              <a:sym typeface="Amatica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oogle Shape;64;p14"/>
          <p:cNvGraphicFramePr/>
          <p:nvPr/>
        </p:nvGraphicFramePr>
        <p:xfrm>
          <a:off x="314500" y="1135350"/>
          <a:ext cx="8534600" cy="3953530"/>
        </p:xfrm>
        <a:graphic>
          <a:graphicData uri="http://schemas.openxmlformats.org/drawingml/2006/table">
            <a:tbl>
              <a:tblPr>
                <a:noFill/>
                <a:tableStyleId>{E9BEA795-5365-4BED-AC7E-D4D5113A886A}</a:tableStyleId>
              </a:tblPr>
              <a:tblGrid>
                <a:gridCol w="2133650"/>
                <a:gridCol w="2133650"/>
                <a:gridCol w="2133650"/>
                <a:gridCol w="2133650"/>
              </a:tblGrid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EA99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både hårde og bløde materialer</a:t>
                      </a:r>
                      <a:endParaRPr b="1">
                        <a:solidFill>
                          <a:srgbClr val="EA999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D5A6B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man har brugt i flere hundrede år</a:t>
                      </a:r>
                      <a:endParaRPr b="1">
                        <a:solidFill>
                          <a:srgbClr val="D5A6B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genbrugsmaterialer</a:t>
                      </a:r>
                      <a:endParaRPr b="1" i="1">
                        <a:solidFill>
                          <a:srgbClr val="93C47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6FA8D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opfindelse du ikke kan undvære</a:t>
                      </a:r>
                      <a:endParaRPr b="1">
                        <a:solidFill>
                          <a:srgbClr val="6FA8D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E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lavet af ler</a:t>
                      </a:r>
                      <a:endParaRPr b="1">
                        <a:solidFill>
                          <a:srgbClr val="E0666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C27BA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træ-genstand der er samlet med dyvler</a:t>
                      </a:r>
                      <a:endParaRPr b="1">
                        <a:solidFill>
                          <a:srgbClr val="C27BA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6AA84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5 forskellige materialer</a:t>
                      </a:r>
                      <a:endParaRPr b="1">
                        <a:solidFill>
                          <a:srgbClr val="6AA84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3D85C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vævet</a:t>
                      </a:r>
                      <a:endParaRPr b="1">
                        <a:solidFill>
                          <a:srgbClr val="3D85C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CC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træ, glas og metal</a:t>
                      </a:r>
                      <a:endParaRPr b="1">
                        <a:solidFill>
                          <a:srgbClr val="CC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A64D7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...det blødeste materiale du kan finde</a:t>
                      </a:r>
                      <a:endParaRPr b="1">
                        <a:solidFill>
                          <a:srgbClr val="A64D7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blev opfundet mens du har levet</a:t>
                      </a:r>
                      <a:endParaRPr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0B5394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har mere end én funktion</a:t>
                      </a:r>
                      <a:endParaRPr b="1">
                        <a:solidFill>
                          <a:srgbClr val="0B5394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materiale der kommer fra en ko</a:t>
                      </a:r>
                      <a:endParaRPr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741B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er lavet af plastik og tekstil</a:t>
                      </a:r>
                      <a:endParaRPr b="1">
                        <a:solidFill>
                          <a:srgbClr val="741B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274E1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...det hårdeste materiale du kan finde</a:t>
                      </a:r>
                      <a:endParaRPr b="1">
                        <a:solidFill>
                          <a:srgbClr val="274E1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b="1">
                          <a:solidFill>
                            <a:srgbClr val="07376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materiale der kommer fra en fugl</a:t>
                      </a:r>
                      <a:endParaRPr b="1">
                        <a:solidFill>
                          <a:srgbClr val="07376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65" name="Google Shape;65;p14"/>
          <p:cNvSpPr txBox="1"/>
          <p:nvPr/>
        </p:nvSpPr>
        <p:spPr>
          <a:xfrm>
            <a:off x="125961" y="-15825"/>
            <a:ext cx="78708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4200" b="1">
                <a:latin typeface="Amatica SC"/>
                <a:ea typeface="Amatica SC"/>
                <a:cs typeface="Amatica SC"/>
                <a:sym typeface="Amatica SC"/>
              </a:rPr>
              <a:t>Håndværk og design-Mobilbingo</a:t>
            </a:r>
            <a:endParaRPr sz="4200" b="1" dirty="0">
              <a:latin typeface="Amatica SC"/>
              <a:ea typeface="Amatica SC"/>
              <a:cs typeface="Amatica SC"/>
              <a:sym typeface="Amatica SC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661" y="54531"/>
            <a:ext cx="510200" cy="6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60425" y="632475"/>
            <a:ext cx="85347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666666"/>
                </a:solidFill>
                <a:latin typeface="Handlee"/>
                <a:ea typeface="Handlee"/>
                <a:cs typeface="Handlee"/>
                <a:sym typeface="Handlee"/>
              </a:rPr>
              <a:t>Find :         ..og tag et billede af hver ting</a:t>
            </a:r>
            <a:endParaRPr>
              <a:solidFill>
                <a:srgbClr val="666666"/>
              </a:solidFill>
              <a:latin typeface="Handlee"/>
              <a:ea typeface="Handlee"/>
              <a:cs typeface="Handlee"/>
              <a:sym typeface="Handlee"/>
            </a:endParaRPr>
          </a:p>
        </p:txBody>
      </p:sp>
      <p:cxnSp>
        <p:nvCxnSpPr>
          <p:cNvPr id="68" name="Google Shape;68;p14"/>
          <p:cNvCxnSpPr/>
          <p:nvPr/>
        </p:nvCxnSpPr>
        <p:spPr>
          <a:xfrm>
            <a:off x="755250" y="866850"/>
            <a:ext cx="273600" cy="10410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9" name="Google Shape;69;p14"/>
          <p:cNvSpPr txBox="1"/>
          <p:nvPr/>
        </p:nvSpPr>
        <p:spPr>
          <a:xfrm>
            <a:off x="8296657" y="138256"/>
            <a:ext cx="7701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Amatica SC"/>
                <a:ea typeface="Amatica SC"/>
                <a:cs typeface="Amatica SC"/>
                <a:sym typeface="Amatica SC"/>
              </a:rPr>
              <a:t>Ark nr.2</a:t>
            </a:r>
            <a:endParaRPr dirty="0">
              <a:latin typeface="Amatica SC"/>
              <a:ea typeface="Amatica SC"/>
              <a:cs typeface="Amatica SC"/>
              <a:sym typeface="Amatica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Macintosh PowerPoint</Application>
  <PresentationFormat>Skærmshow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Courier New</vt:lpstr>
      <vt:lpstr>Amatica SC</vt:lpstr>
      <vt:lpstr>Handlee</vt:lpstr>
      <vt:lpstr>Arial</vt:lpstr>
      <vt:lpstr>Simple Light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cp:lastModifiedBy>Microsoft Office-bruger</cp:lastModifiedBy>
  <cp:revision>1</cp:revision>
  <dcterms:modified xsi:type="dcterms:W3CDTF">2019-03-30T12:35:31Z</dcterms:modified>
</cp:coreProperties>
</file>