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63" r:id="rId2"/>
    <p:sldId id="264" r:id="rId3"/>
    <p:sldId id="262" r:id="rId4"/>
    <p:sldId id="260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FA9ED-00CB-433B-B5E9-1B86F23FB2D9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D92B-DF24-4308-8809-C35D753F1D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7092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6DDE-1055-49CE-876D-69E95C4782C5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0F54-03AB-4304-B637-7341090484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514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6DDE-1055-49CE-876D-69E95C4782C5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0F54-03AB-4304-B637-7341090484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36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6DDE-1055-49CE-876D-69E95C4782C5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0F54-03AB-4304-B637-7341090484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494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6DDE-1055-49CE-876D-69E95C4782C5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0F54-03AB-4304-B637-7341090484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150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6DDE-1055-49CE-876D-69E95C4782C5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0F54-03AB-4304-B637-7341090484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211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6DDE-1055-49CE-876D-69E95C4782C5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0F54-03AB-4304-B637-7341090484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813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6DDE-1055-49CE-876D-69E95C4782C5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0F54-03AB-4304-B637-7341090484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69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6DDE-1055-49CE-876D-69E95C4782C5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0F54-03AB-4304-B637-7341090484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233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6DDE-1055-49CE-876D-69E95C4782C5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0F54-03AB-4304-B637-7341090484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95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6DDE-1055-49CE-876D-69E95C4782C5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0F54-03AB-4304-B637-7341090484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75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6DDE-1055-49CE-876D-69E95C4782C5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0F54-03AB-4304-B637-7341090484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040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36DDE-1055-49CE-876D-69E95C4782C5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C0F54-03AB-4304-B637-7341090484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90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com/" TargetMode="External"/><Relationship Id="rId2" Type="http://schemas.openxmlformats.org/officeDocument/2006/relationships/hyperlink" Target="mailto:humlevej2@hot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lede 33">
            <a:extLst>
              <a:ext uri="{FF2B5EF4-FFF2-40B4-BE49-F238E27FC236}">
                <a16:creationId xmlns:a16="http://schemas.microsoft.com/office/drawing/2014/main" id="{340213E1-8C9B-ED4F-85B2-1F57BAF08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934"/>
            <a:ext cx="9906000" cy="6493267"/>
          </a:xfrm>
          <a:prstGeom prst="rect">
            <a:avLst/>
          </a:prstGeom>
        </p:spPr>
      </p:pic>
      <p:sp>
        <p:nvSpPr>
          <p:cNvPr id="13" name="Tekstfelt 12"/>
          <p:cNvSpPr txBox="1"/>
          <p:nvPr/>
        </p:nvSpPr>
        <p:spPr>
          <a:xfrm>
            <a:off x="3111979" y="1694282"/>
            <a:ext cx="422640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75" dirty="0">
                <a:latin typeface="Chiller" panose="04020404031007020602" pitchFamily="82" charset="0"/>
              </a:rPr>
              <a:t>Kære 4.a </a:t>
            </a:r>
          </a:p>
          <a:p>
            <a:r>
              <a:rPr lang="da-DK" sz="2275" dirty="0">
                <a:latin typeface="Chiller" panose="04020404031007020602" pitchFamily="82" charset="0"/>
              </a:rPr>
              <a:t>Jeg har været vild med at være lærer for Jer alle i klassen.</a:t>
            </a:r>
          </a:p>
          <a:p>
            <a:r>
              <a:rPr lang="da-DK" sz="2275" dirty="0">
                <a:latin typeface="Chiller" panose="04020404031007020602" pitchFamily="82" charset="0"/>
              </a:rPr>
              <a:t>I har kæmpet, fightet og været de sejeste.</a:t>
            </a:r>
          </a:p>
          <a:p>
            <a:r>
              <a:rPr lang="da-DK" sz="2275" dirty="0">
                <a:latin typeface="Chiller" panose="04020404031007020602" pitchFamily="82" charset="0"/>
              </a:rPr>
              <a:t>Ta´en pastil – chill, tænk på din klasse og </a:t>
            </a:r>
          </a:p>
          <a:p>
            <a:r>
              <a:rPr lang="da-DK" sz="2275" dirty="0">
                <a:latin typeface="Chiller" panose="04020404031007020602" pitchFamily="82" charset="0"/>
              </a:rPr>
              <a:t>NYD FERIEN.</a:t>
            </a:r>
          </a:p>
          <a:p>
            <a:r>
              <a:rPr lang="da-DK" sz="2275" dirty="0">
                <a:latin typeface="Chiller" panose="04020404031007020602" pitchFamily="82" charset="0"/>
              </a:rPr>
              <a:t>De kærligste hilsener fra </a:t>
            </a:r>
          </a:p>
          <a:p>
            <a:r>
              <a:rPr lang="da-DK" sz="2275" dirty="0">
                <a:latin typeface="Chiller" panose="04020404031007020602" pitchFamily="82" charset="0"/>
              </a:rPr>
              <a:t>METTE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B913959-A065-894C-8E6A-6AE89C73B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2" y="567877"/>
            <a:ext cx="2259621" cy="2259621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09A6144C-3530-C946-A223-EBC325780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302">
            <a:off x="6885756" y="1476227"/>
            <a:ext cx="2106398" cy="1053199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A293E62D-1127-404D-A401-4C42B9EDB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076">
            <a:off x="2623305" y="4634656"/>
            <a:ext cx="1160821" cy="1333798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B8B0B72A-2372-8E46-98EA-6EFC2C7BE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0" y="4030501"/>
            <a:ext cx="2467846" cy="2259622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A59304B1-951E-8443-A820-EDE89253D2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043">
            <a:off x="4431217" y="4512815"/>
            <a:ext cx="1209196" cy="1124175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6675F106-3F0E-3B47-94D9-76FB47DA18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96">
            <a:off x="7457638" y="2504821"/>
            <a:ext cx="1075664" cy="1483674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53D1956F-EAA7-F14B-B3C5-B4195BB8A2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963">
            <a:off x="7516285" y="4270618"/>
            <a:ext cx="1243099" cy="1383623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ECE9EE12-C835-4F4F-B664-6F453C5BB1A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18156"/>
          <a:stretch/>
        </p:blipFill>
        <p:spPr>
          <a:xfrm>
            <a:off x="1473084" y="2611097"/>
            <a:ext cx="1059340" cy="1169592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88ADC7DC-019C-0841-BD35-B0070D9924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56" y="4161397"/>
            <a:ext cx="1615218" cy="148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lede 33">
            <a:extLst>
              <a:ext uri="{FF2B5EF4-FFF2-40B4-BE49-F238E27FC236}">
                <a16:creationId xmlns:a16="http://schemas.microsoft.com/office/drawing/2014/main" id="{340213E1-8C9B-ED4F-85B2-1F57BAF08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934"/>
            <a:ext cx="9906000" cy="6493267"/>
          </a:xfrm>
          <a:prstGeom prst="rect">
            <a:avLst/>
          </a:prstGeom>
        </p:spPr>
      </p:pic>
      <p:sp>
        <p:nvSpPr>
          <p:cNvPr id="13" name="Tekstfelt 12"/>
          <p:cNvSpPr txBox="1"/>
          <p:nvPr/>
        </p:nvSpPr>
        <p:spPr>
          <a:xfrm>
            <a:off x="3111979" y="1694282"/>
            <a:ext cx="422640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75" dirty="0">
                <a:latin typeface="Chiller" panose="04020404031007020602" pitchFamily="82" charset="0"/>
              </a:rPr>
              <a:t>Kære 4.a </a:t>
            </a:r>
          </a:p>
          <a:p>
            <a:r>
              <a:rPr lang="da-DK" sz="2275" dirty="0">
                <a:latin typeface="Chiller" panose="04020404031007020602" pitchFamily="82" charset="0"/>
              </a:rPr>
              <a:t>Jeg har været vild med at være lærer for Jer alle i klassen.</a:t>
            </a:r>
          </a:p>
          <a:p>
            <a:r>
              <a:rPr lang="da-DK" sz="2275" dirty="0">
                <a:latin typeface="Chiller" panose="04020404031007020602" pitchFamily="82" charset="0"/>
              </a:rPr>
              <a:t>I har kæmpet, fightet og været de sejeste.</a:t>
            </a:r>
          </a:p>
          <a:p>
            <a:r>
              <a:rPr lang="da-DK" sz="2275" dirty="0">
                <a:latin typeface="Chiller" panose="04020404031007020602" pitchFamily="82" charset="0"/>
              </a:rPr>
              <a:t>Ta´en pastil – chill, tænk på din klasse og </a:t>
            </a:r>
          </a:p>
          <a:p>
            <a:r>
              <a:rPr lang="da-DK" sz="2275" dirty="0">
                <a:latin typeface="Chiller" panose="04020404031007020602" pitchFamily="82" charset="0"/>
              </a:rPr>
              <a:t>NYD FERIEN.</a:t>
            </a:r>
          </a:p>
          <a:p>
            <a:r>
              <a:rPr lang="da-DK" sz="2275" dirty="0">
                <a:latin typeface="Chiller" panose="04020404031007020602" pitchFamily="82" charset="0"/>
              </a:rPr>
              <a:t>De kærligste hilsener fra </a:t>
            </a:r>
          </a:p>
          <a:p>
            <a:r>
              <a:rPr lang="da-DK" sz="2275" dirty="0">
                <a:latin typeface="Chiller" panose="04020404031007020602" pitchFamily="82" charset="0"/>
              </a:rPr>
              <a:t>METTE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B913959-A065-894C-8E6A-6AE89C73B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2" y="567877"/>
            <a:ext cx="2259621" cy="2259621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09A6144C-3530-C946-A223-EBC325780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302">
            <a:off x="6885756" y="1476227"/>
            <a:ext cx="2106398" cy="1053199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A293E62D-1127-404D-A401-4C42B9EDB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076">
            <a:off x="2623305" y="4634656"/>
            <a:ext cx="1160821" cy="1333798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B8B0B72A-2372-8E46-98EA-6EFC2C7BE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0" y="4030501"/>
            <a:ext cx="2467846" cy="2259622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A59304B1-951E-8443-A820-EDE89253D2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043">
            <a:off x="4431217" y="4512815"/>
            <a:ext cx="1209196" cy="1124175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6675F106-3F0E-3B47-94D9-76FB47DA18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96">
            <a:off x="7457638" y="2504821"/>
            <a:ext cx="1075664" cy="1483674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53D1956F-EAA7-F14B-B3C5-B4195BB8A2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963">
            <a:off x="7516285" y="4270618"/>
            <a:ext cx="1243099" cy="1383623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ECE9EE12-C835-4F4F-B664-6F453C5BB1A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18156"/>
          <a:stretch/>
        </p:blipFill>
        <p:spPr>
          <a:xfrm>
            <a:off x="1473084" y="2611097"/>
            <a:ext cx="1059340" cy="1169592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88ADC7DC-019C-0841-BD35-B0070D9924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56" y="4161397"/>
            <a:ext cx="1615218" cy="148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3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1BE2D60-B567-6F4B-A77F-02E057641666}"/>
              </a:ext>
            </a:extLst>
          </p:cNvPr>
          <p:cNvSpPr/>
          <p:nvPr/>
        </p:nvSpPr>
        <p:spPr>
          <a:xfrm>
            <a:off x="441789" y="646990"/>
            <a:ext cx="88460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>
                <a:latin typeface="Kristen ITC" panose="03050502040202030202" pitchFamily="66" charset="0"/>
              </a:rPr>
              <a:t>Vejledning </a:t>
            </a:r>
          </a:p>
          <a:p>
            <a:r>
              <a:rPr lang="da-DK" dirty="0">
                <a:latin typeface="Kristen ITC" panose="03050502040202030202" pitchFamily="66" charset="0"/>
              </a:rPr>
              <a:t>Sig farvel/på gensyn til dine elever med disse små feriehilsner. Materialet er redigér bart, så du selv kan tilpasse det til dine elever. </a:t>
            </a:r>
          </a:p>
          <a:p>
            <a:endParaRPr lang="da-DK" dirty="0">
              <a:latin typeface="Kristen ITC" panose="03050502040202030202" pitchFamily="66" charset="0"/>
            </a:endParaRPr>
          </a:p>
          <a:p>
            <a:r>
              <a:rPr lang="da-DK" dirty="0">
                <a:latin typeface="Kristen ITC" panose="03050502040202030202" pitchFamily="66" charset="0"/>
              </a:rPr>
              <a:t>Du skal være opmærksom på at skrifttypen kan ændrer sig – alt afhængig af, hvilken computer/Mac du åbner filen på. </a:t>
            </a:r>
          </a:p>
          <a:p>
            <a:endParaRPr lang="da-DK" dirty="0">
              <a:latin typeface="Kristen ITC" panose="03050502040202030202" pitchFamily="66" charset="0"/>
            </a:endParaRPr>
          </a:p>
          <a:p>
            <a:r>
              <a:rPr lang="da-DK" b="1" dirty="0">
                <a:latin typeface="Kristen ITC" panose="03050502040202030202" pitchFamily="66" charset="0"/>
              </a:rPr>
              <a:t>Print</a:t>
            </a:r>
          </a:p>
          <a:p>
            <a:r>
              <a:rPr lang="da-DK" dirty="0">
                <a:latin typeface="Kristen ITC" panose="03050502040202030202" pitchFamily="66" charset="0"/>
              </a:rPr>
              <a:t>Årsagen til at arket findes to gange, er når du skal printe dem ud, så kan du vælge inde i printindstillingerne at printe 2 pr. ark - hvis du ikke ønsker dem i fuld A4 størrelse. </a:t>
            </a:r>
          </a:p>
          <a:p>
            <a:endParaRPr lang="da-DK" dirty="0">
              <a:latin typeface="Kristen ITC" panose="03050502040202030202" pitchFamily="66" charset="0"/>
            </a:endParaRPr>
          </a:p>
          <a:p>
            <a:endParaRPr lang="da-DK" dirty="0">
              <a:latin typeface="Kristen ITC" panose="03050502040202030202" pitchFamily="66" charset="0"/>
            </a:endParaRPr>
          </a:p>
          <a:p>
            <a:pPr algn="r"/>
            <a:r>
              <a:rPr lang="da-DK" dirty="0">
                <a:latin typeface="Kristen ITC" panose="03050502040202030202" pitchFamily="66" charset="0"/>
              </a:rPr>
              <a:t>Rigtig god fornøjelse og god sommer </a:t>
            </a:r>
            <a:r>
              <a:rPr lang="da-DK" dirty="0">
                <a:latin typeface="Kristen ITC" panose="03050502040202030202" pitchFamily="66" charset="0"/>
                <a:sym typeface="Wingdings" pitchFamily="2" charset="2"/>
              </a:rPr>
              <a:t> </a:t>
            </a:r>
          </a:p>
          <a:p>
            <a:r>
              <a:rPr lang="da-DK" dirty="0">
                <a:latin typeface="Kristen ITC" panose="03050502040202030202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776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54722" y="630390"/>
            <a:ext cx="8225048" cy="5494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Om udgivelsen</a:t>
            </a:r>
          </a:p>
          <a:p>
            <a:pPr algn="ctr"/>
            <a:endParaRPr lang="da-DK" sz="1463" dirty="0">
              <a:latin typeface="Kristen ITC" panose="03050502040202030202" pitchFamily="66" charset="0"/>
            </a:endParaRPr>
          </a:p>
          <a:p>
            <a:pPr algn="ctr"/>
            <a:r>
              <a:rPr lang="da-DK" sz="11213" b="1" dirty="0">
                <a:latin typeface="Kristen ITC" panose="03050502040202030202" pitchFamily="66" charset="0"/>
              </a:rPr>
              <a:t>TAK</a:t>
            </a:r>
          </a:p>
          <a:p>
            <a:pPr algn="ctr"/>
            <a:r>
              <a:rPr lang="da-DK" sz="1463" dirty="0">
                <a:latin typeface="Kristen ITC" panose="03050502040202030202" pitchFamily="66" charset="0"/>
              </a:rPr>
              <a:t>Tak, fordi du hentede mit materiale. </a:t>
            </a:r>
          </a:p>
          <a:p>
            <a:pPr algn="ctr"/>
            <a:endParaRPr lang="da-DK" sz="1463" dirty="0">
              <a:latin typeface="Kristen ITC" panose="03050502040202030202" pitchFamily="66" charset="0"/>
            </a:endParaRPr>
          </a:p>
          <a:p>
            <a:pPr algn="ctr"/>
            <a:r>
              <a:rPr lang="da-DK" sz="1463" dirty="0">
                <a:latin typeface="Kristen ITC" panose="03050502040202030202" pitchFamily="66" charset="0"/>
              </a:rPr>
              <a:t>Materialet er udarbejdet af Mette Weber Johansen</a:t>
            </a:r>
          </a:p>
          <a:p>
            <a:pPr algn="ctr"/>
            <a:endParaRPr lang="da-DK" sz="1463" dirty="0">
              <a:latin typeface="Kristen ITC" panose="03050502040202030202" pitchFamily="66" charset="0"/>
            </a:endParaRPr>
          </a:p>
          <a:p>
            <a:pPr algn="ctr"/>
            <a:r>
              <a:rPr lang="da-DK" sz="1463" dirty="0">
                <a:latin typeface="Kristen ITC" panose="03050502040202030202" pitchFamily="66" charset="0"/>
              </a:rPr>
              <a:t>Har du spørgsmål eller kommentarer til mit materiale,</a:t>
            </a:r>
          </a:p>
          <a:p>
            <a:pPr algn="ctr"/>
            <a:r>
              <a:rPr lang="da-DK" sz="1463" dirty="0">
                <a:latin typeface="Kristen ITC" panose="03050502040202030202" pitchFamily="66" charset="0"/>
              </a:rPr>
              <a:t> er du meget velkommen til at skrive til mig på: </a:t>
            </a:r>
          </a:p>
          <a:p>
            <a:pPr algn="ctr"/>
            <a:r>
              <a:rPr lang="da-DK" sz="1463" dirty="0">
                <a:latin typeface="Kristen ITC" panose="03050502040202030202" pitchFamily="66" charset="0"/>
                <a:hlinkClick r:id="rId2"/>
              </a:rPr>
              <a:t>humlevej2@hotmail.com</a:t>
            </a:r>
            <a:r>
              <a:rPr lang="da-DK" sz="1463" dirty="0">
                <a:latin typeface="Kristen ITC" panose="03050502040202030202" pitchFamily="66" charset="0"/>
              </a:rPr>
              <a:t> </a:t>
            </a:r>
            <a:endParaRPr lang="da-DK" sz="1463" dirty="0">
              <a:solidFill>
                <a:srgbClr val="FF0000"/>
              </a:solidFill>
              <a:latin typeface="Kristen ITC" panose="03050502040202030202" pitchFamily="66" charset="0"/>
            </a:endParaRPr>
          </a:p>
          <a:p>
            <a:pPr algn="ctr"/>
            <a:endParaRPr lang="da-DK" sz="1463" dirty="0">
              <a:latin typeface="Kristen ITC" panose="03050502040202030202" pitchFamily="66" charset="0"/>
            </a:endParaRPr>
          </a:p>
          <a:p>
            <a:pPr algn="ctr"/>
            <a:r>
              <a:rPr lang="da-DK" sz="1463" dirty="0">
                <a:latin typeface="Kristen ITC" panose="03050502040202030202" pitchFamily="66" charset="0"/>
              </a:rPr>
              <a:t>Billederne i mit materiale er hentet her: </a:t>
            </a:r>
          </a:p>
          <a:p>
            <a:pPr algn="ctr"/>
            <a:endParaRPr lang="da-DK" sz="1463" dirty="0">
              <a:latin typeface="Kristen ITC" panose="03050502040202030202" pitchFamily="66" charset="0"/>
            </a:endParaRPr>
          </a:p>
          <a:p>
            <a:pPr algn="ctr"/>
            <a:r>
              <a:rPr lang="da-DK" sz="1463" dirty="0">
                <a:latin typeface="Kristen ITC" panose="03050502040202030202" pitchFamily="66" charset="0"/>
                <a:hlinkClick r:id="rId3"/>
              </a:rPr>
              <a:t>www.pixabay.com</a:t>
            </a:r>
            <a:endParaRPr lang="da-DK" sz="1463" dirty="0">
              <a:latin typeface="Kristen ITC" panose="03050502040202030202" pitchFamily="66" charset="0"/>
            </a:endParaRPr>
          </a:p>
          <a:p>
            <a:pPr algn="ctr"/>
            <a:endParaRPr lang="da-DK" sz="1463" dirty="0">
              <a:latin typeface="Kristen ITC" panose="03050502040202030202" pitchFamily="66" charset="0"/>
            </a:endParaRPr>
          </a:p>
          <a:p>
            <a:pPr algn="ctr"/>
            <a:endParaRPr lang="da-DK" sz="1463" dirty="0">
              <a:latin typeface="Kristen ITC" panose="03050502040202030202" pitchFamily="66" charset="0"/>
            </a:endParaRPr>
          </a:p>
          <a:p>
            <a:pPr algn="ctr"/>
            <a:endParaRPr lang="da-DK" sz="1463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41AF505-BD09-E047-A569-2CF5EC30B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02" y="5518122"/>
            <a:ext cx="709488" cy="70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08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255</Words>
  <Application>Microsoft Macintosh PowerPoint</Application>
  <PresentationFormat>A4-papir (210 x 297 mm)</PresentationFormat>
  <Paragraphs>40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Chiller</vt:lpstr>
      <vt:lpstr>Kristen ITC</vt:lpstr>
      <vt:lpstr>Office-tema</vt:lpstr>
      <vt:lpstr>PowerPoint-præsentation</vt:lpstr>
      <vt:lpstr>PowerPoint-præsentation</vt:lpstr>
      <vt:lpstr>PowerPoint-præsentation</vt:lpstr>
      <vt:lpstr>PowerPoint-præsentation</vt:lpstr>
    </vt:vector>
  </TitlesOfParts>
  <Company>Skanderborg Kommune UNV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Mette Weber Madsen Johansen Hojboskolen</dc:creator>
  <cp:lastModifiedBy>Sanne Pogager Jensen Soendersoeskolen</cp:lastModifiedBy>
  <cp:revision>10</cp:revision>
  <cp:lastPrinted>2019-06-12T15:11:55Z</cp:lastPrinted>
  <dcterms:created xsi:type="dcterms:W3CDTF">2016-06-23T13:00:13Z</dcterms:created>
  <dcterms:modified xsi:type="dcterms:W3CDTF">2019-06-12T15:12:48Z</dcterms:modified>
</cp:coreProperties>
</file>