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63" r:id="rId2"/>
    <p:sldId id="264" r:id="rId3"/>
    <p:sldId id="262" r:id="rId4"/>
    <p:sldId id="260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7E"/>
    <a:srgbClr val="FDE852"/>
    <a:srgbClr val="31B0EE"/>
    <a:srgbClr val="39D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464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A23C30BE-5999-8742-AC40-A4337E2FE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9D7D491-CCE4-2549-914B-5A35E05EE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0151E-C210-2D46-90E2-7D0DCE4B0901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68A6957-0EC2-3F4B-8B0A-683ED87280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BEAB755-FCF7-4D4E-9814-E41470F4B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28393-1401-4845-B6E5-9C9698DCEE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4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81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523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56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707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41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4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671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0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08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25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296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D0E1-13CF-4A3E-8078-30E04725E26F}" type="datetimeFigureOut">
              <a:rPr lang="da-DK" smtClean="0"/>
              <a:t>12/06/2019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D151-EF70-457C-86A0-B3E68E253B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14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humlevej2@hot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AF67002-3DC6-FD44-91D7-D66E45CB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" y="90082"/>
            <a:ext cx="9719354" cy="6696252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164390" y="771625"/>
            <a:ext cx="3791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Kære 1.c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Hav en MEGA GOD ferie.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Nyd en is og tænk på din klasse.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TAK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fordi du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HVER DAG KÆMPER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og er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SEJ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på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DIN MÅDE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Hilsen de voksne i 1.c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34A34C6-A145-4C45-B1EC-80F32AB4C3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3" t="33393" r="81612" b="35056"/>
          <a:stretch/>
        </p:blipFill>
        <p:spPr>
          <a:xfrm>
            <a:off x="8049181" y="3915110"/>
            <a:ext cx="1222549" cy="110578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AF9626C-3E48-B149-81EB-FAA6B97F6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29724" r="56573" b="34281"/>
          <a:stretch/>
        </p:blipFill>
        <p:spPr>
          <a:xfrm rot="506866">
            <a:off x="7247009" y="1036764"/>
            <a:ext cx="1900719" cy="182855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740EDCC-BD24-3643-95BB-0AB0CDED1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2831" r="61052" b="71281"/>
          <a:stretch/>
        </p:blipFill>
        <p:spPr>
          <a:xfrm>
            <a:off x="6840101" y="2822233"/>
            <a:ext cx="1592495" cy="1602769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D7B22C0-32BE-F84B-A7D9-1A4F332FD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0" t="64858" r="24480"/>
          <a:stretch/>
        </p:blipFill>
        <p:spPr>
          <a:xfrm>
            <a:off x="407521" y="490461"/>
            <a:ext cx="2783853" cy="2348155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70284F6F-ACF5-884F-806C-E059144F7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36159" b="33103"/>
          <a:stretch/>
        </p:blipFill>
        <p:spPr>
          <a:xfrm>
            <a:off x="6052461" y="4773600"/>
            <a:ext cx="1732366" cy="1561472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7888053C-28FE-224C-AB45-DB4C20346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9" t="67492" r="407" b="5211"/>
          <a:stretch/>
        </p:blipFill>
        <p:spPr>
          <a:xfrm>
            <a:off x="7468806" y="4934360"/>
            <a:ext cx="1695836" cy="1386681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6F82FAAF-9929-1F4B-AD49-7E41D2B25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2" y="2681554"/>
            <a:ext cx="3547345" cy="3932329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996F7DA-E191-1A47-9D7B-CD32C7FD9783}"/>
              </a:ext>
            </a:extLst>
          </p:cNvPr>
          <p:cNvSpPr/>
          <p:nvPr/>
        </p:nvSpPr>
        <p:spPr>
          <a:xfrm>
            <a:off x="1769905" y="2803891"/>
            <a:ext cx="1939065" cy="12052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E7257E"/>
                </a:solidFill>
                <a:latin typeface="Kristen ITC" panose="03050502040202030202" pitchFamily="66" charset="77"/>
              </a:rPr>
              <a:t>G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9DAC4"/>
                </a:solidFill>
                <a:latin typeface="Kristen ITC" panose="03050502040202030202" pitchFamily="66" charset="77"/>
              </a:rPr>
              <a:t>o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1B0EE"/>
                </a:solidFill>
                <a:latin typeface="Kristen ITC" panose="03050502040202030202" pitchFamily="66" charset="77"/>
              </a:rPr>
              <a:t>d 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FDE852"/>
                </a:solidFill>
                <a:latin typeface="Kristen ITC" panose="03050502040202030202" pitchFamily="66" charset="77"/>
              </a:rPr>
              <a:t>s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E7257E"/>
                </a:solidFill>
                <a:latin typeface="Kristen ITC" panose="03050502040202030202" pitchFamily="66" charset="77"/>
              </a:rPr>
              <a:t>o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9DAC4"/>
                </a:solidFill>
                <a:latin typeface="Kristen ITC" panose="03050502040202030202" pitchFamily="66" charset="77"/>
              </a:rPr>
              <a:t>m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1B0EE"/>
                </a:solidFill>
                <a:latin typeface="Kristen ITC" panose="03050502040202030202" pitchFamily="66" charset="77"/>
              </a:rPr>
              <a:t>m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FDE852"/>
                </a:solidFill>
                <a:latin typeface="Kristen ITC" panose="03050502040202030202" pitchFamily="66" charset="77"/>
              </a:rPr>
              <a:t>e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E7257E"/>
                </a:solidFill>
                <a:latin typeface="Kristen ITC" panose="03050502040202030202" pitchFamily="66" charset="77"/>
              </a:rPr>
              <a:t>r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31E110EE-6310-3841-B02C-3CBA2E7D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r="39066" b="68450"/>
          <a:stretch/>
        </p:blipFill>
        <p:spPr>
          <a:xfrm>
            <a:off x="1728809" y="4532961"/>
            <a:ext cx="2415673" cy="22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AF67002-3DC6-FD44-91D7-D66E45CB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" y="90082"/>
            <a:ext cx="9719354" cy="6696252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164390" y="771625"/>
            <a:ext cx="3791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Kære 1.c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Hav en MEGA GOD ferie.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Nyd en is og tænk på din klasse.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TAK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fordi du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HVER DAG KÆMPER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og er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SEJ 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på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DIN MÅDE</a:t>
            </a:r>
          </a:p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Hilsen de voksne i 1.c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34A34C6-A145-4C45-B1EC-80F32AB4C3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3" t="33393" r="81612" b="35056"/>
          <a:stretch/>
        </p:blipFill>
        <p:spPr>
          <a:xfrm>
            <a:off x="8049181" y="3915110"/>
            <a:ext cx="1222549" cy="110578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AF9626C-3E48-B149-81EB-FAA6B97F6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29724" r="56573" b="34281"/>
          <a:stretch/>
        </p:blipFill>
        <p:spPr>
          <a:xfrm rot="506866">
            <a:off x="7247009" y="1036764"/>
            <a:ext cx="1900719" cy="182855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740EDCC-BD24-3643-95BB-0AB0CDED1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2831" r="61052" b="71281"/>
          <a:stretch/>
        </p:blipFill>
        <p:spPr>
          <a:xfrm>
            <a:off x="6840101" y="2822233"/>
            <a:ext cx="1592495" cy="1602769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D7B22C0-32BE-F84B-A7D9-1A4F332FD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0" t="64858" r="24480"/>
          <a:stretch/>
        </p:blipFill>
        <p:spPr>
          <a:xfrm>
            <a:off x="407521" y="490461"/>
            <a:ext cx="2783853" cy="2348155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70284F6F-ACF5-884F-806C-E059144F7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36159" b="33103"/>
          <a:stretch/>
        </p:blipFill>
        <p:spPr>
          <a:xfrm>
            <a:off x="6052461" y="4773600"/>
            <a:ext cx="1732366" cy="1561472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7888053C-28FE-224C-AB45-DB4C20346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9" t="67492" r="407" b="5211"/>
          <a:stretch/>
        </p:blipFill>
        <p:spPr>
          <a:xfrm>
            <a:off x="7468806" y="4934360"/>
            <a:ext cx="1695836" cy="1386681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6F82FAAF-9929-1F4B-AD49-7E41D2B25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2" y="2681554"/>
            <a:ext cx="3547345" cy="3932329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996F7DA-E191-1A47-9D7B-CD32C7FD9783}"/>
              </a:ext>
            </a:extLst>
          </p:cNvPr>
          <p:cNvSpPr/>
          <p:nvPr/>
        </p:nvSpPr>
        <p:spPr>
          <a:xfrm>
            <a:off x="1769905" y="2803891"/>
            <a:ext cx="1939065" cy="12052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E7257E"/>
                </a:solidFill>
                <a:latin typeface="Kristen ITC" panose="03050502040202030202" pitchFamily="66" charset="77"/>
              </a:rPr>
              <a:t>G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9DAC4"/>
                </a:solidFill>
                <a:latin typeface="Kristen ITC" panose="03050502040202030202" pitchFamily="66" charset="77"/>
              </a:rPr>
              <a:t>o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1B0EE"/>
                </a:solidFill>
                <a:latin typeface="Kristen ITC" panose="03050502040202030202" pitchFamily="66" charset="77"/>
              </a:rPr>
              <a:t>d 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FDE852"/>
                </a:solidFill>
                <a:latin typeface="Kristen ITC" panose="03050502040202030202" pitchFamily="66" charset="77"/>
              </a:rPr>
              <a:t>s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E7257E"/>
                </a:solidFill>
                <a:latin typeface="Kristen ITC" panose="03050502040202030202" pitchFamily="66" charset="77"/>
              </a:rPr>
              <a:t>o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9DAC4"/>
                </a:solidFill>
                <a:latin typeface="Kristen ITC" panose="03050502040202030202" pitchFamily="66" charset="77"/>
              </a:rPr>
              <a:t>m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31B0EE"/>
                </a:solidFill>
                <a:latin typeface="Kristen ITC" panose="03050502040202030202" pitchFamily="66" charset="77"/>
              </a:rPr>
              <a:t>m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FDE852"/>
                </a:solidFill>
                <a:latin typeface="Kristen ITC" panose="03050502040202030202" pitchFamily="66" charset="77"/>
              </a:rPr>
              <a:t>e</a:t>
            </a:r>
            <a:r>
              <a:rPr lang="da-DK" sz="2000" b="1" spc="300" dirty="0">
                <a:ln>
                  <a:solidFill>
                    <a:sysClr val="windowText" lastClr="000000"/>
                  </a:solidFill>
                </a:ln>
                <a:solidFill>
                  <a:srgbClr val="E7257E"/>
                </a:solidFill>
                <a:latin typeface="Kristen ITC" panose="03050502040202030202" pitchFamily="66" charset="77"/>
              </a:rPr>
              <a:t>r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31E110EE-6310-3841-B02C-3CBA2E7D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r="39066" b="68450"/>
          <a:stretch/>
        </p:blipFill>
        <p:spPr>
          <a:xfrm>
            <a:off x="1728809" y="4532961"/>
            <a:ext cx="2415673" cy="22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1BE2D60-B567-6F4B-A77F-02E057641666}"/>
              </a:ext>
            </a:extLst>
          </p:cNvPr>
          <p:cNvSpPr/>
          <p:nvPr/>
        </p:nvSpPr>
        <p:spPr>
          <a:xfrm>
            <a:off x="441789" y="646990"/>
            <a:ext cx="88460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latin typeface="Kristen ITC" panose="03050502040202030202" pitchFamily="66" charset="0"/>
              </a:rPr>
              <a:t>Vejledning </a:t>
            </a:r>
          </a:p>
          <a:p>
            <a:r>
              <a:rPr lang="da-DK" dirty="0">
                <a:latin typeface="Kristen ITC" panose="03050502040202030202" pitchFamily="66" charset="0"/>
              </a:rPr>
              <a:t>Sig farvel/på gensyn til dine elever med disse små feriehilsner. Materialet er redigér bart, så du selv kan tilpasse det til dine elever. </a:t>
            </a:r>
          </a:p>
          <a:p>
            <a:endParaRPr lang="da-DK" dirty="0">
              <a:latin typeface="Kristen ITC" panose="03050502040202030202" pitchFamily="66" charset="0"/>
            </a:endParaRPr>
          </a:p>
          <a:p>
            <a:r>
              <a:rPr lang="da-DK" dirty="0">
                <a:latin typeface="Kristen ITC" panose="03050502040202030202" pitchFamily="66" charset="0"/>
              </a:rPr>
              <a:t>Du skal være opmærksom på at skrifttypen kan ændrer sig – alt afhængig af, hvilken computer/Mac du åbner filen på. </a:t>
            </a:r>
          </a:p>
          <a:p>
            <a:endParaRPr lang="da-DK" dirty="0">
              <a:latin typeface="Kristen ITC" panose="03050502040202030202" pitchFamily="66" charset="0"/>
            </a:endParaRPr>
          </a:p>
          <a:p>
            <a:r>
              <a:rPr lang="da-DK" b="1" dirty="0">
                <a:latin typeface="Kristen ITC" panose="03050502040202030202" pitchFamily="66" charset="0"/>
              </a:rPr>
              <a:t>Print</a:t>
            </a:r>
          </a:p>
          <a:p>
            <a:r>
              <a:rPr lang="da-DK" dirty="0">
                <a:latin typeface="Kristen ITC" panose="03050502040202030202" pitchFamily="66" charset="0"/>
              </a:rPr>
              <a:t>Årsagen til at arket findes to gange, er når du skal printe dem ud, så kan du vælge inde i printindstillingerne at printe 2 pr. ark - hvis du ikke ønsker dem i fuld A4 størrelse. </a:t>
            </a:r>
          </a:p>
          <a:p>
            <a:endParaRPr lang="da-DK" dirty="0">
              <a:latin typeface="Kristen ITC" panose="03050502040202030202" pitchFamily="66" charset="0"/>
            </a:endParaRPr>
          </a:p>
          <a:p>
            <a:endParaRPr lang="da-DK" dirty="0">
              <a:latin typeface="Kristen ITC" panose="03050502040202030202" pitchFamily="66" charset="0"/>
            </a:endParaRPr>
          </a:p>
          <a:p>
            <a:pPr algn="r"/>
            <a:r>
              <a:rPr lang="da-DK" dirty="0">
                <a:latin typeface="Kristen ITC" panose="03050502040202030202" pitchFamily="66" charset="0"/>
              </a:rPr>
              <a:t>Rigtig god fornøjelse og god sommer </a:t>
            </a:r>
            <a:r>
              <a:rPr lang="da-DK" dirty="0">
                <a:latin typeface="Kristen ITC" panose="03050502040202030202" pitchFamily="66" charset="0"/>
                <a:sym typeface="Wingdings" pitchFamily="2" charset="2"/>
              </a:rPr>
              <a:t> </a:t>
            </a:r>
          </a:p>
          <a:p>
            <a:r>
              <a:rPr lang="da-DK" dirty="0">
                <a:latin typeface="Kristen ITC" panose="03050502040202030202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17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40476" y="539766"/>
            <a:ext cx="8225048" cy="436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950" b="1" dirty="0">
                <a:latin typeface="Kristen ITC" panose="03050502040202030202" pitchFamily="66" charset="0"/>
              </a:rPr>
              <a:t>Om udgivelsen</a:t>
            </a: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1213" b="1" dirty="0">
                <a:latin typeface="Kristen ITC" panose="03050502040202030202" pitchFamily="66" charset="0"/>
              </a:rPr>
              <a:t>TAK</a:t>
            </a: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Tak, fordi du hentede mit materiale. </a:t>
            </a: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Materialet er udarbejdet af Mette Weber Johansen</a:t>
            </a: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Har du spørgsmål eller kommentarer til mit materiale,</a:t>
            </a: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 er du meget velkommen til at skrive til mig på: </a:t>
            </a:r>
            <a:r>
              <a:rPr lang="da-DK" sz="1463" dirty="0">
                <a:latin typeface="Kristen ITC" panose="03050502040202030202" pitchFamily="66" charset="0"/>
                <a:hlinkClick r:id="rId2"/>
              </a:rPr>
              <a:t>humlevej2@hotmail.com</a:t>
            </a:r>
            <a:r>
              <a:rPr lang="da-DK" sz="1463" dirty="0">
                <a:latin typeface="Kristen ITC" panose="03050502040202030202" pitchFamily="66" charset="0"/>
              </a:rPr>
              <a:t> </a:t>
            </a:r>
            <a:endParaRPr lang="da-DK" sz="1463" dirty="0">
              <a:solidFill>
                <a:srgbClr val="FF0000"/>
              </a:solidFill>
              <a:latin typeface="Kristen ITC" panose="03050502040202030202" pitchFamily="66" charset="0"/>
            </a:endParaRPr>
          </a:p>
          <a:p>
            <a:pPr algn="ctr"/>
            <a:endParaRPr lang="da-DK" sz="1463" dirty="0">
              <a:latin typeface="Kristen ITC" panose="03050502040202030202" pitchFamily="66" charset="0"/>
            </a:endParaRPr>
          </a:p>
          <a:p>
            <a:pPr algn="ctr"/>
            <a:r>
              <a:rPr lang="da-DK" sz="1463" dirty="0">
                <a:latin typeface="Kristen ITC" panose="03050502040202030202" pitchFamily="66" charset="0"/>
              </a:rPr>
              <a:t>Billederne i mit materiale er hentet her: </a:t>
            </a:r>
          </a:p>
          <a:p>
            <a:pPr algn="ctr"/>
            <a:endParaRPr lang="da-DK" sz="1463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9CF942A-09DA-40BB-A041-34D5848DE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36" y="4862111"/>
            <a:ext cx="764128" cy="68823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4DA3632-68F5-1546-BDD8-F5983E4EFA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4" t="79291" r="43970" b="10673"/>
          <a:stretch/>
        </p:blipFill>
        <p:spPr>
          <a:xfrm>
            <a:off x="5280036" y="4503336"/>
            <a:ext cx="1332864" cy="135280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3092B04-3758-DB46-8A89-957E5410D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55" y="4885543"/>
            <a:ext cx="688239" cy="6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234</Words>
  <Application>Microsoft Macintosh PowerPoint</Application>
  <PresentationFormat>A4-papir (210 x 297 mm)</PresentationFormat>
  <Paragraphs>46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Kristen ITC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>Skanderborg Kommune UNV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Weber Madsen Johansen</dc:creator>
  <cp:lastModifiedBy>Sanne Pogager Jensen Soendersoeskolen</cp:lastModifiedBy>
  <cp:revision>12</cp:revision>
  <cp:lastPrinted>2019-06-12T11:16:37Z</cp:lastPrinted>
  <dcterms:created xsi:type="dcterms:W3CDTF">2018-06-11T18:19:02Z</dcterms:created>
  <dcterms:modified xsi:type="dcterms:W3CDTF">2019-06-12T14:55:26Z</dcterms:modified>
</cp:coreProperties>
</file>