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56" r:id="rId7"/>
  </p:sldIdLst>
  <p:sldSz cx="9906000" cy="6858000" type="A4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55" y="-33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6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79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031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7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959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06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84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2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52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58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4F87-2D75-4332-B8A1-041531380FB1}" type="datetimeFigureOut">
              <a:rPr lang="da-DK" smtClean="0"/>
              <a:t>16-02-2018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37DBC-05FD-49B1-85FE-5A7AB1966D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59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gif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21.dk/" TargetMode="External"/><Relationship Id="rId2" Type="http://schemas.openxmlformats.org/officeDocument/2006/relationships/hyperlink" Target="http://www.mycutegraphic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60648"/>
            <a:ext cx="94330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03970" y="6135687"/>
            <a:ext cx="86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Af Josefine Jack Eiby</a:t>
            </a:r>
            <a:endParaRPr lang="da-DK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579649" y="1011913"/>
            <a:ext cx="8609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Dukseugler</a:t>
            </a:r>
            <a:endParaRPr lang="da-DK" sz="4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6" name="Billed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6" y="2467651"/>
            <a:ext cx="1276350" cy="1772285"/>
          </a:xfrm>
          <a:prstGeom prst="rect">
            <a:avLst/>
          </a:prstGeom>
        </p:spPr>
      </p:pic>
      <p:pic>
        <p:nvPicPr>
          <p:cNvPr id="25" name="Billede 24" descr="Macintosh HD:Users:Josefines:Google Drev:TPT:UgleJobs:owl-blue-polka-do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86" y="4746404"/>
            <a:ext cx="12001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2196965"/>
            <a:ext cx="3581016" cy="2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Billede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86" y="1011913"/>
            <a:ext cx="1511300" cy="1259205"/>
          </a:xfrm>
          <a:prstGeom prst="rect">
            <a:avLst/>
          </a:prstGeom>
        </p:spPr>
      </p:pic>
      <p:pic>
        <p:nvPicPr>
          <p:cNvPr id="32" name="Billede 3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4475460"/>
            <a:ext cx="1219200" cy="165290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91" y="2636912"/>
            <a:ext cx="3569026" cy="24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Billede 32" descr="Macintosh HD:Users:Josefines:Google Drev:TPT:UgleJobs:owl-holding-ruler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68" y="4782949"/>
            <a:ext cx="1532255" cy="133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Billede 28" descr="Macintosh HD:Users:Josefines:Google Drev:TPT:UgleJobs:party-owl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4597082"/>
            <a:ext cx="1412875" cy="153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Billede 29" descr="Macintosh HD:Users:Josefines:Google Drev:TPT:UgleJobs:owl-classroom-computer-helper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89" y="2743331"/>
            <a:ext cx="957580" cy="186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lede 1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6" y="1268760"/>
            <a:ext cx="1449705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632520" y="548680"/>
            <a:ext cx="86409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Vejledning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32520" y="155679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Klip duksekortene ud og laminér dem evt. Forstør dem evt. </a:t>
            </a:r>
          </a:p>
          <a:p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Kan bruges til ophæng i </a:t>
            </a:r>
            <a:r>
              <a:rPr lang="da-DK" sz="200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klassseværelset</a:t>
            </a:r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, så eleverne ved hvilke arbejdsopgaver duksene skal udføre. </a:t>
            </a:r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Rigtig god fornøjelse</a:t>
            </a:r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535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Billed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55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Billed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85" y="3729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Bille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78" y="555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r 22"/>
          <p:cNvGrpSpPr/>
          <p:nvPr/>
        </p:nvGrpSpPr>
        <p:grpSpPr>
          <a:xfrm>
            <a:off x="952500" y="1422400"/>
            <a:ext cx="1155700" cy="1740535"/>
            <a:chOff x="0" y="0"/>
            <a:chExt cx="1155700" cy="1740535"/>
          </a:xfrm>
          <a:extLst>
            <a:ext uri="{0CCBE362-F206-4b92-989A-16890622DB6E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val="1"/>
            </a:ext>
          </a:extLst>
        </p:grpSpPr>
        <p:sp>
          <p:nvSpPr>
            <p:cNvPr id="11" name="Tekstfelt 17"/>
            <p:cNvSpPr txBox="1"/>
            <p:nvPr/>
          </p:nvSpPr>
          <p:spPr>
            <a:xfrm>
              <a:off x="0" y="0"/>
              <a:ext cx="1155700" cy="1740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12" name="Tekstfelt 1"/>
            <p:cNvSpPr txBox="1"/>
            <p:nvPr/>
          </p:nvSpPr>
          <p:spPr>
            <a:xfrm>
              <a:off x="91440" y="45720"/>
              <a:ext cx="638810" cy="132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da-DK" sz="2000">
                  <a:effectLst/>
                  <a:latin typeface="KG Love You Through It"/>
                  <a:ea typeface="MS Mincho"/>
                  <a:cs typeface="Times New Roman"/>
                </a:rPr>
                <a:t>Tørre borde af </a:t>
              </a:r>
              <a:endParaRPr lang="da-DK" sz="1200">
                <a:effectLst/>
                <a:latin typeface="Cambria"/>
                <a:ea typeface="MS Mincho"/>
                <a:cs typeface="Times New Roman"/>
              </a:endParaRPr>
            </a:p>
          </p:txBody>
        </p:sp>
      </p:grpSp>
      <p:pic>
        <p:nvPicPr>
          <p:cNvPr id="2078" name="Billed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669347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11"/>
          <p:cNvSpPr txBox="1">
            <a:spLocks noChangeArrowheads="1"/>
          </p:cNvSpPr>
          <p:nvPr/>
        </p:nvSpPr>
        <p:spPr bwMode="auto">
          <a:xfrm>
            <a:off x="-2175792" y="3729608"/>
            <a:ext cx="19939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Billed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2" y="548680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Billed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2" y="3697844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31"/>
          <p:cNvSpPr txBox="1">
            <a:spLocks noChangeArrowheads="1"/>
          </p:cNvSpPr>
          <p:nvPr/>
        </p:nvSpPr>
        <p:spPr bwMode="auto">
          <a:xfrm>
            <a:off x="848545" y="1219349"/>
            <a:ext cx="84745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Tørre</a:t>
            </a:r>
            <a:r>
              <a:rPr kumimoji="0" lang="da-DK" altLang="da-D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 borde af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upper 26"/>
          <p:cNvGrpSpPr/>
          <p:nvPr/>
        </p:nvGrpSpPr>
        <p:grpSpPr>
          <a:xfrm>
            <a:off x="7185248" y="5877272"/>
            <a:ext cx="4392488" cy="792088"/>
            <a:chOff x="0" y="0"/>
            <a:chExt cx="8108164" cy="5314623"/>
          </a:xfrm>
          <a:extLst>
            <a:ext uri="{0CCBE362-F206-4b92-989A-16890622DB6E}">
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val="1"/>
            </a:ext>
          </a:extLst>
        </p:grpSpPr>
        <p:sp>
          <p:nvSpPr>
            <p:cNvPr id="26" name="Tekstfelt 30"/>
            <p:cNvSpPr txBox="1"/>
            <p:nvPr/>
          </p:nvSpPr>
          <p:spPr>
            <a:xfrm>
              <a:off x="0" y="0"/>
              <a:ext cx="1823720" cy="135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val="1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a-DK"/>
            </a:p>
          </p:txBody>
        </p:sp>
        <p:sp>
          <p:nvSpPr>
            <p:cNvPr id="27" name="Tekstfelt 23"/>
            <p:cNvSpPr txBox="1"/>
            <p:nvPr/>
          </p:nvSpPr>
          <p:spPr>
            <a:xfrm>
              <a:off x="6235956" y="3073046"/>
              <a:ext cx="1872208" cy="2241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endParaRPr lang="da-DK" sz="1200" dirty="0">
                <a:effectLst/>
                <a:latin typeface="Cambria"/>
                <a:ea typeface="MS Mincho"/>
                <a:cs typeface="Times New Roman"/>
              </a:endParaRPr>
            </a:p>
          </p:txBody>
        </p:sp>
      </p:grpSp>
      <p:sp>
        <p:nvSpPr>
          <p:cNvPr id="6" name="Tekstfelt 24"/>
          <p:cNvSpPr txBox="1">
            <a:spLocks noChangeArrowheads="1"/>
          </p:cNvSpPr>
          <p:nvPr/>
        </p:nvSpPr>
        <p:spPr bwMode="auto">
          <a:xfrm>
            <a:off x="1208584" y="4077072"/>
            <a:ext cx="170549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Hente m</a:t>
            </a: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MS Mincho" pitchFamily="49" charset="-128"/>
                <a:cs typeface="Times New Roman" pitchFamily="18" charset="0"/>
              </a:rPr>
              <a:t>æ</a:t>
            </a: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lk,  poser og 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klude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felt 28"/>
          <p:cNvSpPr txBox="1">
            <a:spLocks noChangeArrowheads="1"/>
          </p:cNvSpPr>
          <p:nvPr/>
        </p:nvSpPr>
        <p:spPr bwMode="auto">
          <a:xfrm>
            <a:off x="4880992" y="4364409"/>
            <a:ext cx="149631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iPads og computere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felt 7"/>
          <p:cNvSpPr txBox="1">
            <a:spLocks noChangeArrowheads="1"/>
          </p:cNvSpPr>
          <p:nvPr/>
        </p:nvSpPr>
        <p:spPr bwMode="auto">
          <a:xfrm>
            <a:off x="4742482" y="2221359"/>
            <a:ext cx="129063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Stable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taburetter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kstfelt 78"/>
          <p:cNvSpPr txBox="1">
            <a:spLocks noChangeArrowheads="1"/>
          </p:cNvSpPr>
          <p:nvPr/>
        </p:nvSpPr>
        <p:spPr bwMode="auto">
          <a:xfrm>
            <a:off x="7315791" y="1009848"/>
            <a:ext cx="182403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Glemmekasse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da-DK" altLang="da-DK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</a:b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7038392" y="5771729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da-DK" dirty="0">
                <a:latin typeface="KG Love You Through It"/>
                <a:ea typeface="MS Mincho"/>
                <a:cs typeface="Times New Roman"/>
              </a:rPr>
              <a:t>Holde fødselsdagstaler</a:t>
            </a:r>
            <a:endParaRPr lang="da-DK" sz="1100" dirty="0">
              <a:latin typeface="Cambria"/>
              <a:ea typeface="MS Mincho"/>
              <a:cs typeface="Times New Roman"/>
            </a:endParaRPr>
          </a:p>
        </p:txBody>
      </p:sp>
      <p:pic>
        <p:nvPicPr>
          <p:cNvPr id="32" name="Billed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95" y="1219349"/>
            <a:ext cx="1276350" cy="1772285"/>
          </a:xfrm>
          <a:prstGeom prst="rect">
            <a:avLst/>
          </a:prstGeom>
        </p:spPr>
      </p:pic>
      <p:pic>
        <p:nvPicPr>
          <p:cNvPr id="33" name="Billede 3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57" y="1058902"/>
            <a:ext cx="850900" cy="1849755"/>
          </a:xfrm>
          <a:prstGeom prst="rect">
            <a:avLst/>
          </a:prstGeom>
        </p:spPr>
      </p:pic>
      <p:pic>
        <p:nvPicPr>
          <p:cNvPr id="34" name="Billede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57" y="1447625"/>
            <a:ext cx="1449705" cy="1465580"/>
          </a:xfrm>
          <a:prstGeom prst="rect">
            <a:avLst/>
          </a:prstGeom>
        </p:spPr>
      </p:pic>
      <p:pic>
        <p:nvPicPr>
          <p:cNvPr id="35" name="Billede 34" descr="Macintosh HD:Users:Josefines:Google Drev:TPT:UgleJobs:owl-blue-polka-do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4725144"/>
            <a:ext cx="120015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Billede 35" descr="Macintosh HD:Users:Josefines:Google Drev:TPT:Ikoner, rammer og labels:milk-clip-art-94ibRj9c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246844"/>
            <a:ext cx="400100" cy="83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Billede 36" descr="Macintosh HD:Users:Josefines:Google Drev:TPT:UgleJobs:party-owl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954" y="4189467"/>
            <a:ext cx="1412875" cy="1538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Billede 37" descr="Macintosh HD:Users:Josefines:Google Drev:TPT:UgleJobs:owl-classroom-computer-helper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149080"/>
            <a:ext cx="957580" cy="1865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67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22" y="37848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555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8680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8610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38610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22" y="548680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4"/>
          <p:cNvSpPr txBox="1">
            <a:spLocks noChangeArrowheads="1"/>
          </p:cNvSpPr>
          <p:nvPr/>
        </p:nvSpPr>
        <p:spPr bwMode="auto">
          <a:xfrm>
            <a:off x="4153571" y="5549880"/>
            <a:ext cx="1824038" cy="11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Holde orden i materialer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felt 5"/>
          <p:cNvSpPr txBox="1">
            <a:spLocks noChangeArrowheads="1"/>
          </p:cNvSpPr>
          <p:nvPr/>
        </p:nvSpPr>
        <p:spPr bwMode="auto">
          <a:xfrm>
            <a:off x="4041170" y="1065982"/>
            <a:ext cx="12906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Skrald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og nye poser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Billed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1088430"/>
            <a:ext cx="906463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felt 15"/>
          <p:cNvSpPr txBox="1">
            <a:spLocks noChangeArrowheads="1"/>
          </p:cNvSpPr>
          <p:nvPr/>
        </p:nvSpPr>
        <p:spPr bwMode="auto">
          <a:xfrm>
            <a:off x="7113240" y="836712"/>
            <a:ext cx="1892039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Feje </a:t>
            </a: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gulvet og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samle</a:t>
            </a:r>
            <a:endParaRPr kumimoji="0" lang="da-DK" altLang="da-DK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ting op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kstfelt 20"/>
          <p:cNvSpPr txBox="1">
            <a:spLocks noChangeArrowheads="1"/>
          </p:cNvSpPr>
          <p:nvPr/>
        </p:nvSpPr>
        <p:spPr bwMode="auto">
          <a:xfrm>
            <a:off x="7309433" y="4298875"/>
            <a:ext cx="189203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Vande planter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kstfelt 5"/>
          <p:cNvSpPr txBox="1">
            <a:spLocks noChangeArrowheads="1"/>
          </p:cNvSpPr>
          <p:nvPr/>
        </p:nvSpPr>
        <p:spPr bwMode="auto">
          <a:xfrm>
            <a:off x="897475" y="1065981"/>
            <a:ext cx="218331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Sørger</a:t>
            </a:r>
            <a:r>
              <a:rPr kumimoji="0" lang="da-DK" altLang="da-D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da-DK" altLang="da-DK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for papirer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kstfelt 5"/>
          <p:cNvSpPr txBox="1">
            <a:spLocks noChangeArrowheads="1"/>
          </p:cNvSpPr>
          <p:nvPr/>
        </p:nvSpPr>
        <p:spPr bwMode="auto">
          <a:xfrm>
            <a:off x="1208584" y="4280255"/>
            <a:ext cx="182327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Holde orden i blyanter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Billed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1196752"/>
            <a:ext cx="1223645" cy="1805305"/>
          </a:xfrm>
          <a:prstGeom prst="rect">
            <a:avLst/>
          </a:prstGeom>
        </p:spPr>
      </p:pic>
      <p:pic>
        <p:nvPicPr>
          <p:cNvPr id="29" name="Billed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140" y="4869160"/>
            <a:ext cx="1511300" cy="1259205"/>
          </a:xfrm>
          <a:prstGeom prst="rect">
            <a:avLst/>
          </a:prstGeom>
        </p:spPr>
      </p:pic>
      <p:pic>
        <p:nvPicPr>
          <p:cNvPr id="30" name="Billede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4672309"/>
            <a:ext cx="1219200" cy="1652905"/>
          </a:xfrm>
          <a:prstGeom prst="rect">
            <a:avLst/>
          </a:prstGeom>
        </p:spPr>
      </p:pic>
      <p:pic>
        <p:nvPicPr>
          <p:cNvPr id="31" name="Billed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36" y="1484783"/>
            <a:ext cx="1045732" cy="1517273"/>
          </a:xfrm>
          <a:prstGeom prst="rect">
            <a:avLst/>
          </a:prstGeom>
        </p:spPr>
      </p:pic>
      <p:pic>
        <p:nvPicPr>
          <p:cNvPr id="32" name="Billede 31" descr="Macintosh HD:Users:Josefines:Google Drev:TPT:UgleJobs:owl-holding-ruler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13" y="4265177"/>
            <a:ext cx="1532255" cy="1335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24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22" y="37848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5550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548680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8610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3861048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422" y="548680"/>
            <a:ext cx="28702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felt 5"/>
          <p:cNvSpPr txBox="1">
            <a:spLocks noChangeArrowheads="1"/>
          </p:cNvSpPr>
          <p:nvPr/>
        </p:nvSpPr>
        <p:spPr bwMode="auto">
          <a:xfrm>
            <a:off x="4041170" y="980728"/>
            <a:ext cx="1290638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2000" dirty="0" smtClean="0">
                <a:latin typeface="KG Love You Through It"/>
                <a:ea typeface="MS Mincho" pitchFamily="49" charset="-128"/>
                <a:cs typeface="Times New Roman" pitchFamily="18" charset="0"/>
              </a:rPr>
              <a:t>Hente mælk</a:t>
            </a:r>
            <a:endParaRPr kumimoji="0" lang="da-DK" alt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G Love You Through I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17" name="Tekstfelt 15"/>
          <p:cNvSpPr txBox="1">
            <a:spLocks noChangeArrowheads="1"/>
          </p:cNvSpPr>
          <p:nvPr/>
        </p:nvSpPr>
        <p:spPr bwMode="auto">
          <a:xfrm>
            <a:off x="7041232" y="1069231"/>
            <a:ext cx="151216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2000" dirty="0" smtClean="0">
                <a:latin typeface="KG Love You Through It"/>
                <a:ea typeface="MS Mincho" pitchFamily="49" charset="-128"/>
                <a:cs typeface="Times New Roman" pitchFamily="18" charset="0"/>
              </a:rPr>
              <a:t>Strøm til </a:t>
            </a:r>
            <a:r>
              <a:rPr lang="da-DK" altLang="da-DK" sz="2000" dirty="0" err="1" smtClean="0">
                <a:latin typeface="KG Love You Through It"/>
                <a:ea typeface="MS Mincho" pitchFamily="49" charset="-128"/>
                <a:cs typeface="Times New Roman" pitchFamily="18" charset="0"/>
              </a:rPr>
              <a:t>ipads</a:t>
            </a:r>
            <a:r>
              <a:rPr lang="da-DK" altLang="da-DK" sz="2000" dirty="0" smtClean="0">
                <a:latin typeface="KG Love You Through It"/>
                <a:ea typeface="MS Mincho" pitchFamily="49" charset="-128"/>
                <a:cs typeface="Times New Roman" pitchFamily="18" charset="0"/>
              </a:rPr>
              <a:t> og computere</a:t>
            </a:r>
            <a:endParaRPr kumimoji="0" lang="da-DK" altLang="da-D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G Love You Through It"/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5" name="Tekstfelt 5"/>
          <p:cNvSpPr txBox="1">
            <a:spLocks noChangeArrowheads="1"/>
          </p:cNvSpPr>
          <p:nvPr/>
        </p:nvSpPr>
        <p:spPr bwMode="auto">
          <a:xfrm>
            <a:off x="897475" y="968056"/>
            <a:ext cx="218331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altLang="da-DK" sz="2000" dirty="0" smtClean="0">
                <a:latin typeface="KG Love You Through It"/>
                <a:ea typeface="MS Mincho" pitchFamily="49" charset="-128"/>
                <a:cs typeface="Times New Roman" pitchFamily="18" charset="0"/>
              </a:rPr>
              <a:t>Åbne og lukke vinduer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kstfelt 5"/>
          <p:cNvSpPr txBox="1">
            <a:spLocks noChangeArrowheads="1"/>
          </p:cNvSpPr>
          <p:nvPr/>
        </p:nvSpPr>
        <p:spPr bwMode="auto">
          <a:xfrm>
            <a:off x="978055" y="4301044"/>
            <a:ext cx="182327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G Love You Through It"/>
                <a:ea typeface="MS Mincho" pitchFamily="49" charset="-128"/>
                <a:cs typeface="Times New Roman" pitchFamily="18" charset="0"/>
              </a:rPr>
              <a:t>Holde </a:t>
            </a:r>
            <a:r>
              <a:rPr lang="da-DK" altLang="da-DK" sz="2000" dirty="0" smtClean="0">
                <a:latin typeface="KG Love You Through It"/>
                <a:ea typeface="MS Mincho" pitchFamily="49" charset="-128"/>
                <a:cs typeface="Times New Roman" pitchFamily="18" charset="0"/>
              </a:rPr>
              <a:t>døren</a:t>
            </a:r>
            <a:endParaRPr kumimoji="0" lang="da-DK" alt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Billede 19" descr="Macintosh HD:Users:Josefines:Downloads:as58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55" y="1603692"/>
            <a:ext cx="120840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Billed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60" y="1833562"/>
            <a:ext cx="1161415" cy="1174115"/>
          </a:xfrm>
          <a:prstGeom prst="rect">
            <a:avLst/>
          </a:prstGeom>
        </p:spPr>
      </p:pic>
      <p:pic>
        <p:nvPicPr>
          <p:cNvPr id="23" name="Billede 22" descr="Macintosh HD:Users:Josefines:Google Drev:TPT:UgleJobs:owl-blue-polka-dot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5" y="1412776"/>
            <a:ext cx="1353185" cy="156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Billede 23" descr="Macintosh HD:Users:Josefines:Google Drev:TPT:Ikoner, rammer og labels:milk-clip-art-94ibRj9c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675" y="2054126"/>
            <a:ext cx="520065" cy="91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lede 27" descr="Macintosh HD:Users:Josefines:Google Drev:TPT:UgleJobs:owl-classroom-computer-helper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50" y="1034770"/>
            <a:ext cx="814651" cy="186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Billede 32" descr="Macintosh HD:Users:Josefines:Google Drev:TPT:UgleJobs:owl-classroom-door-holder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57" y="4725144"/>
            <a:ext cx="1476375" cy="156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14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632519" y="548680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Om udgivelsen</a:t>
            </a:r>
          </a:p>
          <a:p>
            <a:pPr algn="ctr"/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Tak, fordi du hentede mit materiale. </a:t>
            </a:r>
          </a:p>
          <a:p>
            <a:pPr algn="ctr"/>
            <a:endParaRPr lang="da-DK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Materialet er udarbejdet af Josefine Jack Eiby. </a:t>
            </a:r>
          </a:p>
          <a:p>
            <a:pPr algn="ctr"/>
            <a:endParaRPr lang="da-DK" sz="16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Illustrationerne i materialet her hentet her:</a:t>
            </a:r>
          </a:p>
          <a:p>
            <a:pPr algn="ctr"/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  <a:hlinkClick r:id="rId2"/>
              </a:rPr>
              <a:t>www.mycutegraphics.com</a:t>
            </a:r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Læs </a:t>
            </a:r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mere på min blog: </a:t>
            </a:r>
            <a:r>
              <a:rPr lang="da-DK" sz="2000" dirty="0" smtClean="0">
                <a:latin typeface="Leelawadee" panose="020B0502040204020203" pitchFamily="34" charset="-34"/>
                <a:cs typeface="Leelawadee" panose="020B0502040204020203" pitchFamily="34" charset="-34"/>
                <a:hlinkClick r:id="rId3"/>
              </a:rPr>
              <a:t>www.edu21.dk</a:t>
            </a:r>
            <a:endParaRPr lang="da-DK" sz="200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/>
            <a:endParaRPr lang="da-DK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98" y="5301208"/>
            <a:ext cx="7920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80" y="3789040"/>
            <a:ext cx="1351037" cy="10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864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126</Words>
  <Application>Microsoft Office PowerPoint</Application>
  <PresentationFormat>A4 (210 x 297 mm)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Windows-bruger</dc:creator>
  <cp:lastModifiedBy>Windows-bruger</cp:lastModifiedBy>
  <cp:revision>15</cp:revision>
  <dcterms:created xsi:type="dcterms:W3CDTF">2018-02-15T07:47:13Z</dcterms:created>
  <dcterms:modified xsi:type="dcterms:W3CDTF">2018-02-16T13:25:08Z</dcterms:modified>
</cp:coreProperties>
</file>