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ne Pogager Jensen Soendersoeskolen" userId="01270dfc-d3a3-4592-8e1e-6b23cbded9cf" providerId="ADAL" clId="{988513AA-3C8E-4101-9AF8-CB66E99F948E}"/>
    <pc:docChg chg="modSld">
      <pc:chgData name="Sanne Pogager Jensen Soendersoeskolen" userId="01270dfc-d3a3-4592-8e1e-6b23cbded9cf" providerId="ADAL" clId="{988513AA-3C8E-4101-9AF8-CB66E99F948E}" dt="2017-11-29T22:01:16.046" v="28"/>
      <pc:docMkLst>
        <pc:docMk/>
      </pc:docMkLst>
      <pc:sldChg chg="addSp modSp setBg">
        <pc:chgData name="Sanne Pogager Jensen Soendersoeskolen" userId="01270dfc-d3a3-4592-8e1e-6b23cbded9cf" providerId="ADAL" clId="{988513AA-3C8E-4101-9AF8-CB66E99F948E}" dt="2017-11-29T22:01:16.046" v="28"/>
        <pc:sldMkLst>
          <pc:docMk/>
          <pc:sldMk cId="0" sldId="257"/>
        </pc:sldMkLst>
        <pc:spChg chg="mod">
          <ac:chgData name="Sanne Pogager Jensen Soendersoeskolen" userId="01270dfc-d3a3-4592-8e1e-6b23cbded9cf" providerId="ADAL" clId="{988513AA-3C8E-4101-9AF8-CB66E99F948E}" dt="2017-11-29T21:59:41.213" v="19" actId="20577"/>
          <ac:spMkLst>
            <pc:docMk/>
            <pc:sldMk cId="0" sldId="257"/>
            <ac:spMk id="123" creationId="{00000000-0000-0000-0000-000000000000}"/>
          </ac:spMkLst>
        </pc:spChg>
        <pc:picChg chg="add mod">
          <ac:chgData name="Sanne Pogager Jensen Soendersoeskolen" userId="01270dfc-d3a3-4592-8e1e-6b23cbded9cf" providerId="ADAL" clId="{988513AA-3C8E-4101-9AF8-CB66E99F948E}" dt="2017-11-29T22:01:00.706" v="27" actId="1076"/>
          <ac:picMkLst>
            <pc:docMk/>
            <pc:sldMk cId="0" sldId="257"/>
            <ac:picMk id="3" creationId="{D58EE443-DA0D-4DFF-B153-FC64C90EB1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n Hansen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–Jon Hansen</a:t>
            </a:r>
          </a:p>
        </p:txBody>
      </p:sp>
      <p:sp>
        <p:nvSpPr>
          <p:cNvPr id="94" name="“Skriv et citat her”.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7"/>
            <a:ext cx="10464800" cy="609779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“Skriv et citat her”.</a:t>
            </a:r>
          </a:p>
        </p:txBody>
      </p:sp>
      <p:sp>
        <p:nvSpPr>
          <p:cNvPr id="95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le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van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led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2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23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led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Brødtekst, niveau et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Brødtekst, niveau e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led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Brødtekst, niveau et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, niveau et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led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led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led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led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Brødtekst, niveau et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Lysbillednumm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Kroppen bevæger sig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Kroppen bevæger sig </a:t>
            </a:r>
          </a:p>
        </p:txBody>
      </p:sp>
      <p:sp>
        <p:nvSpPr>
          <p:cNvPr id="120" name="Vejledning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 Vejledning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ejled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/>
              <a:t>Udgivelsen</a:t>
            </a:r>
            <a:endParaRPr dirty="0"/>
          </a:p>
        </p:txBody>
      </p:sp>
      <p:sp>
        <p:nvSpPr>
          <p:cNvPr id="123" name="Dette skal ses som en evaluering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da-DK" dirty="0"/>
              <a:t>Dette materialer er udarbejdet af:</a:t>
            </a:r>
          </a:p>
          <a:p>
            <a:pPr marL="0" indent="0" algn="ctr">
              <a:buNone/>
            </a:pPr>
            <a:r>
              <a:rPr lang="da-DK" dirty="0"/>
              <a:t>Christoffer Dithmer </a:t>
            </a:r>
            <a:br>
              <a:rPr lang="da-DK" dirty="0"/>
            </a:br>
            <a:endParaRPr lang="da-DK" dirty="0"/>
          </a:p>
          <a:p>
            <a:pPr marL="0" indent="0" algn="ctr">
              <a:buNone/>
            </a:pPr>
            <a:r>
              <a:rPr lang="da-DK" dirty="0"/>
              <a:t>Tak, fordi du hentede mit materiale. Håber du og dine elever kan få glæde af det. </a:t>
            </a:r>
          </a:p>
          <a:p>
            <a:pPr marL="0" indent="0" algn="ctr">
              <a:buNone/>
            </a:pPr>
            <a:r>
              <a:rPr lang="da-DK" dirty="0"/>
              <a:t>Billederne til materialet er hentet her: </a:t>
            </a:r>
          </a:p>
          <a:p>
            <a:pPr marL="0" indent="0" algn="ctr">
              <a:buNone/>
            </a:pPr>
            <a:r>
              <a:rPr lang="da-DK" dirty="0"/>
              <a:t>www.openclipart.org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D58EE443-DA0D-4DFF-B153-FC64C90EB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676" y="7786124"/>
            <a:ext cx="1473447" cy="1392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Vejledn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Vejledning</a:t>
            </a:r>
          </a:p>
        </p:txBody>
      </p:sp>
      <p:sp>
        <p:nvSpPr>
          <p:cNvPr id="123" name="Dette skal ses som en evaluering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Dette skal ses som en evaluering.</a:t>
            </a:r>
          </a:p>
          <a:p>
            <a:r>
              <a:t>Lad eleverne lave den på egen iPad eller fælles på smartboard. </a:t>
            </a:r>
          </a:p>
          <a:p>
            <a:r>
              <a:t>Der er både praksisopgaver, svarmuligheder samt animationer hvor der skal trykkes det rigtige sted</a:t>
            </a:r>
          </a:p>
          <a:p>
            <a:r>
              <a:t>Der er lagt lyd ind i evalueringen. Den skal være færdigafspillet før man kan  videre </a:t>
            </a:r>
          </a:p>
        </p:txBody>
      </p:sp>
    </p:spTree>
    <p:extLst>
      <p:ext uri="{BB962C8B-B14F-4D97-AF65-F5344CB8AC3E}">
        <p14:creationId xmlns:p14="http://schemas.microsoft.com/office/powerpoint/2010/main" val="115405058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65</Words>
  <Application>Microsoft Office PowerPoint</Application>
  <PresentationFormat>Brugerdefineret</PresentationFormat>
  <Paragraphs>13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Helvetica Neue</vt:lpstr>
      <vt:lpstr>Helvetica Neue Light</vt:lpstr>
      <vt:lpstr>Helvetica Neue Medium</vt:lpstr>
      <vt:lpstr>Black</vt:lpstr>
      <vt:lpstr>Kroppen bevæger sig </vt:lpstr>
      <vt:lpstr>Udgivelsen</vt:lpstr>
      <vt:lpstr>Vejledning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Kroppen bevæger sig</dc:title>
  <dc:creator>Sanne Pogager Jensen</dc:creator>
  <cp:lastModifiedBy>Sanne Pogager Jensen</cp:lastModifiedBy>
  <cp:revision>1</cp:revision>
  <dcterms:modified xsi:type="dcterms:W3CDTF">2017-11-29T22:02:33Z</dcterms:modified>
</cp:coreProperties>
</file>