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Titeltekst</a:t>
            </a:r>
          </a:p>
        </p:txBody>
      </p:sp>
      <p:sp>
        <p:nvSpPr>
          <p:cNvPr id="12" name="Brødtekst, niveau et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n Hanse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–Jon Hansen</a:t>
            </a:r>
          </a:p>
        </p:txBody>
      </p:sp>
      <p:sp>
        <p:nvSpPr>
          <p:cNvPr id="94" name="“Skriv et citat her”."/>
          <p:cNvSpPr txBox="1"/>
          <p:nvPr>
            <p:ph type="body" sz="quarter" idx="14"/>
          </p:nvPr>
        </p:nvSpPr>
        <p:spPr>
          <a:xfrm>
            <a:off x="1270000" y="4308597"/>
            <a:ext cx="10464800" cy="6097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“Skriv et citat her”.</a:t>
            </a:r>
          </a:p>
        </p:txBody>
      </p:sp>
      <p:sp>
        <p:nvSpPr>
          <p:cNvPr id="95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led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led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ks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2" name="Brødtekst, niveau et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2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31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led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ks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Titeltekst</a:t>
            </a:r>
          </a:p>
        </p:txBody>
      </p:sp>
      <p:sp>
        <p:nvSpPr>
          <p:cNvPr id="40" name="Brødtekst, niveau et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9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7" name="Brødtekst, niveau 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led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67" name="Brødtekst, niveau et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, niveau et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led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led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led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Brødtekst, niveau et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Lysbillednumm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Kroppen bevæger si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Kroppen bevæger sig </a:t>
            </a:r>
          </a:p>
        </p:txBody>
      </p:sp>
      <p:sp>
        <p:nvSpPr>
          <p:cNvPr id="120" name="Vejledning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Vejledning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Vejled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Vejledning</a:t>
            </a:r>
          </a:p>
        </p:txBody>
      </p:sp>
      <p:sp>
        <p:nvSpPr>
          <p:cNvPr id="123" name="Dette skal ses som en evaluering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Dette skal ses som en evaluering.</a:t>
            </a:r>
          </a:p>
          <a:p>
            <a:pPr/>
            <a:r>
              <a:t>Lad eleverne lave den på egen iPad eller fælles på smartboard. </a:t>
            </a:r>
          </a:p>
          <a:p>
            <a:pPr/>
            <a:r>
              <a:t>Der er både svarmuligheder samt animationer hvor der skal trykkes det rigtige sted</a:t>
            </a:r>
          </a:p>
          <a:p>
            <a:pPr/>
            <a:r>
              <a:t>Der er lagt lyd ind i evalueringen. Den skal være færdigafspillet før man kan  videre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