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el &amp; und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teks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Titeltekst</a:t>
            </a:r>
          </a:p>
        </p:txBody>
      </p:sp>
      <p:sp>
        <p:nvSpPr>
          <p:cNvPr id="12" name="Brødtekst, niveau et…"/>
          <p:cNvSpPr txBox="1"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pPr/>
            <a:r>
              <a:t>Brødtekst, niveau et</a:t>
            </a:r>
          </a:p>
          <a:p>
            <a:pPr lvl="1"/>
            <a:r>
              <a:t>Brødtekst, niveau to</a:t>
            </a:r>
          </a:p>
          <a:p>
            <a:pPr lvl="2"/>
            <a:r>
              <a:t>Brødtekst, niveau tre</a:t>
            </a:r>
          </a:p>
          <a:p>
            <a:pPr lvl="3"/>
            <a:r>
              <a:t>Brødtekst, niveau fire</a:t>
            </a:r>
          </a:p>
          <a:p>
            <a:pPr lvl="4"/>
            <a:r>
              <a:t>Brødtekst, niveau fem</a:t>
            </a:r>
          </a:p>
        </p:txBody>
      </p:sp>
      <p:sp>
        <p:nvSpPr>
          <p:cNvPr id="13" name="Lysbilled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n Hansen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i="1" sz="2400"/>
            </a:lvl1pPr>
          </a:lstStyle>
          <a:p>
            <a:pPr/>
            <a:r>
              <a:t>–Jon Hansen</a:t>
            </a:r>
          </a:p>
        </p:txBody>
      </p:sp>
      <p:sp>
        <p:nvSpPr>
          <p:cNvPr id="94" name="“Skriv et citat her”."/>
          <p:cNvSpPr txBox="1"/>
          <p:nvPr>
            <p:ph type="body" sz="quarter" idx="14"/>
          </p:nvPr>
        </p:nvSpPr>
        <p:spPr>
          <a:xfrm>
            <a:off x="1270000" y="4308597"/>
            <a:ext cx="10464800" cy="609779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“Skriv et citat her”.</a:t>
            </a:r>
          </a:p>
        </p:txBody>
      </p:sp>
      <p:sp>
        <p:nvSpPr>
          <p:cNvPr id="95" name="Lysbilled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Billed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Lysbilled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Lysbilled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- vandr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Billede"/>
          <p:cNvSpPr/>
          <p:nvPr>
            <p:ph type="pic" idx="13"/>
          </p:nvPr>
        </p:nvSpPr>
        <p:spPr>
          <a:xfrm>
            <a:off x="1619250" y="673100"/>
            <a:ext cx="9758016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elteks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pPr/>
            <a:r>
              <a:t>Titeltekst</a:t>
            </a:r>
          </a:p>
        </p:txBody>
      </p:sp>
      <p:sp>
        <p:nvSpPr>
          <p:cNvPr id="22" name="Brødtekst, niveau et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pPr/>
            <a:r>
              <a:t>Brødtekst, niveau et</a:t>
            </a:r>
          </a:p>
          <a:p>
            <a:pPr lvl="1"/>
            <a:r>
              <a:t>Brødtekst, niveau to</a:t>
            </a:r>
          </a:p>
          <a:p>
            <a:pPr lvl="2"/>
            <a:r>
              <a:t>Brødtekst, niveau tre</a:t>
            </a:r>
          </a:p>
          <a:p>
            <a:pPr lvl="3"/>
            <a:r>
              <a:t>Brødtekst, niveau fire</a:t>
            </a:r>
          </a:p>
          <a:p>
            <a:pPr lvl="4"/>
            <a:r>
              <a:t>Brødtekst, niveau fem</a:t>
            </a:r>
          </a:p>
        </p:txBody>
      </p:sp>
      <p:sp>
        <p:nvSpPr>
          <p:cNvPr id="23" name="Lysbilled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- centrer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elteks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Titeltekst</a:t>
            </a:r>
          </a:p>
        </p:txBody>
      </p:sp>
      <p:sp>
        <p:nvSpPr>
          <p:cNvPr id="31" name="Lysbilled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- lodr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Billede"/>
          <p:cNvSpPr/>
          <p:nvPr>
            <p:ph type="pic" sz="half" idx="13"/>
          </p:nvPr>
        </p:nvSpPr>
        <p:spPr>
          <a:xfrm>
            <a:off x="6718300" y="638919"/>
            <a:ext cx="5334001" cy="82169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elteks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Titeltekst</a:t>
            </a:r>
          </a:p>
        </p:txBody>
      </p:sp>
      <p:sp>
        <p:nvSpPr>
          <p:cNvPr id="40" name="Brødtekst, niveau et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pPr/>
            <a:r>
              <a:t>Brødtekst, niveau et</a:t>
            </a:r>
          </a:p>
          <a:p>
            <a:pPr lvl="1"/>
            <a:r>
              <a:t>Brødtekst, niveau to</a:t>
            </a:r>
          </a:p>
          <a:p>
            <a:pPr lvl="2"/>
            <a:r>
              <a:t>Brødtekst, niveau tre</a:t>
            </a:r>
          </a:p>
          <a:p>
            <a:pPr lvl="3"/>
            <a:r>
              <a:t>Brødtekst, niveau fire</a:t>
            </a:r>
          </a:p>
          <a:p>
            <a:pPr lvl="4"/>
            <a:r>
              <a:t>Brødtekst, niveau fem</a:t>
            </a:r>
          </a:p>
        </p:txBody>
      </p:sp>
      <p:sp>
        <p:nvSpPr>
          <p:cNvPr id="41" name="Lysbilled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- øver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eltek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Titeltekst</a:t>
            </a:r>
          </a:p>
        </p:txBody>
      </p:sp>
      <p:sp>
        <p:nvSpPr>
          <p:cNvPr id="49" name="Lysbilled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&amp; 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eltek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Titeltekst</a:t>
            </a:r>
          </a:p>
        </p:txBody>
      </p:sp>
      <p:sp>
        <p:nvSpPr>
          <p:cNvPr id="57" name="Brødtekst, niveau e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Brødtekst, niveau et</a:t>
            </a:r>
          </a:p>
          <a:p>
            <a:pPr lvl="1"/>
            <a:r>
              <a:t>Brødtekst, niveau to</a:t>
            </a:r>
          </a:p>
          <a:p>
            <a:pPr lvl="2"/>
            <a:r>
              <a:t>Brødtekst, niveau tre</a:t>
            </a:r>
          </a:p>
          <a:p>
            <a:pPr lvl="3"/>
            <a:r>
              <a:t>Brødtekst, niveau fire</a:t>
            </a:r>
          </a:p>
          <a:p>
            <a:pPr lvl="4"/>
            <a:r>
              <a:t>Brødtekst, niveau fem</a:t>
            </a:r>
          </a:p>
        </p:txBody>
      </p:sp>
      <p:sp>
        <p:nvSpPr>
          <p:cNvPr id="58" name="Lysbilled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, punkter &amp;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Billede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eltek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Titeltekst</a:t>
            </a:r>
          </a:p>
        </p:txBody>
      </p:sp>
      <p:sp>
        <p:nvSpPr>
          <p:cNvPr id="67" name="Brødtekst, niveau et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buClrTx/>
              <a:defRPr sz="2800"/>
            </a:lvl1pPr>
            <a:lvl2pPr marL="685800" indent="-342900">
              <a:spcBef>
                <a:spcPts val="3200"/>
              </a:spcBef>
              <a:buClrTx/>
              <a:defRPr sz="2800"/>
            </a:lvl2pPr>
            <a:lvl3pPr marL="1028700" indent="-342900">
              <a:spcBef>
                <a:spcPts val="3200"/>
              </a:spcBef>
              <a:buClrTx/>
              <a:defRPr sz="2800"/>
            </a:lvl3pPr>
            <a:lvl4pPr marL="1371600" indent="-342900">
              <a:spcBef>
                <a:spcPts val="3200"/>
              </a:spcBef>
              <a:buClrTx/>
              <a:defRPr sz="2800"/>
            </a:lvl4pPr>
            <a:lvl5pPr marL="1714500" indent="-342900">
              <a:spcBef>
                <a:spcPts val="3200"/>
              </a:spcBef>
              <a:buClrTx/>
              <a:defRPr sz="2800"/>
            </a:lvl5pPr>
          </a:lstStyle>
          <a:p>
            <a:pPr/>
            <a:r>
              <a:t>Brødtekst, niveau et</a:t>
            </a:r>
          </a:p>
          <a:p>
            <a:pPr lvl="1"/>
            <a:r>
              <a:t>Brødtekst, niveau to</a:t>
            </a:r>
          </a:p>
          <a:p>
            <a:pPr lvl="2"/>
            <a:r>
              <a:t>Brødtekst, niveau tre</a:t>
            </a:r>
          </a:p>
          <a:p>
            <a:pPr lvl="3"/>
            <a:r>
              <a:t>Brødtekst, niveau fire</a:t>
            </a:r>
          </a:p>
          <a:p>
            <a:pPr lvl="4"/>
            <a:r>
              <a:t>Brødtekst, niveau fem</a:t>
            </a:r>
          </a:p>
        </p:txBody>
      </p:sp>
      <p:sp>
        <p:nvSpPr>
          <p:cNvPr id="68" name="Lysbilled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rødtekst, niveau et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Brødtekst, niveau et</a:t>
            </a:r>
          </a:p>
          <a:p>
            <a:pPr lvl="1"/>
            <a:r>
              <a:t>Brødtekst, niveau to</a:t>
            </a:r>
          </a:p>
          <a:p>
            <a:pPr lvl="2"/>
            <a:r>
              <a:t>Brødtekst, niveau tre</a:t>
            </a:r>
          </a:p>
          <a:p>
            <a:pPr lvl="3"/>
            <a:r>
              <a:t>Brødtekst, niveau fire</a:t>
            </a:r>
          </a:p>
          <a:p>
            <a:pPr lvl="4"/>
            <a:r>
              <a:t>Brødtekst, niveau fem</a:t>
            </a:r>
          </a:p>
        </p:txBody>
      </p:sp>
      <p:sp>
        <p:nvSpPr>
          <p:cNvPr id="76" name="Lysbilled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- 3 pr. 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Billede"/>
          <p:cNvSpPr/>
          <p:nvPr>
            <p:ph type="pic" sz="quarter" idx="13"/>
          </p:nvPr>
        </p:nvSpPr>
        <p:spPr>
          <a:xfrm>
            <a:off x="6731000" y="49657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Billede"/>
          <p:cNvSpPr/>
          <p:nvPr>
            <p:ph type="pic" sz="quarter" idx="14"/>
          </p:nvPr>
        </p:nvSpPr>
        <p:spPr>
          <a:xfrm>
            <a:off x="6731000" y="6350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Billede"/>
          <p:cNvSpPr/>
          <p:nvPr>
            <p:ph type="pic" sz="half" idx="15"/>
          </p:nvPr>
        </p:nvSpPr>
        <p:spPr>
          <a:xfrm>
            <a:off x="9525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Lysbilled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teks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Titeltekst</a:t>
            </a:r>
          </a:p>
        </p:txBody>
      </p:sp>
      <p:sp>
        <p:nvSpPr>
          <p:cNvPr id="3" name="Brødtekst, niveau et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Brødtekst, niveau et</a:t>
            </a:r>
          </a:p>
          <a:p>
            <a:pPr lvl="1"/>
            <a:r>
              <a:t>Brødtekst, niveau to</a:t>
            </a:r>
          </a:p>
          <a:p>
            <a:pPr lvl="2"/>
            <a:r>
              <a:t>Brødtekst, niveau tre</a:t>
            </a:r>
          </a:p>
          <a:p>
            <a:pPr lvl="3"/>
            <a:r>
              <a:t>Brødtekst, niveau fire</a:t>
            </a:r>
          </a:p>
          <a:p>
            <a:pPr lvl="4"/>
            <a:r>
              <a:t>Brødtekst, niveau fem</a:t>
            </a:r>
          </a:p>
        </p:txBody>
      </p:sp>
      <p:sp>
        <p:nvSpPr>
          <p:cNvPr id="4" name="Lysbillednumm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nter gror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Planter gror</a:t>
            </a:r>
          </a:p>
        </p:txBody>
      </p:sp>
      <p:sp>
        <p:nvSpPr>
          <p:cNvPr id="120" name="Vejledning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 Vejledning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Vejledn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Vejledning</a:t>
            </a:r>
          </a:p>
        </p:txBody>
      </p:sp>
      <p:sp>
        <p:nvSpPr>
          <p:cNvPr id="123" name="Dette skal ses som en evaluering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Dette skal ses som en evaluering.</a:t>
            </a:r>
          </a:p>
          <a:p>
            <a:pPr/>
            <a:r>
              <a:t>Lad eleverne lave den på egen iPad eller fælles på smartboard. </a:t>
            </a:r>
          </a:p>
          <a:p>
            <a:pPr/>
            <a:r>
              <a:t>Der er både svarmuligheder samt animationer hvor der skal trykkes det rigtige sted</a:t>
            </a:r>
          </a:p>
          <a:p>
            <a:pPr/>
            <a:r>
              <a:t>Eleverne skal huske at lukke diasshowet for at kunne svare på opgaver hvor der skal skrives, rykkes ord eller tilføjes billeder.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