
<file path=[Content_Types].xml><?xml version="1.0" encoding="utf-8"?>
<Types xmlns="http://schemas.openxmlformats.org/package/2006/content-types">
  <Default Extension="png" ContentType="image/png"/>
  <Default Extension="mov" ContentType="video/quicktime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43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 &amp; u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ks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Titeltekst</a:t>
            </a:r>
          </a:p>
        </p:txBody>
      </p:sp>
      <p:sp>
        <p:nvSpPr>
          <p:cNvPr id="12" name="Brødtekst, niveau et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13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n Hansen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2400" i="1"/>
            </a:lvl1pPr>
          </a:lstStyle>
          <a:p>
            <a:r>
              <a:t>–Jon Hansen</a:t>
            </a:r>
          </a:p>
        </p:txBody>
      </p:sp>
      <p:sp>
        <p:nvSpPr>
          <p:cNvPr id="94" name="“Skriv et citat her”."/>
          <p:cNvSpPr txBox="1">
            <a:spLocks noGrp="1"/>
          </p:cNvSpPr>
          <p:nvPr>
            <p:ph type="body" sz="quarter" idx="14"/>
          </p:nvPr>
        </p:nvSpPr>
        <p:spPr>
          <a:xfrm>
            <a:off x="1270000" y="4308597"/>
            <a:ext cx="10464800" cy="60977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“Skriv et citat her”.</a:t>
            </a:r>
          </a:p>
        </p:txBody>
      </p:sp>
      <p:sp>
        <p:nvSpPr>
          <p:cNvPr id="95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Billed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and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lede"/>
          <p:cNvSpPr>
            <a:spLocks noGrp="1"/>
          </p:cNvSpPr>
          <p:nvPr>
            <p:ph type="pic" idx="13"/>
          </p:nvPr>
        </p:nvSpPr>
        <p:spPr>
          <a:xfrm>
            <a:off x="1619250" y="6731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elteks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22" name="Brødtekst, niveau et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23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centre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teks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31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lod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illede"/>
          <p:cNvSpPr>
            <a:spLocks noGrp="1"/>
          </p:cNvSpPr>
          <p:nvPr>
            <p:ph type="pic" sz="half" idx="13"/>
          </p:nvPr>
        </p:nvSpPr>
        <p:spPr>
          <a:xfrm>
            <a:off x="6718300" y="638919"/>
            <a:ext cx="5334001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elteks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Titeltekst</a:t>
            </a:r>
          </a:p>
        </p:txBody>
      </p:sp>
      <p:sp>
        <p:nvSpPr>
          <p:cNvPr id="40" name="Brødtekst, niveau et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41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øv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49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57" name="Brødtekst, niveau e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58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punkter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Billed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67" name="Brødtekst, niveau et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68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rødtekst, niveau et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76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r. 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illede"/>
          <p:cNvSpPr>
            <a:spLocks noGrp="1"/>
          </p:cNvSpPr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Billede"/>
          <p:cNvSpPr>
            <a:spLocks noGrp="1"/>
          </p:cNvSpPr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Billede"/>
          <p:cNvSpPr>
            <a:spLocks noGrp="1"/>
          </p:cNvSpPr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Titeltekst</a:t>
            </a:r>
          </a:p>
        </p:txBody>
      </p:sp>
      <p:sp>
        <p:nvSpPr>
          <p:cNvPr id="3" name="Brødtekst, niveau et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4" name="Lysbillednumm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4.png"/><Relationship Id="rId5" Type="http://schemas.openxmlformats.org/officeDocument/2006/relationships/slide" Target="slide13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hyperlink" Target="https://www.aleris.dk/vi-tilbyder/aleris-hamlet-hospitaler/handsmerter/handens-anatomi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4.png"/><Relationship Id="rId5" Type="http://schemas.openxmlformats.org/officeDocument/2006/relationships/slide" Target="slide16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hyperlink" Target="https://www.clioonline.dk/naturteknologifaget/indskoling/emner/mennesket/kroppen/muskler/?unit_plan=c49f9b0f-454c-49bb-b7af-b15a3447d686&amp;active_element=20198b1a-ceef-4e2d-824f-93f622f82243&amp;show_unit_plan=1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4.png"/><Relationship Id="rId5" Type="http://schemas.openxmlformats.org/officeDocument/2006/relationships/slide" Target="slide19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hyperlink" Target="https://www.clioonline.dk/naturteknologifaget/indskoling/emner/mennesket/kroppen/muskler/?unit_plan=c49f9b0f-454c-49bb-b7af-b15a3447d686&amp;active_element=20198b1a-ceef-4e2d-824f-93f622f82243&amp;show_unit_plan=1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4.png"/><Relationship Id="rId5" Type="http://schemas.openxmlformats.org/officeDocument/2006/relationships/slide" Target="slide2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hyperlink" Target="https://www.clioonline.dk/naturteknologifaget/indskoling/emner/mennesket/kroppen/muskler/?unit_plan=c49f9b0f-454c-49bb-b7af-b15a3447d686&amp;active_element=20198b1a-ceef-4e2d-824f-93f622f82243&amp;show_unit_plan=1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slide" Target="slide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4.png"/><Relationship Id="rId5" Type="http://schemas.openxmlformats.org/officeDocument/2006/relationships/slide" Target="slide25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4.png"/><Relationship Id="rId5" Type="http://schemas.openxmlformats.org/officeDocument/2006/relationships/slide" Target="slide28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4.png"/><Relationship Id="rId5" Type="http://schemas.openxmlformats.org/officeDocument/2006/relationships/slide" Target="slide31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hyperlink" Target="https://www.google.dk/search?q=l%C3%A5rben&amp;client=safari&amp;hl=da-dk&amp;prmd=ismvn&amp;source=lnms&amp;tbm=isch&amp;sa=X&amp;ved=0ahUKEwjcgpeB9o3XAhVFJVAKHXkHD_MQ_AUIEigB&amp;biw=1024&amp;bih=666#imgrc=qw1SyJ07T88qMM: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4.png"/><Relationship Id="rId5" Type="http://schemas.openxmlformats.org/officeDocument/2006/relationships/slide" Target="slide34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6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hyperlink" Target="https://www.google.dk/search?q=overarmsknoglen&amp;client=safari&amp;hl=da-dk&amp;prmd=imvn&amp;source=lnms&amp;tbm=isch&amp;sa=X&amp;ved=0ahUKEwiXzKbF9o3XAhXSKVAKHeegDqwQ_AUIEigB&amp;biw=1024&amp;bih=666#imgrc=e9GtMx04esewHM: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4.png"/><Relationship Id="rId5" Type="http://schemas.openxmlformats.org/officeDocument/2006/relationships/slide" Target="slide37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hyperlink" Target="https://www.google.dk/search?q=b%C3%A6kken&amp;client=safari&amp;hl=da-dk&amp;prmd=imsvn&amp;source=lnms&amp;tbm=isch&amp;sa=X&amp;ved=0ahUKEwiI_42A943XAhUBJlAKHY_bBTAQ_AUIEigB&amp;biw=1024&amp;bih=666#imgrc=7cnInZsVrlURFM: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4.png"/><Relationship Id="rId5" Type="http://schemas.openxmlformats.org/officeDocument/2006/relationships/slide" Target="slide40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4.png"/><Relationship Id="rId5" Type="http://schemas.openxmlformats.org/officeDocument/2006/relationships/slide" Target="slide5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4.png"/><Relationship Id="rId5" Type="http://schemas.openxmlformats.org/officeDocument/2006/relationships/slide" Target="slide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4.png"/><Relationship Id="rId5" Type="http://schemas.openxmlformats.org/officeDocument/2006/relationships/slide" Target="slide10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hyperlink" Target="http://biologi.gyldendal.dk/Indgange/Forloeb/Menneske_og_sundhed/Hjerte_kredsloeb_traening/Forloebet/Muskler.aspx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Tryk her"/>
          <p:cNvGrpSpPr/>
          <p:nvPr/>
        </p:nvGrpSpPr>
        <p:grpSpPr>
          <a:xfrm>
            <a:off x="8161335" y="6488872"/>
            <a:ext cx="3665042" cy="1122827"/>
            <a:chOff x="0" y="0"/>
            <a:chExt cx="3665041" cy="1122825"/>
          </a:xfrm>
        </p:grpSpPr>
        <p:sp>
          <p:nvSpPr>
            <p:cNvPr id="120" name="Tryk her">
              <a:hlinkClick r:id="rId2" action="ppaction://hlinksldjump"/>
            </p:cNvPr>
            <p:cNvSpPr/>
            <p:nvPr/>
          </p:nvSpPr>
          <p:spPr>
            <a:xfrm>
              <a:off x="50800" y="50800"/>
              <a:ext cx="3563442" cy="1021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Tryk her </a:t>
              </a:r>
            </a:p>
          </p:txBody>
        </p:sp>
        <p:pic>
          <p:nvPicPr>
            <p:cNvPr id="119" name="Tryk her" descr="Tryk her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665042" cy="1122826"/>
            </a:xfrm>
            <a:prstGeom prst="rect">
              <a:avLst/>
            </a:prstGeom>
            <a:effectLst/>
          </p:spPr>
        </p:pic>
      </p:grpSp>
      <p:pic>
        <p:nvPicPr>
          <p:cNvPr id="122" name="74277628-07B3-4047-917D-26813D4AE869-L0-001.png" descr="74277628-07B3-4047-917D-26813D4AE869-L0-00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0076" y="21821"/>
            <a:ext cx="6896609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KROPPEN BEVÆGER SIG"/>
          <p:cNvSpPr txBox="1"/>
          <p:nvPr/>
        </p:nvSpPr>
        <p:spPr>
          <a:xfrm>
            <a:off x="269231" y="4321221"/>
            <a:ext cx="12175771" cy="1229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sz="7500"/>
              <a:t>KROPPEN BEVÆGER SIG </a:t>
            </a:r>
            <a:r>
              <a:t> 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Hvor mange knogler har du i en hånd?"/>
          <p:cNvSpPr txBox="1"/>
          <p:nvPr/>
        </p:nvSpPr>
        <p:spPr>
          <a:xfrm>
            <a:off x="737449" y="1245407"/>
            <a:ext cx="5764952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r>
              <a:rPr dirty="0" err="1"/>
              <a:t>Hvor</a:t>
            </a:r>
            <a:r>
              <a:rPr dirty="0"/>
              <a:t> mange </a:t>
            </a:r>
            <a:r>
              <a:rPr dirty="0" err="1"/>
              <a:t>knogler</a:t>
            </a:r>
            <a:r>
              <a:rPr dirty="0"/>
              <a:t> </a:t>
            </a:r>
            <a:r>
              <a:rPr dirty="0" err="1"/>
              <a:t>har</a:t>
            </a:r>
            <a:r>
              <a:rPr dirty="0"/>
              <a:t> du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hånd</a:t>
            </a:r>
            <a:r>
              <a:rPr dirty="0"/>
              <a:t>?  </a:t>
            </a:r>
          </a:p>
        </p:txBody>
      </p:sp>
      <p:grpSp>
        <p:nvGrpSpPr>
          <p:cNvPr id="190" name="27"/>
          <p:cNvGrpSpPr/>
          <p:nvPr/>
        </p:nvGrpSpPr>
        <p:grpSpPr>
          <a:xfrm>
            <a:off x="4768521" y="6417118"/>
            <a:ext cx="3665042" cy="1122826"/>
            <a:chOff x="0" y="0"/>
            <a:chExt cx="3665041" cy="1122825"/>
          </a:xfrm>
        </p:grpSpPr>
        <p:sp>
          <p:nvSpPr>
            <p:cNvPr id="189" name="27">
              <a:hlinkClick r:id="rId2" action="ppaction://hlinksldjump"/>
            </p:cNvPr>
            <p:cNvSpPr/>
            <p:nvPr/>
          </p:nvSpPr>
          <p:spPr>
            <a:xfrm>
              <a:off x="50800" y="50800"/>
              <a:ext cx="3563442" cy="1021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27</a:t>
              </a:r>
            </a:p>
          </p:txBody>
        </p:sp>
        <p:pic>
          <p:nvPicPr>
            <p:cNvPr id="188" name="27" descr="27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665042" cy="1122826"/>
            </a:xfrm>
            <a:prstGeom prst="rect">
              <a:avLst/>
            </a:prstGeom>
            <a:effectLst/>
          </p:spPr>
        </p:pic>
      </p:grpSp>
      <p:grpSp>
        <p:nvGrpSpPr>
          <p:cNvPr id="193" name="32"/>
          <p:cNvGrpSpPr/>
          <p:nvPr/>
        </p:nvGrpSpPr>
        <p:grpSpPr>
          <a:xfrm>
            <a:off x="8850393" y="6459972"/>
            <a:ext cx="3665042" cy="1122826"/>
            <a:chOff x="0" y="0"/>
            <a:chExt cx="3665041" cy="1122825"/>
          </a:xfrm>
        </p:grpSpPr>
        <p:sp>
          <p:nvSpPr>
            <p:cNvPr id="192" name="32">
              <a:hlinkClick r:id="rId4" action="ppaction://hlinksldjump"/>
            </p:cNvPr>
            <p:cNvSpPr/>
            <p:nvPr/>
          </p:nvSpPr>
          <p:spPr>
            <a:xfrm>
              <a:off x="50800" y="50800"/>
              <a:ext cx="3563442" cy="1021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32</a:t>
              </a:r>
            </a:p>
          </p:txBody>
        </p:sp>
        <p:pic>
          <p:nvPicPr>
            <p:cNvPr id="191" name="32" descr="32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665042" cy="1122826"/>
            </a:xfrm>
            <a:prstGeom prst="rect">
              <a:avLst/>
            </a:prstGeom>
            <a:effectLst/>
          </p:spPr>
        </p:pic>
      </p:grpSp>
      <p:grpSp>
        <p:nvGrpSpPr>
          <p:cNvPr id="196" name="17"/>
          <p:cNvGrpSpPr/>
          <p:nvPr/>
        </p:nvGrpSpPr>
        <p:grpSpPr>
          <a:xfrm>
            <a:off x="686649" y="6417118"/>
            <a:ext cx="3665042" cy="1122826"/>
            <a:chOff x="0" y="0"/>
            <a:chExt cx="3665041" cy="1122825"/>
          </a:xfrm>
        </p:grpSpPr>
        <p:sp>
          <p:nvSpPr>
            <p:cNvPr id="195" name="17">
              <a:hlinkClick r:id="rId4" action="ppaction://hlinksldjump"/>
            </p:cNvPr>
            <p:cNvSpPr/>
            <p:nvPr/>
          </p:nvSpPr>
          <p:spPr>
            <a:xfrm>
              <a:off x="50800" y="50800"/>
              <a:ext cx="3563442" cy="1021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17</a:t>
              </a:r>
            </a:p>
          </p:txBody>
        </p:sp>
        <p:pic>
          <p:nvPicPr>
            <p:cNvPr id="194" name="17" descr="17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665042" cy="1122826"/>
            </a:xfrm>
            <a:prstGeom prst="rect">
              <a:avLst/>
            </a:prstGeom>
            <a:effectLst/>
          </p:spPr>
        </p:pic>
      </p:grpSp>
      <p:pic>
        <p:nvPicPr>
          <p:cNvPr id="197" name="8DFC1875-D24B-40B8-B704-94FB11244E5B-L0-001.png" descr="8DFC1875-D24B-40B8-B704-94FB11244E5B-L0-00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802956" y="356822"/>
            <a:ext cx="3874091" cy="58828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Rigtigt"/>
          <p:cNvSpPr txBox="1"/>
          <p:nvPr/>
        </p:nvSpPr>
        <p:spPr>
          <a:xfrm>
            <a:off x="4896027" y="4261961"/>
            <a:ext cx="3212746" cy="1229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sz="7500"/>
              <a:t>Rigtigt</a:t>
            </a:r>
            <a:r>
              <a:t> </a:t>
            </a:r>
          </a:p>
        </p:txBody>
      </p:sp>
      <p:pic>
        <p:nvPicPr>
          <p:cNvPr id="200" name="52941690492__FB2F685D-FB8B-492A-9D2A-9C894679D231.MOV" descr="52941690492__FB2F685D-FB8B-492A-9D2A-9C894679D231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004695" y="5843535"/>
            <a:ext cx="2409044" cy="321205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3" name="Næste"/>
          <p:cNvGrpSpPr/>
          <p:nvPr/>
        </p:nvGrpSpPr>
        <p:grpSpPr>
          <a:xfrm>
            <a:off x="4637977" y="6020394"/>
            <a:ext cx="4194937" cy="2139344"/>
            <a:chOff x="0" y="0"/>
            <a:chExt cx="4194936" cy="2139343"/>
          </a:xfrm>
        </p:grpSpPr>
        <p:sp>
          <p:nvSpPr>
            <p:cNvPr id="202" name="Næste">
              <a:hlinkClick r:id="rId5" action="ppaction://hlinksldjump"/>
            </p:cNvPr>
            <p:cNvSpPr/>
            <p:nvPr/>
          </p:nvSpPr>
          <p:spPr>
            <a:xfrm>
              <a:off x="57150" y="117171"/>
              <a:ext cx="4044957" cy="1905001"/>
            </a:xfrm>
            <a:prstGeom prst="rightArrow">
              <a:avLst>
                <a:gd name="adj1" fmla="val 32000"/>
                <a:gd name="adj2" fmla="val 64000"/>
              </a:avLst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Næste </a:t>
              </a:r>
            </a:p>
          </p:txBody>
        </p:sp>
        <p:pic>
          <p:nvPicPr>
            <p:cNvPr id="201" name="Næste" descr="Næst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4194937" cy="213934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5000" fill="hold"/>
                                        <p:tgtEl>
                                          <p:spTgt spid="2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200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Forkert"/>
          <p:cNvSpPr txBox="1"/>
          <p:nvPr/>
        </p:nvSpPr>
        <p:spPr>
          <a:xfrm>
            <a:off x="4634026" y="4224781"/>
            <a:ext cx="3736748" cy="1304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sz="8000"/>
              <a:t>Forkert</a:t>
            </a:r>
            <a:r>
              <a:t> </a:t>
            </a:r>
          </a:p>
        </p:txBody>
      </p:sp>
      <p:sp>
        <p:nvSpPr>
          <p:cNvPr id="206" name="Tryk her for information om knogler i hånden">
            <a:hlinkClick r:id="rId2"/>
          </p:cNvPr>
          <p:cNvSpPr/>
          <p:nvPr/>
        </p:nvSpPr>
        <p:spPr>
          <a:xfrm>
            <a:off x="3800242" y="7029948"/>
            <a:ext cx="5887443" cy="864484"/>
          </a:xfrm>
          <a:prstGeom prst="rect">
            <a:avLst/>
          </a:prstGeom>
          <a:ln w="76200">
            <a:solidFill>
              <a:srgbClr val="F1292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Tryk her for information om knogler i hånden</a:t>
            </a:r>
          </a:p>
        </p:txBody>
      </p:sp>
      <p:grpSp>
        <p:nvGrpSpPr>
          <p:cNvPr id="209" name="Prøv igen"/>
          <p:cNvGrpSpPr/>
          <p:nvPr/>
        </p:nvGrpSpPr>
        <p:grpSpPr>
          <a:xfrm>
            <a:off x="4740472" y="8268334"/>
            <a:ext cx="3665043" cy="1122827"/>
            <a:chOff x="0" y="0"/>
            <a:chExt cx="3665041" cy="1122825"/>
          </a:xfrm>
        </p:grpSpPr>
        <p:sp>
          <p:nvSpPr>
            <p:cNvPr id="208" name="Prøv igen">
              <a:hlinkClick r:id="rId3" action="ppaction://hlinksldjump"/>
            </p:cNvPr>
            <p:cNvSpPr/>
            <p:nvPr/>
          </p:nvSpPr>
          <p:spPr>
            <a:xfrm>
              <a:off x="50800" y="50800"/>
              <a:ext cx="3563442" cy="1021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Prøv igen </a:t>
              </a:r>
            </a:p>
          </p:txBody>
        </p:sp>
        <p:pic>
          <p:nvPicPr>
            <p:cNvPr id="207" name="Prøv igen" descr="Prøv igen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665042" cy="112282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Hvad er grovmotorik?"/>
          <p:cNvSpPr txBox="1"/>
          <p:nvPr/>
        </p:nvSpPr>
        <p:spPr>
          <a:xfrm>
            <a:off x="4019118" y="4553229"/>
            <a:ext cx="4966564" cy="6471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r>
              <a:t>Hvad er grovmotorik? </a:t>
            </a:r>
          </a:p>
        </p:txBody>
      </p:sp>
      <p:grpSp>
        <p:nvGrpSpPr>
          <p:cNvPr id="214" name="Bevæge arme og ben"/>
          <p:cNvGrpSpPr/>
          <p:nvPr/>
        </p:nvGrpSpPr>
        <p:grpSpPr>
          <a:xfrm>
            <a:off x="2794655" y="6456891"/>
            <a:ext cx="3665043" cy="1122827"/>
            <a:chOff x="0" y="0"/>
            <a:chExt cx="3665041" cy="1122825"/>
          </a:xfrm>
        </p:grpSpPr>
        <p:sp>
          <p:nvSpPr>
            <p:cNvPr id="213" name="Bevæge arme og ben">
              <a:hlinkClick r:id="rId2" action="ppaction://hlinksldjump"/>
            </p:cNvPr>
            <p:cNvSpPr/>
            <p:nvPr/>
          </p:nvSpPr>
          <p:spPr>
            <a:xfrm>
              <a:off x="50800" y="50800"/>
              <a:ext cx="3563442" cy="1021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Bevæge arme og ben </a:t>
              </a:r>
            </a:p>
          </p:txBody>
        </p:sp>
        <p:pic>
          <p:nvPicPr>
            <p:cNvPr id="212" name="Bevæge arme og ben" descr="Bevæge arme og ben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665042" cy="1122826"/>
            </a:xfrm>
            <a:prstGeom prst="rect">
              <a:avLst/>
            </a:prstGeom>
            <a:effectLst/>
          </p:spPr>
        </p:pic>
      </p:grpSp>
      <p:grpSp>
        <p:nvGrpSpPr>
          <p:cNvPr id="217" name="Bevæge fingre og tæer"/>
          <p:cNvGrpSpPr/>
          <p:nvPr/>
        </p:nvGrpSpPr>
        <p:grpSpPr>
          <a:xfrm>
            <a:off x="6879139" y="6444684"/>
            <a:ext cx="3665043" cy="1122826"/>
            <a:chOff x="0" y="0"/>
            <a:chExt cx="3665041" cy="1122825"/>
          </a:xfrm>
        </p:grpSpPr>
        <p:sp>
          <p:nvSpPr>
            <p:cNvPr id="216" name="Bevæge fingre og tæer">
              <a:hlinkClick r:id="rId4" action="ppaction://hlinksldjump"/>
            </p:cNvPr>
            <p:cNvSpPr/>
            <p:nvPr/>
          </p:nvSpPr>
          <p:spPr>
            <a:xfrm>
              <a:off x="50800" y="50800"/>
              <a:ext cx="3563442" cy="1021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Bevæge fingre og tæer </a:t>
              </a:r>
            </a:p>
          </p:txBody>
        </p:sp>
        <p:pic>
          <p:nvPicPr>
            <p:cNvPr id="215" name="Bevæge fingre og tæer" descr="Bevæge fingre og tæer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665042" cy="1122826"/>
            </a:xfrm>
            <a:prstGeom prst="rect">
              <a:avLst/>
            </a:prstGeom>
            <a:effectLst/>
          </p:spPr>
        </p:pic>
      </p:grpSp>
      <p:pic>
        <p:nvPicPr>
          <p:cNvPr id="218" name="E997C920-D27D-4BA6-8EB8-1B2372EAFAF5-L0-001.png" descr="E997C920-D27D-4BA6-8EB8-1B2372EAFAF5-L0-00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60822" y="1573712"/>
            <a:ext cx="3357656" cy="46626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71E460F2-A7B3-477B-B65B-BD043AC91698-L0-001.png" descr="71E460F2-A7B3-477B-B65B-BD043AC91698-L0-001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292195" y="257332"/>
            <a:ext cx="3619580" cy="60008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igtigt"/>
          <p:cNvSpPr txBox="1"/>
          <p:nvPr/>
        </p:nvSpPr>
        <p:spPr>
          <a:xfrm>
            <a:off x="4896027" y="4261961"/>
            <a:ext cx="3212746" cy="1229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sz="7500"/>
              <a:t>Rigtigt</a:t>
            </a:r>
            <a:r>
              <a:t> </a:t>
            </a:r>
          </a:p>
        </p:txBody>
      </p:sp>
      <p:pic>
        <p:nvPicPr>
          <p:cNvPr id="222" name="52941690492__FB2F685D-FB8B-492A-9D2A-9C894679D231.MOV" descr="52941690492__FB2F685D-FB8B-492A-9D2A-9C894679D231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004695" y="5843535"/>
            <a:ext cx="2409044" cy="321205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5" name="Næste"/>
          <p:cNvGrpSpPr/>
          <p:nvPr/>
        </p:nvGrpSpPr>
        <p:grpSpPr>
          <a:xfrm>
            <a:off x="4637977" y="6020394"/>
            <a:ext cx="4194937" cy="2139344"/>
            <a:chOff x="0" y="0"/>
            <a:chExt cx="4194936" cy="2139343"/>
          </a:xfrm>
        </p:grpSpPr>
        <p:sp>
          <p:nvSpPr>
            <p:cNvPr id="224" name="Næste">
              <a:hlinkClick r:id="rId5" action="ppaction://hlinksldjump"/>
            </p:cNvPr>
            <p:cNvSpPr/>
            <p:nvPr/>
          </p:nvSpPr>
          <p:spPr>
            <a:xfrm>
              <a:off x="57150" y="117171"/>
              <a:ext cx="4044957" cy="1905001"/>
            </a:xfrm>
            <a:prstGeom prst="rightArrow">
              <a:avLst>
                <a:gd name="adj1" fmla="val 32000"/>
                <a:gd name="adj2" fmla="val 64000"/>
              </a:avLst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Næste </a:t>
              </a:r>
            </a:p>
          </p:txBody>
        </p:sp>
        <p:pic>
          <p:nvPicPr>
            <p:cNvPr id="223" name="Næste" descr="Næst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4194937" cy="213934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5000" fill="hold"/>
                                        <p:tgtEl>
                                          <p:spTgt spid="2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22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Forkert"/>
          <p:cNvSpPr txBox="1"/>
          <p:nvPr/>
        </p:nvSpPr>
        <p:spPr>
          <a:xfrm>
            <a:off x="4634026" y="4224781"/>
            <a:ext cx="3736748" cy="1304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sz="8000"/>
              <a:t>Forkert</a:t>
            </a:r>
            <a:r>
              <a:t> </a:t>
            </a:r>
          </a:p>
        </p:txBody>
      </p:sp>
      <p:sp>
        <p:nvSpPr>
          <p:cNvPr id="228" name="Læs afsnittet små og store muskler">
            <a:hlinkClick r:id="rId2"/>
          </p:cNvPr>
          <p:cNvSpPr/>
          <p:nvPr/>
        </p:nvSpPr>
        <p:spPr>
          <a:xfrm>
            <a:off x="3800242" y="7029948"/>
            <a:ext cx="5887443" cy="864484"/>
          </a:xfrm>
          <a:prstGeom prst="rect">
            <a:avLst/>
          </a:prstGeom>
          <a:ln w="76200">
            <a:solidFill>
              <a:srgbClr val="F1292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Læs afsnittet små og store muskler </a:t>
            </a:r>
          </a:p>
        </p:txBody>
      </p:sp>
      <p:grpSp>
        <p:nvGrpSpPr>
          <p:cNvPr id="231" name="Prøv igen"/>
          <p:cNvGrpSpPr/>
          <p:nvPr/>
        </p:nvGrpSpPr>
        <p:grpSpPr>
          <a:xfrm>
            <a:off x="4740472" y="8268334"/>
            <a:ext cx="3665043" cy="1122827"/>
            <a:chOff x="0" y="0"/>
            <a:chExt cx="3665041" cy="1122825"/>
          </a:xfrm>
        </p:grpSpPr>
        <p:sp>
          <p:nvSpPr>
            <p:cNvPr id="230" name="Prøv igen">
              <a:hlinkClick r:id="rId3" action="ppaction://hlinksldjump"/>
            </p:cNvPr>
            <p:cNvSpPr/>
            <p:nvPr/>
          </p:nvSpPr>
          <p:spPr>
            <a:xfrm>
              <a:off x="50800" y="50800"/>
              <a:ext cx="3563442" cy="1021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Prøv igen </a:t>
              </a:r>
            </a:p>
          </p:txBody>
        </p:sp>
        <p:pic>
          <p:nvPicPr>
            <p:cNvPr id="229" name="Prøv igen" descr="Prøv igen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665042" cy="112282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Hvad er finmotorik?"/>
          <p:cNvSpPr txBox="1"/>
          <p:nvPr/>
        </p:nvSpPr>
        <p:spPr>
          <a:xfrm>
            <a:off x="4226915" y="4553229"/>
            <a:ext cx="4550970" cy="6471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r>
              <a:t>Hvad er finmotorik? </a:t>
            </a:r>
          </a:p>
        </p:txBody>
      </p:sp>
      <p:grpSp>
        <p:nvGrpSpPr>
          <p:cNvPr id="236" name="Bevæge arme og ben"/>
          <p:cNvGrpSpPr/>
          <p:nvPr/>
        </p:nvGrpSpPr>
        <p:grpSpPr>
          <a:xfrm>
            <a:off x="2794655" y="6456891"/>
            <a:ext cx="3665043" cy="1122827"/>
            <a:chOff x="0" y="0"/>
            <a:chExt cx="3665041" cy="1122825"/>
          </a:xfrm>
        </p:grpSpPr>
        <p:sp>
          <p:nvSpPr>
            <p:cNvPr id="235" name="Bevæge arme og ben">
              <a:hlinkClick r:id="rId2" action="ppaction://hlinksldjump"/>
            </p:cNvPr>
            <p:cNvSpPr/>
            <p:nvPr/>
          </p:nvSpPr>
          <p:spPr>
            <a:xfrm>
              <a:off x="50800" y="50800"/>
              <a:ext cx="3563442" cy="1021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Bevæge arme og ben </a:t>
              </a:r>
            </a:p>
          </p:txBody>
        </p:sp>
        <p:pic>
          <p:nvPicPr>
            <p:cNvPr id="234" name="Bevæge arme og ben" descr="Bevæge arme og ben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665042" cy="1122826"/>
            </a:xfrm>
            <a:prstGeom prst="rect">
              <a:avLst/>
            </a:prstGeom>
            <a:effectLst/>
          </p:spPr>
        </p:pic>
      </p:grpSp>
      <p:grpSp>
        <p:nvGrpSpPr>
          <p:cNvPr id="239" name="Bevæge fingre og tæer"/>
          <p:cNvGrpSpPr/>
          <p:nvPr/>
        </p:nvGrpSpPr>
        <p:grpSpPr>
          <a:xfrm>
            <a:off x="6879139" y="6444684"/>
            <a:ext cx="3665043" cy="1122826"/>
            <a:chOff x="0" y="0"/>
            <a:chExt cx="3665041" cy="1122825"/>
          </a:xfrm>
        </p:grpSpPr>
        <p:sp>
          <p:nvSpPr>
            <p:cNvPr id="238" name="Bevæge fingre og tæer">
              <a:hlinkClick r:id="rId4" action="ppaction://hlinksldjump"/>
            </p:cNvPr>
            <p:cNvSpPr/>
            <p:nvPr/>
          </p:nvSpPr>
          <p:spPr>
            <a:xfrm>
              <a:off x="50800" y="50800"/>
              <a:ext cx="3563442" cy="1021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Bevæge fingre og tæer </a:t>
              </a:r>
            </a:p>
          </p:txBody>
        </p:sp>
        <p:pic>
          <p:nvPicPr>
            <p:cNvPr id="237" name="Bevæge fingre og tæer" descr="Bevæge fingre og tæer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665042" cy="1122826"/>
            </a:xfrm>
            <a:prstGeom prst="rect">
              <a:avLst/>
            </a:prstGeom>
            <a:effectLst/>
          </p:spPr>
        </p:pic>
      </p:grpSp>
      <p:pic>
        <p:nvPicPr>
          <p:cNvPr id="240" name="E997C920-D27D-4BA6-8EB8-1B2372EAFAF5-L0-001.png" descr="E997C920-D27D-4BA6-8EB8-1B2372EAFAF5-L0-00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60822" y="1573712"/>
            <a:ext cx="3357656" cy="46626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71E460F2-A7B3-477B-B65B-BD043AC91698-L0-001.png" descr="71E460F2-A7B3-477B-B65B-BD043AC91698-L0-001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292195" y="257332"/>
            <a:ext cx="3619580" cy="60008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Rigtigt"/>
          <p:cNvSpPr txBox="1"/>
          <p:nvPr/>
        </p:nvSpPr>
        <p:spPr>
          <a:xfrm>
            <a:off x="4896027" y="4261961"/>
            <a:ext cx="3212746" cy="1229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sz="7500"/>
              <a:t>Rigtigt</a:t>
            </a:r>
            <a:r>
              <a:t> </a:t>
            </a:r>
          </a:p>
        </p:txBody>
      </p:sp>
      <p:pic>
        <p:nvPicPr>
          <p:cNvPr id="244" name="52941690492__FB2F685D-FB8B-492A-9D2A-9C894679D231.MOV" descr="52941690492__FB2F685D-FB8B-492A-9D2A-9C894679D231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004695" y="5843535"/>
            <a:ext cx="2409044" cy="321205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7" name="Næste"/>
          <p:cNvGrpSpPr/>
          <p:nvPr/>
        </p:nvGrpSpPr>
        <p:grpSpPr>
          <a:xfrm>
            <a:off x="4637977" y="6020394"/>
            <a:ext cx="4194937" cy="2139344"/>
            <a:chOff x="0" y="0"/>
            <a:chExt cx="4194936" cy="2139343"/>
          </a:xfrm>
        </p:grpSpPr>
        <p:sp>
          <p:nvSpPr>
            <p:cNvPr id="246" name="Næste">
              <a:hlinkClick r:id="rId5" action="ppaction://hlinksldjump"/>
            </p:cNvPr>
            <p:cNvSpPr/>
            <p:nvPr/>
          </p:nvSpPr>
          <p:spPr>
            <a:xfrm>
              <a:off x="57150" y="117171"/>
              <a:ext cx="4044957" cy="1905001"/>
            </a:xfrm>
            <a:prstGeom prst="rightArrow">
              <a:avLst>
                <a:gd name="adj1" fmla="val 32000"/>
                <a:gd name="adj2" fmla="val 64000"/>
              </a:avLst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Næste </a:t>
              </a:r>
            </a:p>
          </p:txBody>
        </p:sp>
        <p:pic>
          <p:nvPicPr>
            <p:cNvPr id="245" name="Næste" descr="Næst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4194937" cy="213934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5000" fill="hold"/>
                                        <p:tgtEl>
                                          <p:spTgt spid="2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24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Forkert"/>
          <p:cNvSpPr txBox="1"/>
          <p:nvPr/>
        </p:nvSpPr>
        <p:spPr>
          <a:xfrm>
            <a:off x="4634026" y="4224781"/>
            <a:ext cx="3736748" cy="1304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sz="8000"/>
              <a:t>Forkert</a:t>
            </a:r>
            <a:r>
              <a:t> </a:t>
            </a:r>
          </a:p>
        </p:txBody>
      </p:sp>
      <p:sp>
        <p:nvSpPr>
          <p:cNvPr id="250" name="Læs teksten om store og små muskler">
            <a:hlinkClick r:id="rId2"/>
          </p:cNvPr>
          <p:cNvSpPr/>
          <p:nvPr/>
        </p:nvSpPr>
        <p:spPr>
          <a:xfrm>
            <a:off x="3800242" y="7029948"/>
            <a:ext cx="5887443" cy="864484"/>
          </a:xfrm>
          <a:prstGeom prst="rect">
            <a:avLst/>
          </a:prstGeom>
          <a:ln w="76200">
            <a:solidFill>
              <a:srgbClr val="F1292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Læs teksten om store og små muskler</a:t>
            </a:r>
          </a:p>
        </p:txBody>
      </p:sp>
      <p:grpSp>
        <p:nvGrpSpPr>
          <p:cNvPr id="253" name="Prøv igen"/>
          <p:cNvGrpSpPr/>
          <p:nvPr/>
        </p:nvGrpSpPr>
        <p:grpSpPr>
          <a:xfrm>
            <a:off x="4740472" y="8268334"/>
            <a:ext cx="3665043" cy="1122827"/>
            <a:chOff x="0" y="0"/>
            <a:chExt cx="3665041" cy="1122825"/>
          </a:xfrm>
        </p:grpSpPr>
        <p:sp>
          <p:nvSpPr>
            <p:cNvPr id="252" name="Prøv igen">
              <a:hlinkClick r:id="rId3" action="ppaction://hlinksldjump"/>
            </p:cNvPr>
            <p:cNvSpPr/>
            <p:nvPr/>
          </p:nvSpPr>
          <p:spPr>
            <a:xfrm>
              <a:off x="50800" y="50800"/>
              <a:ext cx="3563442" cy="1021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Prøv igen </a:t>
              </a:r>
            </a:p>
          </p:txBody>
        </p:sp>
        <p:pic>
          <p:nvPicPr>
            <p:cNvPr id="251" name="Prøv igen" descr="Prøv igen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665042" cy="112282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Kan knogler bøje sig?"/>
          <p:cNvSpPr txBox="1"/>
          <p:nvPr/>
        </p:nvSpPr>
        <p:spPr>
          <a:xfrm>
            <a:off x="1020199" y="3999429"/>
            <a:ext cx="6604712" cy="820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r>
              <a:rPr dirty="0" err="1"/>
              <a:t>Kan</a:t>
            </a:r>
            <a:r>
              <a:rPr dirty="0"/>
              <a:t> </a:t>
            </a:r>
            <a:r>
              <a:rPr dirty="0" err="1"/>
              <a:t>knogler</a:t>
            </a:r>
            <a:r>
              <a:rPr dirty="0"/>
              <a:t> </a:t>
            </a:r>
            <a:r>
              <a:rPr dirty="0" err="1"/>
              <a:t>bøje</a:t>
            </a:r>
            <a:r>
              <a:rPr dirty="0"/>
              <a:t> sig? </a:t>
            </a:r>
          </a:p>
        </p:txBody>
      </p:sp>
      <p:grpSp>
        <p:nvGrpSpPr>
          <p:cNvPr id="258" name="Ja"/>
          <p:cNvGrpSpPr/>
          <p:nvPr/>
        </p:nvGrpSpPr>
        <p:grpSpPr>
          <a:xfrm>
            <a:off x="2794655" y="6456891"/>
            <a:ext cx="3665043" cy="1122827"/>
            <a:chOff x="0" y="0"/>
            <a:chExt cx="3665041" cy="1122825"/>
          </a:xfrm>
        </p:grpSpPr>
        <p:sp>
          <p:nvSpPr>
            <p:cNvPr id="257" name="Ja">
              <a:hlinkClick r:id="rId2" action="ppaction://hlinksldjump"/>
            </p:cNvPr>
            <p:cNvSpPr/>
            <p:nvPr/>
          </p:nvSpPr>
          <p:spPr>
            <a:xfrm>
              <a:off x="50800" y="50800"/>
              <a:ext cx="3563442" cy="1021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Ja </a:t>
              </a:r>
            </a:p>
          </p:txBody>
        </p:sp>
        <p:pic>
          <p:nvPicPr>
            <p:cNvPr id="256" name="Ja" descr="Ja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665042" cy="1122826"/>
            </a:xfrm>
            <a:prstGeom prst="rect">
              <a:avLst/>
            </a:prstGeom>
            <a:effectLst/>
          </p:spPr>
        </p:pic>
      </p:grpSp>
      <p:grpSp>
        <p:nvGrpSpPr>
          <p:cNvPr id="261" name="Nej"/>
          <p:cNvGrpSpPr/>
          <p:nvPr/>
        </p:nvGrpSpPr>
        <p:grpSpPr>
          <a:xfrm>
            <a:off x="6879139" y="6444684"/>
            <a:ext cx="3665043" cy="1122826"/>
            <a:chOff x="0" y="0"/>
            <a:chExt cx="3665041" cy="1122825"/>
          </a:xfrm>
        </p:grpSpPr>
        <p:sp>
          <p:nvSpPr>
            <p:cNvPr id="260" name="Nej">
              <a:hlinkClick r:id="rId4" action="ppaction://hlinksldjump"/>
            </p:cNvPr>
            <p:cNvSpPr/>
            <p:nvPr/>
          </p:nvSpPr>
          <p:spPr>
            <a:xfrm>
              <a:off x="50800" y="50800"/>
              <a:ext cx="3563442" cy="1021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Nej</a:t>
              </a:r>
            </a:p>
          </p:txBody>
        </p:sp>
        <p:pic>
          <p:nvPicPr>
            <p:cNvPr id="259" name="Nej" descr="Nej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665042" cy="1122826"/>
            </a:xfrm>
            <a:prstGeom prst="rect">
              <a:avLst/>
            </a:prstGeom>
            <a:effectLst/>
          </p:spPr>
        </p:pic>
      </p:grpSp>
      <p:sp>
        <p:nvSpPr>
          <p:cNvPr id="262" name="Knoglers led:…"/>
          <p:cNvSpPr txBox="1"/>
          <p:nvPr/>
        </p:nvSpPr>
        <p:spPr>
          <a:xfrm>
            <a:off x="677378" y="1386190"/>
            <a:ext cx="6393257" cy="19342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Knoglers led:</a:t>
            </a:r>
          </a:p>
          <a:p>
            <a:r>
              <a:t>Knogler er hårde og stærke. De kan ikke bøje sig. Knoglerne sidder sammen i led. Led kan bøjes. Uden led ville man være helt stiv i kroppen.</a:t>
            </a:r>
          </a:p>
        </p:txBody>
      </p:sp>
      <p:pic>
        <p:nvPicPr>
          <p:cNvPr id="263" name="62426350-DE9D-4FC3-BEEB-A82A48616349-L0-001.png" descr="62426350-DE9D-4FC3-BEEB-A82A48616349-L0-00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091648" y="-552184"/>
            <a:ext cx="9491877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Oval"/>
          <p:cNvSpPr/>
          <p:nvPr/>
        </p:nvSpPr>
        <p:spPr>
          <a:xfrm>
            <a:off x="6830965" y="1075034"/>
            <a:ext cx="1231337" cy="999421"/>
          </a:xfrm>
          <a:prstGeom prst="ellipse">
            <a:avLst/>
          </a:prstGeom>
          <a:ln w="12700">
            <a:solidFill>
              <a:srgbClr val="F12922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Har en bodybuilder flere muskler end jer?"/>
          <p:cNvSpPr txBox="1"/>
          <p:nvPr/>
        </p:nvSpPr>
        <p:spPr>
          <a:xfrm>
            <a:off x="2187486" y="2542502"/>
            <a:ext cx="8629829" cy="609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/>
            </a:lvl1pPr>
          </a:lstStyle>
          <a:p>
            <a:r>
              <a:t>Har en bodybuilder flere muskler end jer?</a:t>
            </a:r>
          </a:p>
        </p:txBody>
      </p:sp>
      <p:grpSp>
        <p:nvGrpSpPr>
          <p:cNvPr id="128" name="NEJ"/>
          <p:cNvGrpSpPr/>
          <p:nvPr/>
        </p:nvGrpSpPr>
        <p:grpSpPr>
          <a:xfrm>
            <a:off x="613961" y="5399719"/>
            <a:ext cx="3665042" cy="1122826"/>
            <a:chOff x="0" y="0"/>
            <a:chExt cx="3665041" cy="1122825"/>
          </a:xfrm>
        </p:grpSpPr>
        <p:sp>
          <p:nvSpPr>
            <p:cNvPr id="127" name="NEJ">
              <a:hlinkClick r:id="rId2" action="ppaction://hlinksldjump"/>
            </p:cNvPr>
            <p:cNvSpPr/>
            <p:nvPr/>
          </p:nvSpPr>
          <p:spPr>
            <a:xfrm>
              <a:off x="50800" y="50800"/>
              <a:ext cx="3563442" cy="1021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NEJ</a:t>
              </a:r>
            </a:p>
          </p:txBody>
        </p:sp>
        <p:pic>
          <p:nvPicPr>
            <p:cNvPr id="126" name="NEJ" descr="NEJ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665042" cy="1122826"/>
            </a:xfrm>
            <a:prstGeom prst="rect">
              <a:avLst/>
            </a:prstGeom>
            <a:effectLst/>
          </p:spPr>
        </p:pic>
      </p:grpSp>
      <p:grpSp>
        <p:nvGrpSpPr>
          <p:cNvPr id="131" name="DET VED MAN IKKE"/>
          <p:cNvGrpSpPr/>
          <p:nvPr/>
        </p:nvGrpSpPr>
        <p:grpSpPr>
          <a:xfrm>
            <a:off x="8538056" y="5430399"/>
            <a:ext cx="3665042" cy="1122827"/>
            <a:chOff x="0" y="0"/>
            <a:chExt cx="3665041" cy="1122825"/>
          </a:xfrm>
        </p:grpSpPr>
        <p:sp>
          <p:nvSpPr>
            <p:cNvPr id="130" name="DET VED MAN IKKE">
              <a:hlinkClick r:id="rId4" action="ppaction://hlinksldjump"/>
            </p:cNvPr>
            <p:cNvSpPr/>
            <p:nvPr/>
          </p:nvSpPr>
          <p:spPr>
            <a:xfrm>
              <a:off x="50800" y="50800"/>
              <a:ext cx="3563442" cy="1021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DET VED MAN IKKE  </a:t>
              </a:r>
            </a:p>
          </p:txBody>
        </p:sp>
        <p:pic>
          <p:nvPicPr>
            <p:cNvPr id="129" name="DET VED MAN IKKE" descr="DET VED MAN IKK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665042" cy="1122826"/>
            </a:xfrm>
            <a:prstGeom prst="rect">
              <a:avLst/>
            </a:prstGeom>
            <a:effectLst/>
          </p:spPr>
        </p:pic>
      </p:grpSp>
      <p:grpSp>
        <p:nvGrpSpPr>
          <p:cNvPr id="134" name="JA"/>
          <p:cNvGrpSpPr/>
          <p:nvPr/>
        </p:nvGrpSpPr>
        <p:grpSpPr>
          <a:xfrm>
            <a:off x="4576009" y="5403998"/>
            <a:ext cx="3665042" cy="1122826"/>
            <a:chOff x="0" y="0"/>
            <a:chExt cx="3665041" cy="1122825"/>
          </a:xfrm>
        </p:grpSpPr>
        <p:sp>
          <p:nvSpPr>
            <p:cNvPr id="133" name="JA">
              <a:hlinkClick r:id="rId4" action="ppaction://hlinksldjump"/>
            </p:cNvPr>
            <p:cNvSpPr/>
            <p:nvPr/>
          </p:nvSpPr>
          <p:spPr>
            <a:xfrm>
              <a:off x="50800" y="50800"/>
              <a:ext cx="3563442" cy="1021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JA </a:t>
              </a:r>
            </a:p>
          </p:txBody>
        </p:sp>
        <p:pic>
          <p:nvPicPr>
            <p:cNvPr id="132" name="JA" descr="JA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665042" cy="112282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Rigtigt"/>
          <p:cNvSpPr txBox="1"/>
          <p:nvPr/>
        </p:nvSpPr>
        <p:spPr>
          <a:xfrm>
            <a:off x="4896027" y="4261961"/>
            <a:ext cx="3212746" cy="1229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sz="7500"/>
              <a:t>Rigtigt</a:t>
            </a:r>
            <a:r>
              <a:t> </a:t>
            </a:r>
          </a:p>
        </p:txBody>
      </p:sp>
      <p:pic>
        <p:nvPicPr>
          <p:cNvPr id="267" name="52941690492__FB2F685D-FB8B-492A-9D2A-9C894679D231.MOV" descr="52941690492__FB2F685D-FB8B-492A-9D2A-9C894679D231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004695" y="5843535"/>
            <a:ext cx="2409044" cy="321205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0" name="Næste"/>
          <p:cNvGrpSpPr/>
          <p:nvPr/>
        </p:nvGrpSpPr>
        <p:grpSpPr>
          <a:xfrm>
            <a:off x="4637977" y="6020394"/>
            <a:ext cx="4194937" cy="2139344"/>
            <a:chOff x="0" y="0"/>
            <a:chExt cx="4194936" cy="2139343"/>
          </a:xfrm>
        </p:grpSpPr>
        <p:sp>
          <p:nvSpPr>
            <p:cNvPr id="269" name="Næste">
              <a:hlinkClick r:id="rId5" action="ppaction://hlinksldjump"/>
            </p:cNvPr>
            <p:cNvSpPr/>
            <p:nvPr/>
          </p:nvSpPr>
          <p:spPr>
            <a:xfrm>
              <a:off x="57150" y="117171"/>
              <a:ext cx="4044957" cy="1905001"/>
            </a:xfrm>
            <a:prstGeom prst="rightArrow">
              <a:avLst>
                <a:gd name="adj1" fmla="val 32000"/>
                <a:gd name="adj2" fmla="val 64000"/>
              </a:avLst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Næste </a:t>
              </a:r>
            </a:p>
          </p:txBody>
        </p:sp>
        <p:pic>
          <p:nvPicPr>
            <p:cNvPr id="268" name="Næste" descr="Næst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4194937" cy="213934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5000" fill="hold"/>
                                        <p:tgtEl>
                                          <p:spTgt spid="2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267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Forkert"/>
          <p:cNvSpPr txBox="1"/>
          <p:nvPr/>
        </p:nvSpPr>
        <p:spPr>
          <a:xfrm>
            <a:off x="4634026" y="4224781"/>
            <a:ext cx="3736748" cy="1304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sz="8000"/>
              <a:t>Forkert</a:t>
            </a:r>
            <a:r>
              <a:t> </a:t>
            </a:r>
          </a:p>
        </p:txBody>
      </p:sp>
      <p:sp>
        <p:nvSpPr>
          <p:cNvPr id="273" name="Tryk prøv igen og læs teksten">
            <a:hlinkClick r:id="rId2"/>
          </p:cNvPr>
          <p:cNvSpPr/>
          <p:nvPr/>
        </p:nvSpPr>
        <p:spPr>
          <a:xfrm>
            <a:off x="3800242" y="7029948"/>
            <a:ext cx="5887443" cy="864484"/>
          </a:xfrm>
          <a:prstGeom prst="rect">
            <a:avLst/>
          </a:prstGeom>
          <a:ln w="76200">
            <a:solidFill>
              <a:srgbClr val="F1292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Tryk prøv igen og læs teksten</a:t>
            </a:r>
          </a:p>
        </p:txBody>
      </p:sp>
      <p:grpSp>
        <p:nvGrpSpPr>
          <p:cNvPr id="276" name="Prøv igen"/>
          <p:cNvGrpSpPr/>
          <p:nvPr/>
        </p:nvGrpSpPr>
        <p:grpSpPr>
          <a:xfrm>
            <a:off x="4740472" y="8268334"/>
            <a:ext cx="3665043" cy="1122827"/>
            <a:chOff x="0" y="0"/>
            <a:chExt cx="3665041" cy="1122825"/>
          </a:xfrm>
        </p:grpSpPr>
        <p:sp>
          <p:nvSpPr>
            <p:cNvPr id="275" name="Prøv igen">
              <a:hlinkClick r:id="rId3" action="ppaction://hlinksldjump"/>
            </p:cNvPr>
            <p:cNvSpPr/>
            <p:nvPr/>
          </p:nvSpPr>
          <p:spPr>
            <a:xfrm>
              <a:off x="50800" y="50800"/>
              <a:ext cx="3563442" cy="1021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Prøv igen </a:t>
              </a:r>
            </a:p>
          </p:txBody>
        </p:sp>
        <p:pic>
          <p:nvPicPr>
            <p:cNvPr id="274" name="Prøv igen" descr="Prøv igen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665042" cy="112282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Har børn bløde eller hårde knogler?"/>
          <p:cNvSpPr txBox="1"/>
          <p:nvPr/>
        </p:nvSpPr>
        <p:spPr>
          <a:xfrm>
            <a:off x="1476103" y="4074977"/>
            <a:ext cx="10763517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r>
              <a:rPr dirty="0" err="1"/>
              <a:t>Har</a:t>
            </a:r>
            <a:r>
              <a:rPr dirty="0"/>
              <a:t> </a:t>
            </a:r>
            <a:r>
              <a:rPr dirty="0" err="1"/>
              <a:t>børn</a:t>
            </a:r>
            <a:r>
              <a:rPr dirty="0"/>
              <a:t> </a:t>
            </a:r>
            <a:r>
              <a:rPr dirty="0" err="1"/>
              <a:t>bløde</a:t>
            </a:r>
            <a:r>
              <a:rPr dirty="0"/>
              <a:t> </a:t>
            </a:r>
            <a:r>
              <a:rPr dirty="0" err="1"/>
              <a:t>eller</a:t>
            </a:r>
            <a:r>
              <a:rPr dirty="0"/>
              <a:t> </a:t>
            </a:r>
            <a:r>
              <a:rPr dirty="0" err="1"/>
              <a:t>hårde</a:t>
            </a:r>
            <a:r>
              <a:rPr dirty="0"/>
              <a:t> </a:t>
            </a:r>
            <a:r>
              <a:rPr dirty="0" err="1"/>
              <a:t>knogler</a:t>
            </a:r>
            <a:r>
              <a:rPr dirty="0"/>
              <a:t>? </a:t>
            </a:r>
          </a:p>
        </p:txBody>
      </p:sp>
      <p:grpSp>
        <p:nvGrpSpPr>
          <p:cNvPr id="281" name="Bløde"/>
          <p:cNvGrpSpPr/>
          <p:nvPr/>
        </p:nvGrpSpPr>
        <p:grpSpPr>
          <a:xfrm>
            <a:off x="2096364" y="6456891"/>
            <a:ext cx="3665043" cy="1122827"/>
            <a:chOff x="0" y="0"/>
            <a:chExt cx="3665041" cy="1122825"/>
          </a:xfrm>
        </p:grpSpPr>
        <p:sp>
          <p:nvSpPr>
            <p:cNvPr id="280" name="Bløde">
              <a:hlinkClick r:id="rId2" action="ppaction://hlinksldjump"/>
            </p:cNvPr>
            <p:cNvSpPr/>
            <p:nvPr/>
          </p:nvSpPr>
          <p:spPr>
            <a:xfrm>
              <a:off x="50800" y="50800"/>
              <a:ext cx="3563442" cy="1021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Bløde </a:t>
              </a:r>
            </a:p>
          </p:txBody>
        </p:sp>
        <p:pic>
          <p:nvPicPr>
            <p:cNvPr id="279" name="Bløde" descr="Blød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665042" cy="1122826"/>
            </a:xfrm>
            <a:prstGeom prst="rect">
              <a:avLst/>
            </a:prstGeom>
            <a:effectLst/>
          </p:spPr>
        </p:pic>
      </p:grpSp>
      <p:grpSp>
        <p:nvGrpSpPr>
          <p:cNvPr id="284" name="Hårde"/>
          <p:cNvGrpSpPr/>
          <p:nvPr/>
        </p:nvGrpSpPr>
        <p:grpSpPr>
          <a:xfrm>
            <a:off x="7271928" y="6422862"/>
            <a:ext cx="3665042" cy="1122826"/>
            <a:chOff x="0" y="0"/>
            <a:chExt cx="3665041" cy="1122825"/>
          </a:xfrm>
        </p:grpSpPr>
        <p:sp>
          <p:nvSpPr>
            <p:cNvPr id="283" name="Hårde">
              <a:hlinkClick r:id="rId4" action="ppaction://hlinksldjump"/>
            </p:cNvPr>
            <p:cNvSpPr/>
            <p:nvPr/>
          </p:nvSpPr>
          <p:spPr>
            <a:xfrm>
              <a:off x="50800" y="50800"/>
              <a:ext cx="3563442" cy="1021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Hårde</a:t>
              </a:r>
            </a:p>
          </p:txBody>
        </p:sp>
        <p:pic>
          <p:nvPicPr>
            <p:cNvPr id="282" name="Hårde" descr="Hård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665042" cy="1122826"/>
            </a:xfrm>
            <a:prstGeom prst="rect">
              <a:avLst/>
            </a:prstGeom>
            <a:effectLst/>
          </p:spPr>
        </p:pic>
      </p:grpSp>
      <p:pic>
        <p:nvPicPr>
          <p:cNvPr id="285" name="62426350-DE9D-4FC3-BEEB-A82A48616349-L0-001.png" descr="62426350-DE9D-4FC3-BEEB-A82A48616349-L0-00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5054" y="5149367"/>
            <a:ext cx="4140908" cy="42550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Rigtigt"/>
          <p:cNvSpPr txBox="1"/>
          <p:nvPr/>
        </p:nvSpPr>
        <p:spPr>
          <a:xfrm>
            <a:off x="4896027" y="4261961"/>
            <a:ext cx="3212746" cy="1229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sz="7500"/>
              <a:t>Rigtigt</a:t>
            </a:r>
            <a:r>
              <a:t> </a:t>
            </a:r>
          </a:p>
        </p:txBody>
      </p:sp>
      <p:pic>
        <p:nvPicPr>
          <p:cNvPr id="288" name="52941690492__FB2F685D-FB8B-492A-9D2A-9C894679D231.MOV" descr="52941690492__FB2F685D-FB8B-492A-9D2A-9C894679D231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004695" y="5843535"/>
            <a:ext cx="2409044" cy="321205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1" name="Næste"/>
          <p:cNvGrpSpPr/>
          <p:nvPr/>
        </p:nvGrpSpPr>
        <p:grpSpPr>
          <a:xfrm>
            <a:off x="4637977" y="6020394"/>
            <a:ext cx="4194937" cy="2139344"/>
            <a:chOff x="0" y="0"/>
            <a:chExt cx="4194936" cy="2139343"/>
          </a:xfrm>
        </p:grpSpPr>
        <p:sp>
          <p:nvSpPr>
            <p:cNvPr id="290" name="Næste">
              <a:hlinkClick r:id="rId5" action="ppaction://hlinksldjump"/>
            </p:cNvPr>
            <p:cNvSpPr/>
            <p:nvPr/>
          </p:nvSpPr>
          <p:spPr>
            <a:xfrm>
              <a:off x="57150" y="117171"/>
              <a:ext cx="4044957" cy="1905001"/>
            </a:xfrm>
            <a:prstGeom prst="rightArrow">
              <a:avLst>
                <a:gd name="adj1" fmla="val 32000"/>
                <a:gd name="adj2" fmla="val 64000"/>
              </a:avLst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Næste </a:t>
              </a:r>
            </a:p>
          </p:txBody>
        </p:sp>
        <p:pic>
          <p:nvPicPr>
            <p:cNvPr id="289" name="Næste" descr="Næst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4194937" cy="213934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5000" fill="hold"/>
                                        <p:tgtEl>
                                          <p:spTgt spid="2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288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Forkert"/>
          <p:cNvSpPr txBox="1"/>
          <p:nvPr/>
        </p:nvSpPr>
        <p:spPr>
          <a:xfrm>
            <a:off x="4634026" y="4224781"/>
            <a:ext cx="3736748" cy="1304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sz="8000"/>
              <a:t>Forkert</a:t>
            </a:r>
            <a:r>
              <a:t> </a:t>
            </a:r>
          </a:p>
        </p:txBody>
      </p:sp>
      <p:grpSp>
        <p:nvGrpSpPr>
          <p:cNvPr id="296" name="Prøv igen"/>
          <p:cNvGrpSpPr/>
          <p:nvPr/>
        </p:nvGrpSpPr>
        <p:grpSpPr>
          <a:xfrm>
            <a:off x="4740472" y="8268334"/>
            <a:ext cx="3665043" cy="1122827"/>
            <a:chOff x="0" y="0"/>
            <a:chExt cx="3665041" cy="1122825"/>
          </a:xfrm>
        </p:grpSpPr>
        <p:sp>
          <p:nvSpPr>
            <p:cNvPr id="295" name="Prøv igen">
              <a:hlinkClick r:id="rId2" action="ppaction://hlinksldjump"/>
            </p:cNvPr>
            <p:cNvSpPr/>
            <p:nvPr/>
          </p:nvSpPr>
          <p:spPr>
            <a:xfrm>
              <a:off x="50800" y="50800"/>
              <a:ext cx="3563442" cy="1021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Prøv igen </a:t>
              </a:r>
            </a:p>
          </p:txBody>
        </p:sp>
        <p:pic>
          <p:nvPicPr>
            <p:cNvPr id="294" name="Prøv igen" descr="Prøv igen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665042" cy="1122826"/>
            </a:xfrm>
            <a:prstGeom prst="rect">
              <a:avLst/>
            </a:prstGeom>
            <a:effectLst/>
          </p:spPr>
        </p:pic>
      </p:grpSp>
      <p:sp>
        <p:nvSpPr>
          <p:cNvPr id="297" name="Knogler kan vokse…"/>
          <p:cNvSpPr txBox="1"/>
          <p:nvPr/>
        </p:nvSpPr>
        <p:spPr>
          <a:xfrm>
            <a:off x="2922195" y="5553243"/>
            <a:ext cx="7723633" cy="2302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 err="1"/>
              <a:t>Knogler</a:t>
            </a:r>
            <a:r>
              <a:rPr dirty="0"/>
              <a:t> </a:t>
            </a:r>
            <a:r>
              <a:rPr dirty="0" err="1"/>
              <a:t>kan</a:t>
            </a:r>
            <a:r>
              <a:rPr dirty="0"/>
              <a:t> </a:t>
            </a:r>
            <a:r>
              <a:rPr dirty="0" err="1"/>
              <a:t>vokse</a:t>
            </a:r>
            <a:r>
              <a:rPr dirty="0"/>
              <a:t> </a:t>
            </a:r>
          </a:p>
          <a:p>
            <a:endParaRPr dirty="0"/>
          </a:p>
          <a:p>
            <a:r>
              <a:rPr dirty="0" err="1"/>
              <a:t>Børn</a:t>
            </a:r>
            <a:r>
              <a:rPr dirty="0"/>
              <a:t> </a:t>
            </a:r>
            <a:r>
              <a:rPr dirty="0" err="1"/>
              <a:t>har</a:t>
            </a:r>
            <a:r>
              <a:rPr dirty="0"/>
              <a:t> </a:t>
            </a:r>
            <a:r>
              <a:rPr dirty="0" err="1"/>
              <a:t>bløde</a:t>
            </a:r>
            <a:r>
              <a:rPr dirty="0"/>
              <a:t> </a:t>
            </a:r>
            <a:r>
              <a:rPr dirty="0" err="1"/>
              <a:t>knogler</a:t>
            </a:r>
            <a:r>
              <a:rPr dirty="0"/>
              <a:t>  -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blød</a:t>
            </a:r>
            <a:r>
              <a:rPr dirty="0"/>
              <a:t> </a:t>
            </a:r>
            <a:r>
              <a:rPr dirty="0" err="1"/>
              <a:t>knogle</a:t>
            </a:r>
            <a:r>
              <a:rPr dirty="0"/>
              <a:t> </a:t>
            </a:r>
            <a:r>
              <a:rPr dirty="0" err="1"/>
              <a:t>kan</a:t>
            </a:r>
            <a:r>
              <a:rPr dirty="0"/>
              <a:t> </a:t>
            </a:r>
            <a:r>
              <a:rPr dirty="0" err="1"/>
              <a:t>vokse</a:t>
            </a:r>
            <a:endParaRPr dirty="0"/>
          </a:p>
          <a:p>
            <a:r>
              <a:rPr dirty="0" err="1"/>
              <a:t>Voksne</a:t>
            </a:r>
            <a:r>
              <a:rPr dirty="0"/>
              <a:t> </a:t>
            </a:r>
            <a:r>
              <a:rPr dirty="0" err="1"/>
              <a:t>har</a:t>
            </a:r>
            <a:r>
              <a:rPr dirty="0"/>
              <a:t> </a:t>
            </a:r>
            <a:r>
              <a:rPr dirty="0" err="1"/>
              <a:t>hårde</a:t>
            </a:r>
            <a:r>
              <a:rPr dirty="0"/>
              <a:t> </a:t>
            </a:r>
            <a:r>
              <a:rPr dirty="0" err="1"/>
              <a:t>knogler</a:t>
            </a:r>
            <a:r>
              <a:rPr dirty="0"/>
              <a:t> - de </a:t>
            </a:r>
            <a:r>
              <a:rPr dirty="0" err="1"/>
              <a:t>kan</a:t>
            </a:r>
            <a:r>
              <a:rPr dirty="0"/>
              <a:t> </a:t>
            </a:r>
            <a:r>
              <a:rPr dirty="0" err="1"/>
              <a:t>ikke</a:t>
            </a:r>
            <a:r>
              <a:rPr dirty="0"/>
              <a:t> </a:t>
            </a:r>
            <a:r>
              <a:rPr dirty="0" err="1"/>
              <a:t>vokse</a:t>
            </a:r>
            <a:r>
              <a:rPr dirty="0"/>
              <a:t> mere </a:t>
            </a:r>
          </a:p>
          <a:p>
            <a:endParaRPr dirty="0"/>
          </a:p>
          <a:p>
            <a:r>
              <a:rPr dirty="0" err="1"/>
              <a:t>Knoglerne</a:t>
            </a:r>
            <a:r>
              <a:rPr dirty="0"/>
              <a:t> </a:t>
            </a:r>
            <a:r>
              <a:rPr dirty="0" err="1"/>
              <a:t>bestemmer</a:t>
            </a:r>
            <a:r>
              <a:rPr lang="da-DK" dirty="0"/>
              <a:t>,</a:t>
            </a:r>
            <a:r>
              <a:rPr dirty="0"/>
              <a:t> </a:t>
            </a:r>
            <a:r>
              <a:rPr dirty="0" err="1"/>
              <a:t>hvor</a:t>
            </a:r>
            <a:r>
              <a:rPr dirty="0"/>
              <a:t> </a:t>
            </a:r>
            <a:r>
              <a:rPr dirty="0" err="1"/>
              <a:t>høj</a:t>
            </a:r>
            <a:r>
              <a:rPr dirty="0"/>
              <a:t> du </a:t>
            </a:r>
            <a:r>
              <a:rPr dirty="0" err="1"/>
              <a:t>er</a:t>
            </a:r>
            <a:r>
              <a:rPr dirty="0"/>
              <a:t> 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Hvor på skelettet er kraniet? Tryk det rigtige sted"/>
          <p:cNvSpPr txBox="1"/>
          <p:nvPr/>
        </p:nvSpPr>
        <p:spPr>
          <a:xfrm>
            <a:off x="2271878" y="6785696"/>
            <a:ext cx="8564845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r>
              <a:rPr dirty="0" err="1"/>
              <a:t>Hvor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</a:t>
            </a:r>
            <a:r>
              <a:rPr dirty="0" err="1"/>
              <a:t>skelettet</a:t>
            </a:r>
            <a:r>
              <a:rPr dirty="0"/>
              <a:t> </a:t>
            </a:r>
            <a:r>
              <a:rPr dirty="0" err="1"/>
              <a:t>er</a:t>
            </a:r>
            <a:r>
              <a:rPr dirty="0"/>
              <a:t> </a:t>
            </a:r>
            <a:r>
              <a:rPr dirty="0" err="1"/>
              <a:t>kraniet</a:t>
            </a:r>
            <a:r>
              <a:rPr dirty="0"/>
              <a:t>? </a:t>
            </a:r>
            <a:endParaRPr lang="da-DK" dirty="0"/>
          </a:p>
          <a:p>
            <a:r>
              <a:rPr dirty="0" err="1"/>
              <a:t>Tryk</a:t>
            </a:r>
            <a:r>
              <a:rPr dirty="0"/>
              <a:t> </a:t>
            </a:r>
            <a:r>
              <a:rPr dirty="0" err="1"/>
              <a:t>det</a:t>
            </a:r>
            <a:r>
              <a:rPr dirty="0"/>
              <a:t> </a:t>
            </a:r>
            <a:r>
              <a:rPr dirty="0" err="1"/>
              <a:t>rigtige</a:t>
            </a:r>
            <a:r>
              <a:rPr dirty="0"/>
              <a:t> </a:t>
            </a:r>
            <a:r>
              <a:rPr dirty="0" err="1"/>
              <a:t>sted</a:t>
            </a:r>
            <a:endParaRPr dirty="0"/>
          </a:p>
        </p:txBody>
      </p:sp>
      <p:sp>
        <p:nvSpPr>
          <p:cNvPr id="300" name="Tekst"/>
          <p:cNvSpPr txBox="1"/>
          <p:nvPr/>
        </p:nvSpPr>
        <p:spPr>
          <a:xfrm>
            <a:off x="7771346" y="10303487"/>
            <a:ext cx="5389997" cy="46106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/>
          <a:p>
            <a:endParaRPr/>
          </a:p>
        </p:txBody>
      </p:sp>
      <p:pic>
        <p:nvPicPr>
          <p:cNvPr id="301" name="62426350-DE9D-4FC3-BEEB-A82A48616349-L0-001.png" descr="62426350-DE9D-4FC3-BEEB-A82A48616349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44321" y="403558"/>
            <a:ext cx="5187122" cy="5330149"/>
          </a:xfrm>
          <a:prstGeom prst="rect">
            <a:avLst/>
          </a:prstGeom>
          <a:ln w="12700">
            <a:miter lim="400000"/>
          </a:ln>
        </p:spPr>
      </p:pic>
      <p:sp>
        <p:nvSpPr>
          <p:cNvPr id="302" name="Rektangel">
            <a:hlinkClick r:id="rId3" action="ppaction://hlinksldjump"/>
          </p:cNvPr>
          <p:cNvSpPr/>
          <p:nvPr/>
        </p:nvSpPr>
        <p:spPr>
          <a:xfrm>
            <a:off x="5863419" y="754987"/>
            <a:ext cx="1022682" cy="685326"/>
          </a:xfrm>
          <a:prstGeom prst="rect">
            <a:avLst/>
          </a:prstGeom>
          <a:ln w="12700">
            <a:solidFill>
              <a:srgbClr val="FFFFFF">
                <a:alpha val="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Forkert"/>
          <p:cNvSpPr txBox="1"/>
          <p:nvPr/>
        </p:nvSpPr>
        <p:spPr>
          <a:xfrm>
            <a:off x="4634026" y="4224781"/>
            <a:ext cx="3736748" cy="1304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sz="8000"/>
              <a:t>Forkert</a:t>
            </a:r>
            <a:r>
              <a:t> </a:t>
            </a:r>
          </a:p>
        </p:txBody>
      </p:sp>
      <p:sp>
        <p:nvSpPr>
          <p:cNvPr id="305" name="Kraniet beskytter vores hjerne"/>
          <p:cNvSpPr/>
          <p:nvPr/>
        </p:nvSpPr>
        <p:spPr>
          <a:xfrm>
            <a:off x="3800242" y="7029948"/>
            <a:ext cx="5887443" cy="864484"/>
          </a:xfrm>
          <a:prstGeom prst="rect">
            <a:avLst/>
          </a:prstGeom>
          <a:ln w="76200">
            <a:solidFill>
              <a:srgbClr val="F1292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Kraniet beskytter vores hjerne</a:t>
            </a:r>
          </a:p>
        </p:txBody>
      </p:sp>
      <p:grpSp>
        <p:nvGrpSpPr>
          <p:cNvPr id="308" name="Prøv igen"/>
          <p:cNvGrpSpPr/>
          <p:nvPr/>
        </p:nvGrpSpPr>
        <p:grpSpPr>
          <a:xfrm>
            <a:off x="4740472" y="8268334"/>
            <a:ext cx="3665043" cy="1122827"/>
            <a:chOff x="0" y="0"/>
            <a:chExt cx="3665041" cy="1122825"/>
          </a:xfrm>
        </p:grpSpPr>
        <p:sp>
          <p:nvSpPr>
            <p:cNvPr id="307" name="Prøv igen">
              <a:hlinkClick r:id="rId2" action="ppaction://hlinksldjump"/>
            </p:cNvPr>
            <p:cNvSpPr/>
            <p:nvPr/>
          </p:nvSpPr>
          <p:spPr>
            <a:xfrm>
              <a:off x="50800" y="50800"/>
              <a:ext cx="3563442" cy="1021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Prøv igen </a:t>
              </a:r>
            </a:p>
          </p:txBody>
        </p:sp>
        <p:pic>
          <p:nvPicPr>
            <p:cNvPr id="306" name="Prøv igen" descr="Prøv igen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665042" cy="112282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Rigtigt"/>
          <p:cNvSpPr txBox="1"/>
          <p:nvPr/>
        </p:nvSpPr>
        <p:spPr>
          <a:xfrm>
            <a:off x="4896027" y="4261961"/>
            <a:ext cx="3212746" cy="1229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sz="7500"/>
              <a:t>Rigtigt</a:t>
            </a:r>
            <a:r>
              <a:t> </a:t>
            </a:r>
          </a:p>
        </p:txBody>
      </p:sp>
      <p:pic>
        <p:nvPicPr>
          <p:cNvPr id="311" name="52941690492__FB2F685D-FB8B-492A-9D2A-9C894679D231.MOV" descr="52941690492__FB2F685D-FB8B-492A-9D2A-9C894679D231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004695" y="5843535"/>
            <a:ext cx="2409044" cy="321205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14" name="Næste"/>
          <p:cNvGrpSpPr/>
          <p:nvPr/>
        </p:nvGrpSpPr>
        <p:grpSpPr>
          <a:xfrm>
            <a:off x="4637977" y="6020394"/>
            <a:ext cx="4194937" cy="2139344"/>
            <a:chOff x="0" y="0"/>
            <a:chExt cx="4194936" cy="2139343"/>
          </a:xfrm>
        </p:grpSpPr>
        <p:sp>
          <p:nvSpPr>
            <p:cNvPr id="313" name="Næste">
              <a:hlinkClick r:id="rId5" action="ppaction://hlinksldjump"/>
            </p:cNvPr>
            <p:cNvSpPr/>
            <p:nvPr/>
          </p:nvSpPr>
          <p:spPr>
            <a:xfrm>
              <a:off x="57150" y="117171"/>
              <a:ext cx="4044957" cy="1905001"/>
            </a:xfrm>
            <a:prstGeom prst="rightArrow">
              <a:avLst>
                <a:gd name="adj1" fmla="val 32000"/>
                <a:gd name="adj2" fmla="val 64000"/>
              </a:avLst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Næste </a:t>
              </a:r>
            </a:p>
          </p:txBody>
        </p:sp>
        <p:pic>
          <p:nvPicPr>
            <p:cNvPr id="312" name="Næste" descr="Næst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4194937" cy="213934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5000" fill="hold"/>
                                        <p:tgtEl>
                                          <p:spTgt spid="3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311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Hvor på skelettet er ribbenene? Tryk det rigtige sted"/>
          <p:cNvSpPr txBox="1"/>
          <p:nvPr/>
        </p:nvSpPr>
        <p:spPr>
          <a:xfrm>
            <a:off x="1809412" y="6785696"/>
            <a:ext cx="9489777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r>
              <a:rPr dirty="0" err="1"/>
              <a:t>Hvor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</a:t>
            </a:r>
            <a:r>
              <a:rPr dirty="0" err="1"/>
              <a:t>skelettet</a:t>
            </a:r>
            <a:r>
              <a:rPr dirty="0"/>
              <a:t> </a:t>
            </a:r>
            <a:r>
              <a:rPr dirty="0" err="1"/>
              <a:t>er</a:t>
            </a:r>
            <a:r>
              <a:rPr dirty="0"/>
              <a:t> </a:t>
            </a:r>
            <a:r>
              <a:rPr dirty="0" err="1"/>
              <a:t>ribbenene</a:t>
            </a:r>
            <a:r>
              <a:rPr dirty="0"/>
              <a:t>? </a:t>
            </a:r>
            <a:endParaRPr lang="da-DK" dirty="0"/>
          </a:p>
          <a:p>
            <a:r>
              <a:rPr dirty="0" err="1"/>
              <a:t>Tryk</a:t>
            </a:r>
            <a:r>
              <a:rPr dirty="0"/>
              <a:t> </a:t>
            </a:r>
            <a:r>
              <a:rPr dirty="0" err="1"/>
              <a:t>det</a:t>
            </a:r>
            <a:r>
              <a:rPr dirty="0"/>
              <a:t> </a:t>
            </a:r>
            <a:r>
              <a:rPr dirty="0" err="1"/>
              <a:t>rigtige</a:t>
            </a:r>
            <a:r>
              <a:rPr dirty="0"/>
              <a:t> </a:t>
            </a:r>
            <a:r>
              <a:rPr dirty="0" err="1"/>
              <a:t>sted</a:t>
            </a:r>
            <a:endParaRPr dirty="0"/>
          </a:p>
        </p:txBody>
      </p:sp>
      <p:sp>
        <p:nvSpPr>
          <p:cNvPr id="317" name="Tekst"/>
          <p:cNvSpPr txBox="1"/>
          <p:nvPr/>
        </p:nvSpPr>
        <p:spPr>
          <a:xfrm>
            <a:off x="7771346" y="10303487"/>
            <a:ext cx="5389997" cy="46106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/>
          <a:p>
            <a:endParaRPr/>
          </a:p>
        </p:txBody>
      </p:sp>
      <p:pic>
        <p:nvPicPr>
          <p:cNvPr id="318" name="62426350-DE9D-4FC3-BEEB-A82A48616349-L0-001.png" descr="62426350-DE9D-4FC3-BEEB-A82A48616349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19805" y="933654"/>
            <a:ext cx="5187123" cy="5330149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Rektangel">
            <a:hlinkClick r:id="rId3" action="ppaction://hlinksldjump"/>
          </p:cNvPr>
          <p:cNvSpPr/>
          <p:nvPr/>
        </p:nvSpPr>
        <p:spPr>
          <a:xfrm>
            <a:off x="6004679" y="1891997"/>
            <a:ext cx="1572225" cy="93896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Forkert"/>
          <p:cNvSpPr txBox="1"/>
          <p:nvPr/>
        </p:nvSpPr>
        <p:spPr>
          <a:xfrm>
            <a:off x="4634026" y="4224781"/>
            <a:ext cx="3736748" cy="1304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sz="8000"/>
              <a:t>Forkert</a:t>
            </a:r>
            <a:r>
              <a:t> </a:t>
            </a:r>
          </a:p>
        </p:txBody>
      </p:sp>
      <p:sp>
        <p:nvSpPr>
          <p:cNvPr id="322" name="Ribbenene beskytter vores hjerte">
            <a:hlinkClick r:id="rId2" action="ppaction://hlinksldjump"/>
          </p:cNvPr>
          <p:cNvSpPr/>
          <p:nvPr/>
        </p:nvSpPr>
        <p:spPr>
          <a:xfrm>
            <a:off x="3800242" y="7029948"/>
            <a:ext cx="5887443" cy="864484"/>
          </a:xfrm>
          <a:prstGeom prst="rect">
            <a:avLst/>
          </a:prstGeom>
          <a:ln w="76200">
            <a:solidFill>
              <a:srgbClr val="F1292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Ribbenene beskytter vores hjerte</a:t>
            </a:r>
          </a:p>
        </p:txBody>
      </p:sp>
      <p:grpSp>
        <p:nvGrpSpPr>
          <p:cNvPr id="325" name="Prøv igen"/>
          <p:cNvGrpSpPr/>
          <p:nvPr/>
        </p:nvGrpSpPr>
        <p:grpSpPr>
          <a:xfrm>
            <a:off x="4740472" y="8268334"/>
            <a:ext cx="3665043" cy="1122827"/>
            <a:chOff x="0" y="0"/>
            <a:chExt cx="3665041" cy="1122825"/>
          </a:xfrm>
        </p:grpSpPr>
        <p:sp>
          <p:nvSpPr>
            <p:cNvPr id="324" name="Prøv igen">
              <a:hlinkClick r:id="rId2" action="ppaction://hlinksldjump"/>
            </p:cNvPr>
            <p:cNvSpPr/>
            <p:nvPr/>
          </p:nvSpPr>
          <p:spPr>
            <a:xfrm>
              <a:off x="50800" y="50800"/>
              <a:ext cx="3563442" cy="1021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Prøv igen </a:t>
              </a:r>
            </a:p>
          </p:txBody>
        </p:sp>
        <p:pic>
          <p:nvPicPr>
            <p:cNvPr id="323" name="Prøv igen" descr="Prøv igen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665042" cy="112282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Forkert"/>
          <p:cNvSpPr txBox="1"/>
          <p:nvPr/>
        </p:nvSpPr>
        <p:spPr>
          <a:xfrm>
            <a:off x="4634026" y="4224781"/>
            <a:ext cx="3736748" cy="1304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sz="8000">
                <a:solidFill>
                  <a:schemeClr val="accent5"/>
                </a:solidFill>
              </a:rPr>
              <a:t>Forkert</a:t>
            </a:r>
            <a:r>
              <a:t> </a:t>
            </a:r>
          </a:p>
        </p:txBody>
      </p:sp>
      <p:grpSp>
        <p:nvGrpSpPr>
          <p:cNvPr id="139" name="Prøv igen"/>
          <p:cNvGrpSpPr/>
          <p:nvPr/>
        </p:nvGrpSpPr>
        <p:grpSpPr>
          <a:xfrm>
            <a:off x="4740472" y="8268334"/>
            <a:ext cx="3665043" cy="1122827"/>
            <a:chOff x="0" y="0"/>
            <a:chExt cx="3665041" cy="1122825"/>
          </a:xfrm>
        </p:grpSpPr>
        <p:sp>
          <p:nvSpPr>
            <p:cNvPr id="138" name="Prøv igen">
              <a:hlinkClick r:id="rId2" action="ppaction://hlinksldjump"/>
            </p:cNvPr>
            <p:cNvSpPr/>
            <p:nvPr/>
          </p:nvSpPr>
          <p:spPr>
            <a:xfrm>
              <a:off x="50800" y="50800"/>
              <a:ext cx="3563442" cy="1021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Prøv igen </a:t>
              </a:r>
            </a:p>
          </p:txBody>
        </p:sp>
        <p:pic>
          <p:nvPicPr>
            <p:cNvPr id="137" name="Prøv igen" descr="Prøv igen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665042" cy="1122826"/>
            </a:xfrm>
            <a:prstGeom prst="rect">
              <a:avLst/>
            </a:prstGeom>
            <a:effectLst/>
          </p:spPr>
        </p:pic>
      </p:grpSp>
      <p:sp>
        <p:nvSpPr>
          <p:cNvPr id="140" name="Vi har over 600 muskler i kroppen. Alle mennesker har næsten lige mange muskler.…"/>
          <p:cNvSpPr txBox="1"/>
          <p:nvPr/>
        </p:nvSpPr>
        <p:spPr>
          <a:xfrm>
            <a:off x="498291" y="5614734"/>
            <a:ext cx="12174932" cy="829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Vi har over 600 muskler i kroppen. Alle mennesker har næsten lige mange muskler.</a:t>
            </a:r>
          </a:p>
          <a:p>
            <a:r>
              <a:t>Man kan ikke træne sig til at få flere muskler.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Rigtigt"/>
          <p:cNvSpPr txBox="1"/>
          <p:nvPr/>
        </p:nvSpPr>
        <p:spPr>
          <a:xfrm>
            <a:off x="4896027" y="4261961"/>
            <a:ext cx="3212746" cy="1229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sz="7500"/>
              <a:t>Rigtigt</a:t>
            </a:r>
            <a:r>
              <a:t> </a:t>
            </a:r>
          </a:p>
        </p:txBody>
      </p:sp>
      <p:pic>
        <p:nvPicPr>
          <p:cNvPr id="328" name="52941690492__FB2F685D-FB8B-492A-9D2A-9C894679D231.MOV" descr="52941690492__FB2F685D-FB8B-492A-9D2A-9C894679D231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004695" y="5843535"/>
            <a:ext cx="2409044" cy="321205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31" name="Næste"/>
          <p:cNvGrpSpPr/>
          <p:nvPr/>
        </p:nvGrpSpPr>
        <p:grpSpPr>
          <a:xfrm>
            <a:off x="4637977" y="6020394"/>
            <a:ext cx="4194937" cy="2139344"/>
            <a:chOff x="0" y="0"/>
            <a:chExt cx="4194936" cy="2139343"/>
          </a:xfrm>
        </p:grpSpPr>
        <p:sp>
          <p:nvSpPr>
            <p:cNvPr id="330" name="Næste">
              <a:hlinkClick r:id="rId5" action="ppaction://hlinksldjump"/>
            </p:cNvPr>
            <p:cNvSpPr/>
            <p:nvPr/>
          </p:nvSpPr>
          <p:spPr>
            <a:xfrm>
              <a:off x="57150" y="117171"/>
              <a:ext cx="4044957" cy="1905001"/>
            </a:xfrm>
            <a:prstGeom prst="rightArrow">
              <a:avLst>
                <a:gd name="adj1" fmla="val 32000"/>
                <a:gd name="adj2" fmla="val 64000"/>
              </a:avLst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Næste </a:t>
              </a:r>
            </a:p>
          </p:txBody>
        </p:sp>
        <p:pic>
          <p:nvPicPr>
            <p:cNvPr id="329" name="Næste" descr="Næst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4194937" cy="213934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5000" fill="hold"/>
                                        <p:tgtEl>
                                          <p:spTgt spid="3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328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Hvor på skelettet er lårbenene? Tryk det rigtige sted"/>
          <p:cNvSpPr txBox="1"/>
          <p:nvPr/>
        </p:nvSpPr>
        <p:spPr>
          <a:xfrm>
            <a:off x="1826244" y="6785696"/>
            <a:ext cx="9456114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r>
              <a:rPr dirty="0" err="1"/>
              <a:t>Hvor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</a:t>
            </a:r>
            <a:r>
              <a:rPr dirty="0" err="1"/>
              <a:t>skelettet</a:t>
            </a:r>
            <a:r>
              <a:rPr dirty="0"/>
              <a:t> </a:t>
            </a:r>
            <a:r>
              <a:rPr dirty="0" err="1"/>
              <a:t>er</a:t>
            </a:r>
            <a:r>
              <a:rPr dirty="0"/>
              <a:t> </a:t>
            </a:r>
            <a:r>
              <a:rPr dirty="0" err="1"/>
              <a:t>lårbenene</a:t>
            </a:r>
            <a:r>
              <a:rPr dirty="0"/>
              <a:t>? </a:t>
            </a:r>
            <a:endParaRPr lang="da-DK" dirty="0"/>
          </a:p>
          <a:p>
            <a:r>
              <a:rPr dirty="0" err="1"/>
              <a:t>Tryk</a:t>
            </a:r>
            <a:r>
              <a:rPr dirty="0"/>
              <a:t> </a:t>
            </a:r>
            <a:r>
              <a:rPr dirty="0" err="1"/>
              <a:t>det</a:t>
            </a:r>
            <a:r>
              <a:rPr dirty="0"/>
              <a:t> </a:t>
            </a:r>
            <a:r>
              <a:rPr dirty="0" err="1"/>
              <a:t>rigtige</a:t>
            </a:r>
            <a:r>
              <a:rPr dirty="0"/>
              <a:t> </a:t>
            </a:r>
            <a:r>
              <a:rPr dirty="0" err="1"/>
              <a:t>sted</a:t>
            </a:r>
            <a:endParaRPr dirty="0"/>
          </a:p>
        </p:txBody>
      </p:sp>
      <p:sp>
        <p:nvSpPr>
          <p:cNvPr id="334" name="Tekst"/>
          <p:cNvSpPr txBox="1"/>
          <p:nvPr/>
        </p:nvSpPr>
        <p:spPr>
          <a:xfrm>
            <a:off x="7771346" y="10303487"/>
            <a:ext cx="5389997" cy="46106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/>
          <a:p>
            <a:endParaRPr/>
          </a:p>
        </p:txBody>
      </p:sp>
      <p:sp>
        <p:nvSpPr>
          <p:cNvPr id="335" name="Rektangel">
            <a:hlinkClick r:id="rId2" action="ppaction://hlinksldjump"/>
          </p:cNvPr>
          <p:cNvSpPr/>
          <p:nvPr/>
        </p:nvSpPr>
        <p:spPr>
          <a:xfrm>
            <a:off x="5862479" y="3755621"/>
            <a:ext cx="2005517" cy="875552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336" name="62426350-DE9D-4FC3-BEEB-A82A48616349-L0-001.png" descr="62426350-DE9D-4FC3-BEEB-A82A48616349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19805" y="933654"/>
            <a:ext cx="5187123" cy="53301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Forkert"/>
          <p:cNvSpPr txBox="1"/>
          <p:nvPr/>
        </p:nvSpPr>
        <p:spPr>
          <a:xfrm>
            <a:off x="4634026" y="4224781"/>
            <a:ext cx="3736748" cy="1304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sz="8000"/>
              <a:t>Forkert</a:t>
            </a:r>
            <a:r>
              <a:t> </a:t>
            </a:r>
          </a:p>
        </p:txBody>
      </p:sp>
      <p:sp>
        <p:nvSpPr>
          <p:cNvPr id="339" name="Tryk for billede af lårben">
            <a:hlinkClick r:id="rId2"/>
          </p:cNvPr>
          <p:cNvSpPr/>
          <p:nvPr/>
        </p:nvSpPr>
        <p:spPr>
          <a:xfrm>
            <a:off x="3800242" y="7029948"/>
            <a:ext cx="5887443" cy="864484"/>
          </a:xfrm>
          <a:prstGeom prst="rect">
            <a:avLst/>
          </a:prstGeom>
          <a:ln w="76200">
            <a:solidFill>
              <a:srgbClr val="F1292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Tryk for billede af lårben</a:t>
            </a:r>
          </a:p>
        </p:txBody>
      </p:sp>
      <p:grpSp>
        <p:nvGrpSpPr>
          <p:cNvPr id="342" name="Prøv igen"/>
          <p:cNvGrpSpPr/>
          <p:nvPr/>
        </p:nvGrpSpPr>
        <p:grpSpPr>
          <a:xfrm>
            <a:off x="4740472" y="8268334"/>
            <a:ext cx="3665043" cy="1122827"/>
            <a:chOff x="0" y="0"/>
            <a:chExt cx="3665041" cy="1122825"/>
          </a:xfrm>
        </p:grpSpPr>
        <p:sp>
          <p:nvSpPr>
            <p:cNvPr id="341" name="Prøv igen">
              <a:hlinkClick r:id="rId3" action="ppaction://hlinksldjump"/>
            </p:cNvPr>
            <p:cNvSpPr/>
            <p:nvPr/>
          </p:nvSpPr>
          <p:spPr>
            <a:xfrm>
              <a:off x="50800" y="50800"/>
              <a:ext cx="3563442" cy="1021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Prøv igen </a:t>
              </a:r>
            </a:p>
          </p:txBody>
        </p:sp>
        <p:pic>
          <p:nvPicPr>
            <p:cNvPr id="340" name="Prøv igen" descr="Prøv igen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665042" cy="112282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Rigtigt"/>
          <p:cNvSpPr txBox="1"/>
          <p:nvPr/>
        </p:nvSpPr>
        <p:spPr>
          <a:xfrm>
            <a:off x="4896027" y="4261961"/>
            <a:ext cx="3212746" cy="1229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sz="7500"/>
              <a:t>Rigtigt</a:t>
            </a:r>
            <a:r>
              <a:t> </a:t>
            </a:r>
          </a:p>
        </p:txBody>
      </p:sp>
      <p:pic>
        <p:nvPicPr>
          <p:cNvPr id="345" name="52941690492__FB2F685D-FB8B-492A-9D2A-9C894679D231.MOV" descr="52941690492__FB2F685D-FB8B-492A-9D2A-9C894679D231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004695" y="5843535"/>
            <a:ext cx="2409044" cy="321205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48" name="Næste"/>
          <p:cNvGrpSpPr/>
          <p:nvPr/>
        </p:nvGrpSpPr>
        <p:grpSpPr>
          <a:xfrm>
            <a:off x="4637977" y="6020394"/>
            <a:ext cx="4194937" cy="2139344"/>
            <a:chOff x="0" y="0"/>
            <a:chExt cx="4194936" cy="2139343"/>
          </a:xfrm>
        </p:grpSpPr>
        <p:sp>
          <p:nvSpPr>
            <p:cNvPr id="347" name="Næste">
              <a:hlinkClick r:id="rId5" action="ppaction://hlinksldjump"/>
            </p:cNvPr>
            <p:cNvSpPr/>
            <p:nvPr/>
          </p:nvSpPr>
          <p:spPr>
            <a:xfrm>
              <a:off x="57150" y="117171"/>
              <a:ext cx="4044957" cy="1905001"/>
            </a:xfrm>
            <a:prstGeom prst="rightArrow">
              <a:avLst>
                <a:gd name="adj1" fmla="val 32000"/>
                <a:gd name="adj2" fmla="val 64000"/>
              </a:avLst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Næste </a:t>
              </a:r>
            </a:p>
          </p:txBody>
        </p:sp>
        <p:pic>
          <p:nvPicPr>
            <p:cNvPr id="346" name="Næste" descr="Næst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4194937" cy="213934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5000" fill="hold"/>
                                        <p:tgtEl>
                                          <p:spTgt spid="3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345"/>
                </p:tgtEl>
              </p:cMediaNode>
            </p:vide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Hvor på skelettet er overarmene? Tryk det rigtige sted"/>
          <p:cNvSpPr txBox="1"/>
          <p:nvPr/>
        </p:nvSpPr>
        <p:spPr>
          <a:xfrm>
            <a:off x="1536100" y="6785696"/>
            <a:ext cx="10036401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r>
              <a:rPr dirty="0" err="1"/>
              <a:t>Hvor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</a:t>
            </a:r>
            <a:r>
              <a:rPr dirty="0" err="1"/>
              <a:t>skelettet</a:t>
            </a:r>
            <a:r>
              <a:rPr dirty="0"/>
              <a:t> </a:t>
            </a:r>
            <a:r>
              <a:rPr dirty="0" err="1"/>
              <a:t>er</a:t>
            </a:r>
            <a:r>
              <a:rPr dirty="0"/>
              <a:t> </a:t>
            </a:r>
            <a:r>
              <a:rPr dirty="0" err="1"/>
              <a:t>overarmene</a:t>
            </a:r>
            <a:r>
              <a:rPr dirty="0"/>
              <a:t>? </a:t>
            </a:r>
            <a:endParaRPr lang="da-DK" dirty="0"/>
          </a:p>
          <a:p>
            <a:r>
              <a:rPr dirty="0" err="1"/>
              <a:t>Tryk</a:t>
            </a:r>
            <a:r>
              <a:rPr dirty="0"/>
              <a:t> </a:t>
            </a:r>
            <a:r>
              <a:rPr dirty="0" err="1"/>
              <a:t>det</a:t>
            </a:r>
            <a:r>
              <a:rPr dirty="0"/>
              <a:t> </a:t>
            </a:r>
            <a:r>
              <a:rPr dirty="0" err="1"/>
              <a:t>rigtige</a:t>
            </a:r>
            <a:r>
              <a:rPr dirty="0"/>
              <a:t> </a:t>
            </a:r>
            <a:r>
              <a:rPr dirty="0" err="1"/>
              <a:t>sted</a:t>
            </a:r>
            <a:endParaRPr dirty="0"/>
          </a:p>
        </p:txBody>
      </p:sp>
      <p:sp>
        <p:nvSpPr>
          <p:cNvPr id="351" name="Tekst"/>
          <p:cNvSpPr txBox="1"/>
          <p:nvPr/>
        </p:nvSpPr>
        <p:spPr>
          <a:xfrm>
            <a:off x="7771346" y="10303487"/>
            <a:ext cx="5389997" cy="46106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/>
          <a:p>
            <a:endParaRPr/>
          </a:p>
        </p:txBody>
      </p:sp>
      <p:sp>
        <p:nvSpPr>
          <p:cNvPr id="352" name="Rektangel">
            <a:hlinkClick r:id="rId2" action="ppaction://hlinksldjump"/>
          </p:cNvPr>
          <p:cNvSpPr/>
          <p:nvPr/>
        </p:nvSpPr>
        <p:spPr>
          <a:xfrm>
            <a:off x="5594387" y="1918376"/>
            <a:ext cx="2463630" cy="701302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353" name="62426350-DE9D-4FC3-BEEB-A82A48616349-L0-001.png" descr="62426350-DE9D-4FC3-BEEB-A82A48616349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19805" y="933654"/>
            <a:ext cx="5187123" cy="53301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Forkert"/>
          <p:cNvSpPr txBox="1"/>
          <p:nvPr/>
        </p:nvSpPr>
        <p:spPr>
          <a:xfrm>
            <a:off x="4634026" y="4224781"/>
            <a:ext cx="3736748" cy="1304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sz="8000"/>
              <a:t>Forkert</a:t>
            </a:r>
            <a:r>
              <a:t> </a:t>
            </a:r>
          </a:p>
        </p:txBody>
      </p:sp>
      <p:sp>
        <p:nvSpPr>
          <p:cNvPr id="356" name="Tryk for billede af overamsknoglen">
            <a:hlinkClick r:id="rId2"/>
          </p:cNvPr>
          <p:cNvSpPr/>
          <p:nvPr/>
        </p:nvSpPr>
        <p:spPr>
          <a:xfrm>
            <a:off x="3800242" y="7029948"/>
            <a:ext cx="5887443" cy="864484"/>
          </a:xfrm>
          <a:prstGeom prst="rect">
            <a:avLst/>
          </a:prstGeom>
          <a:ln w="76200">
            <a:solidFill>
              <a:srgbClr val="F1292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Tryk for billede af overamsknoglen</a:t>
            </a:r>
          </a:p>
        </p:txBody>
      </p:sp>
      <p:grpSp>
        <p:nvGrpSpPr>
          <p:cNvPr id="359" name="Prøv igen"/>
          <p:cNvGrpSpPr/>
          <p:nvPr/>
        </p:nvGrpSpPr>
        <p:grpSpPr>
          <a:xfrm>
            <a:off x="4740472" y="8268334"/>
            <a:ext cx="3665043" cy="1122827"/>
            <a:chOff x="0" y="0"/>
            <a:chExt cx="3665041" cy="1122825"/>
          </a:xfrm>
        </p:grpSpPr>
        <p:sp>
          <p:nvSpPr>
            <p:cNvPr id="358" name="Prøv igen">
              <a:hlinkClick r:id="rId3" action="ppaction://hlinksldjump"/>
            </p:cNvPr>
            <p:cNvSpPr/>
            <p:nvPr/>
          </p:nvSpPr>
          <p:spPr>
            <a:xfrm>
              <a:off x="50800" y="50800"/>
              <a:ext cx="3563442" cy="1021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Prøv igen </a:t>
              </a:r>
            </a:p>
          </p:txBody>
        </p:sp>
        <p:pic>
          <p:nvPicPr>
            <p:cNvPr id="357" name="Prøv igen" descr="Prøv igen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665042" cy="112282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Rigtigt"/>
          <p:cNvSpPr txBox="1"/>
          <p:nvPr/>
        </p:nvSpPr>
        <p:spPr>
          <a:xfrm>
            <a:off x="4896027" y="4261961"/>
            <a:ext cx="3212746" cy="1229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sz="7500"/>
              <a:t>Rigtigt</a:t>
            </a:r>
            <a:r>
              <a:t> </a:t>
            </a:r>
          </a:p>
        </p:txBody>
      </p:sp>
      <p:pic>
        <p:nvPicPr>
          <p:cNvPr id="362" name="52941690492__FB2F685D-FB8B-492A-9D2A-9C894679D231.MOV" descr="52941690492__FB2F685D-FB8B-492A-9D2A-9C894679D231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004695" y="5843535"/>
            <a:ext cx="2409044" cy="321205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65" name="Næste"/>
          <p:cNvGrpSpPr/>
          <p:nvPr/>
        </p:nvGrpSpPr>
        <p:grpSpPr>
          <a:xfrm>
            <a:off x="4637977" y="6020394"/>
            <a:ext cx="4194937" cy="2139344"/>
            <a:chOff x="0" y="0"/>
            <a:chExt cx="4194936" cy="2139343"/>
          </a:xfrm>
        </p:grpSpPr>
        <p:sp>
          <p:nvSpPr>
            <p:cNvPr id="364" name="Næste">
              <a:hlinkClick r:id="rId5" action="ppaction://hlinksldjump"/>
            </p:cNvPr>
            <p:cNvSpPr/>
            <p:nvPr/>
          </p:nvSpPr>
          <p:spPr>
            <a:xfrm>
              <a:off x="57150" y="117171"/>
              <a:ext cx="4044957" cy="1905001"/>
            </a:xfrm>
            <a:prstGeom prst="rightArrow">
              <a:avLst>
                <a:gd name="adj1" fmla="val 32000"/>
                <a:gd name="adj2" fmla="val 64000"/>
              </a:avLst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Næste </a:t>
              </a:r>
            </a:p>
          </p:txBody>
        </p:sp>
        <p:pic>
          <p:nvPicPr>
            <p:cNvPr id="363" name="Næste" descr="Næst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4194937" cy="213934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5000" fill="hold"/>
                                        <p:tgtEl>
                                          <p:spTgt spid="3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362"/>
                </p:tgtEl>
              </p:cMediaNode>
            </p:vide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Hvor på skelettet er bækkenet? Tryk det rigtige sted"/>
          <p:cNvSpPr txBox="1"/>
          <p:nvPr/>
        </p:nvSpPr>
        <p:spPr>
          <a:xfrm>
            <a:off x="1843876" y="6785696"/>
            <a:ext cx="9420848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r>
              <a:rPr dirty="0" err="1"/>
              <a:t>Hvor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</a:t>
            </a:r>
            <a:r>
              <a:rPr dirty="0" err="1"/>
              <a:t>skelettet</a:t>
            </a:r>
            <a:r>
              <a:rPr dirty="0"/>
              <a:t> </a:t>
            </a:r>
            <a:r>
              <a:rPr dirty="0" err="1"/>
              <a:t>er</a:t>
            </a:r>
            <a:r>
              <a:rPr dirty="0"/>
              <a:t> </a:t>
            </a:r>
            <a:r>
              <a:rPr dirty="0" err="1"/>
              <a:t>bækkenet</a:t>
            </a:r>
            <a:r>
              <a:rPr dirty="0"/>
              <a:t>? </a:t>
            </a:r>
            <a:endParaRPr lang="da-DK" dirty="0"/>
          </a:p>
          <a:p>
            <a:r>
              <a:rPr dirty="0" err="1"/>
              <a:t>Tryk</a:t>
            </a:r>
            <a:r>
              <a:rPr dirty="0"/>
              <a:t> </a:t>
            </a:r>
            <a:r>
              <a:rPr dirty="0" err="1"/>
              <a:t>det</a:t>
            </a:r>
            <a:r>
              <a:rPr dirty="0"/>
              <a:t> </a:t>
            </a:r>
            <a:r>
              <a:rPr dirty="0" err="1"/>
              <a:t>rigtige</a:t>
            </a:r>
            <a:r>
              <a:rPr dirty="0"/>
              <a:t> </a:t>
            </a:r>
            <a:r>
              <a:rPr dirty="0" err="1"/>
              <a:t>sted</a:t>
            </a:r>
            <a:endParaRPr dirty="0"/>
          </a:p>
        </p:txBody>
      </p:sp>
      <p:sp>
        <p:nvSpPr>
          <p:cNvPr id="368" name="Tekst"/>
          <p:cNvSpPr txBox="1"/>
          <p:nvPr/>
        </p:nvSpPr>
        <p:spPr>
          <a:xfrm>
            <a:off x="7771346" y="10303487"/>
            <a:ext cx="5389997" cy="46106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/>
          <a:p>
            <a:endParaRPr/>
          </a:p>
        </p:txBody>
      </p:sp>
      <p:pic>
        <p:nvPicPr>
          <p:cNvPr id="369" name="62426350-DE9D-4FC3-BEEB-A82A48616349-L0-001.png" descr="62426350-DE9D-4FC3-BEEB-A82A48616349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19805" y="933654"/>
            <a:ext cx="5187123" cy="5330149"/>
          </a:xfrm>
          <a:prstGeom prst="rect">
            <a:avLst/>
          </a:prstGeom>
          <a:ln w="12700">
            <a:miter lim="400000"/>
          </a:ln>
        </p:spPr>
      </p:pic>
      <p:sp>
        <p:nvSpPr>
          <p:cNvPr id="370" name="Rektangel">
            <a:hlinkClick r:id="rId3" action="ppaction://hlinksldjump"/>
          </p:cNvPr>
          <p:cNvSpPr/>
          <p:nvPr/>
        </p:nvSpPr>
        <p:spPr>
          <a:xfrm>
            <a:off x="6278999" y="2998928"/>
            <a:ext cx="1108331" cy="868974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Forkert"/>
          <p:cNvSpPr txBox="1"/>
          <p:nvPr/>
        </p:nvSpPr>
        <p:spPr>
          <a:xfrm>
            <a:off x="4634026" y="4224781"/>
            <a:ext cx="3736748" cy="1304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sz="8000"/>
              <a:t>Forkert</a:t>
            </a:r>
            <a:r>
              <a:t> </a:t>
            </a:r>
          </a:p>
        </p:txBody>
      </p:sp>
      <p:sp>
        <p:nvSpPr>
          <p:cNvPr id="373" name="Tryk for billede af bækken">
            <a:hlinkClick r:id="rId2"/>
          </p:cNvPr>
          <p:cNvSpPr/>
          <p:nvPr/>
        </p:nvSpPr>
        <p:spPr>
          <a:xfrm>
            <a:off x="3800242" y="7029948"/>
            <a:ext cx="5887443" cy="864484"/>
          </a:xfrm>
          <a:prstGeom prst="rect">
            <a:avLst/>
          </a:prstGeom>
          <a:ln w="76200">
            <a:solidFill>
              <a:srgbClr val="F1292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Tryk for billede af bækken</a:t>
            </a:r>
          </a:p>
        </p:txBody>
      </p:sp>
      <p:grpSp>
        <p:nvGrpSpPr>
          <p:cNvPr id="376" name="Prøv igen"/>
          <p:cNvGrpSpPr/>
          <p:nvPr/>
        </p:nvGrpSpPr>
        <p:grpSpPr>
          <a:xfrm>
            <a:off x="4740472" y="8268334"/>
            <a:ext cx="3665043" cy="1122827"/>
            <a:chOff x="0" y="0"/>
            <a:chExt cx="3665041" cy="1122825"/>
          </a:xfrm>
        </p:grpSpPr>
        <p:sp>
          <p:nvSpPr>
            <p:cNvPr id="375" name="Prøv igen">
              <a:hlinkClick r:id="rId3" action="ppaction://hlinksldjump"/>
            </p:cNvPr>
            <p:cNvSpPr/>
            <p:nvPr/>
          </p:nvSpPr>
          <p:spPr>
            <a:xfrm>
              <a:off x="50800" y="50800"/>
              <a:ext cx="3563442" cy="1021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Prøv igen </a:t>
              </a:r>
            </a:p>
          </p:txBody>
        </p:sp>
        <p:pic>
          <p:nvPicPr>
            <p:cNvPr id="374" name="Prøv igen" descr="Prøv igen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665042" cy="112282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Rigtigt"/>
          <p:cNvSpPr txBox="1"/>
          <p:nvPr/>
        </p:nvSpPr>
        <p:spPr>
          <a:xfrm>
            <a:off x="4896027" y="4261961"/>
            <a:ext cx="3212746" cy="1229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sz="7500"/>
              <a:t>Rigtigt</a:t>
            </a:r>
            <a:r>
              <a:t> </a:t>
            </a:r>
          </a:p>
        </p:txBody>
      </p:sp>
      <p:pic>
        <p:nvPicPr>
          <p:cNvPr id="379" name="52941690492__FB2F685D-FB8B-492A-9D2A-9C894679D231.MOV" descr="52941690492__FB2F685D-FB8B-492A-9D2A-9C894679D231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004695" y="5843535"/>
            <a:ext cx="2409044" cy="321205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82" name="Næste"/>
          <p:cNvGrpSpPr/>
          <p:nvPr/>
        </p:nvGrpSpPr>
        <p:grpSpPr>
          <a:xfrm>
            <a:off x="4637977" y="6020394"/>
            <a:ext cx="4194937" cy="2139344"/>
            <a:chOff x="0" y="0"/>
            <a:chExt cx="4194936" cy="2139343"/>
          </a:xfrm>
        </p:grpSpPr>
        <p:sp>
          <p:nvSpPr>
            <p:cNvPr id="381" name="Næste">
              <a:hlinkClick r:id="rId5" action="ppaction://hlinksldjump"/>
            </p:cNvPr>
            <p:cNvSpPr/>
            <p:nvPr/>
          </p:nvSpPr>
          <p:spPr>
            <a:xfrm>
              <a:off x="57150" y="117171"/>
              <a:ext cx="4044957" cy="1905001"/>
            </a:xfrm>
            <a:prstGeom prst="rightArrow">
              <a:avLst>
                <a:gd name="adj1" fmla="val 32000"/>
                <a:gd name="adj2" fmla="val 64000"/>
              </a:avLst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Næste </a:t>
              </a:r>
            </a:p>
          </p:txBody>
        </p:sp>
        <p:pic>
          <p:nvPicPr>
            <p:cNvPr id="380" name="Næste" descr="Næst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4194937" cy="213934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5000" fill="hold"/>
                                        <p:tgtEl>
                                          <p:spTgt spid="3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37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igtigt"/>
          <p:cNvSpPr txBox="1"/>
          <p:nvPr/>
        </p:nvSpPr>
        <p:spPr>
          <a:xfrm>
            <a:off x="4896027" y="4261961"/>
            <a:ext cx="3212746" cy="1229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sz="7500"/>
              <a:t>Rigtigt</a:t>
            </a:r>
            <a:r>
              <a:t> </a:t>
            </a:r>
          </a:p>
        </p:txBody>
      </p:sp>
      <p:pic>
        <p:nvPicPr>
          <p:cNvPr id="143" name="52941690492__FB2F685D-FB8B-492A-9D2A-9C894679D231.MOV" descr="52941690492__FB2F685D-FB8B-492A-9D2A-9C894679D231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004695" y="5843535"/>
            <a:ext cx="2409044" cy="321205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6" name="Næste"/>
          <p:cNvGrpSpPr/>
          <p:nvPr/>
        </p:nvGrpSpPr>
        <p:grpSpPr>
          <a:xfrm>
            <a:off x="4637977" y="6020394"/>
            <a:ext cx="4194937" cy="2139344"/>
            <a:chOff x="0" y="0"/>
            <a:chExt cx="4194936" cy="2139343"/>
          </a:xfrm>
        </p:grpSpPr>
        <p:sp>
          <p:nvSpPr>
            <p:cNvPr id="145" name="Næste">
              <a:hlinkClick r:id="rId5" action="ppaction://hlinksldjump"/>
            </p:cNvPr>
            <p:cNvSpPr/>
            <p:nvPr/>
          </p:nvSpPr>
          <p:spPr>
            <a:xfrm>
              <a:off x="57150" y="117171"/>
              <a:ext cx="4044957" cy="1905001"/>
            </a:xfrm>
            <a:prstGeom prst="rightArrow">
              <a:avLst>
                <a:gd name="adj1" fmla="val 32000"/>
                <a:gd name="adj2" fmla="val 64000"/>
              </a:avLst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Næste </a:t>
              </a:r>
            </a:p>
          </p:txBody>
        </p:sp>
        <p:pic>
          <p:nvPicPr>
            <p:cNvPr id="144" name="Næste" descr="Næst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4194937" cy="213934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5000" fill="hold"/>
                                        <p:tgtEl>
                                          <p:spTgt spid="1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143"/>
                </p:tgtEl>
              </p:cMediaNode>
            </p:vide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TORT TILLYKKE…"/>
          <p:cNvSpPr txBox="1"/>
          <p:nvPr/>
        </p:nvSpPr>
        <p:spPr>
          <a:xfrm>
            <a:off x="757646" y="2419533"/>
            <a:ext cx="11495313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dirty="0"/>
              <a:t>STORT TILLYKKE </a:t>
            </a:r>
          </a:p>
          <a:p>
            <a:endParaRPr dirty="0"/>
          </a:p>
          <a:p>
            <a:r>
              <a:rPr dirty="0"/>
              <a:t>DU HAR KLARET TESTEN OG ER NU KLAR TIL DET NÆSTE </a:t>
            </a:r>
            <a:endParaRPr lang="da-DK" dirty="0"/>
          </a:p>
          <a:p>
            <a:r>
              <a:rPr dirty="0"/>
              <a:t>EMNE I NATUR/TEKNOLOGI </a:t>
            </a:r>
          </a:p>
        </p:txBody>
      </p:sp>
      <p:sp>
        <p:nvSpPr>
          <p:cNvPr id="385" name="Fyrværkeri"/>
          <p:cNvSpPr/>
          <p:nvPr/>
        </p:nvSpPr>
        <p:spPr>
          <a:xfrm>
            <a:off x="4791747" y="4389837"/>
            <a:ext cx="3979756" cy="43878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8" h="21600" extrusionOk="0">
                <a:moveTo>
                  <a:pt x="16211" y="0"/>
                </a:moveTo>
                <a:cubicBezTo>
                  <a:pt x="16156" y="0"/>
                  <a:pt x="16102" y="19"/>
                  <a:pt x="16060" y="57"/>
                </a:cubicBezTo>
                <a:cubicBezTo>
                  <a:pt x="15977" y="133"/>
                  <a:pt x="15977" y="255"/>
                  <a:pt x="16060" y="331"/>
                </a:cubicBezTo>
                <a:cubicBezTo>
                  <a:pt x="16144" y="407"/>
                  <a:pt x="16278" y="407"/>
                  <a:pt x="16361" y="331"/>
                </a:cubicBezTo>
                <a:cubicBezTo>
                  <a:pt x="16444" y="255"/>
                  <a:pt x="16444" y="133"/>
                  <a:pt x="16361" y="57"/>
                </a:cubicBezTo>
                <a:cubicBezTo>
                  <a:pt x="16319" y="19"/>
                  <a:pt x="16265" y="0"/>
                  <a:pt x="16211" y="0"/>
                </a:cubicBezTo>
                <a:close/>
                <a:moveTo>
                  <a:pt x="16211" y="930"/>
                </a:moveTo>
                <a:cubicBezTo>
                  <a:pt x="16145" y="930"/>
                  <a:pt x="16079" y="953"/>
                  <a:pt x="16029" y="999"/>
                </a:cubicBezTo>
                <a:cubicBezTo>
                  <a:pt x="15928" y="1091"/>
                  <a:pt x="15928" y="1240"/>
                  <a:pt x="16029" y="1331"/>
                </a:cubicBezTo>
                <a:cubicBezTo>
                  <a:pt x="16130" y="1423"/>
                  <a:pt x="16292" y="1423"/>
                  <a:pt x="16393" y="1331"/>
                </a:cubicBezTo>
                <a:cubicBezTo>
                  <a:pt x="16494" y="1240"/>
                  <a:pt x="16494" y="1091"/>
                  <a:pt x="16393" y="999"/>
                </a:cubicBezTo>
                <a:cubicBezTo>
                  <a:pt x="16342" y="953"/>
                  <a:pt x="16277" y="930"/>
                  <a:pt x="16211" y="930"/>
                </a:cubicBezTo>
                <a:close/>
                <a:moveTo>
                  <a:pt x="12580" y="1367"/>
                </a:moveTo>
                <a:cubicBezTo>
                  <a:pt x="12526" y="1367"/>
                  <a:pt x="12472" y="1385"/>
                  <a:pt x="12430" y="1423"/>
                </a:cubicBezTo>
                <a:cubicBezTo>
                  <a:pt x="12346" y="1498"/>
                  <a:pt x="12346" y="1622"/>
                  <a:pt x="12430" y="1698"/>
                </a:cubicBezTo>
                <a:cubicBezTo>
                  <a:pt x="12513" y="1773"/>
                  <a:pt x="12649" y="1773"/>
                  <a:pt x="12733" y="1698"/>
                </a:cubicBezTo>
                <a:cubicBezTo>
                  <a:pt x="12816" y="1622"/>
                  <a:pt x="12816" y="1498"/>
                  <a:pt x="12733" y="1423"/>
                </a:cubicBezTo>
                <a:cubicBezTo>
                  <a:pt x="12691" y="1385"/>
                  <a:pt x="12635" y="1367"/>
                  <a:pt x="12580" y="1367"/>
                </a:cubicBezTo>
                <a:close/>
                <a:moveTo>
                  <a:pt x="19841" y="1367"/>
                </a:moveTo>
                <a:cubicBezTo>
                  <a:pt x="19786" y="1367"/>
                  <a:pt x="19731" y="1385"/>
                  <a:pt x="19689" y="1423"/>
                </a:cubicBezTo>
                <a:cubicBezTo>
                  <a:pt x="19605" y="1498"/>
                  <a:pt x="19605" y="1622"/>
                  <a:pt x="19689" y="1698"/>
                </a:cubicBezTo>
                <a:cubicBezTo>
                  <a:pt x="19772" y="1773"/>
                  <a:pt x="19908" y="1773"/>
                  <a:pt x="19991" y="1698"/>
                </a:cubicBezTo>
                <a:cubicBezTo>
                  <a:pt x="20075" y="1622"/>
                  <a:pt x="20075" y="1498"/>
                  <a:pt x="19991" y="1423"/>
                </a:cubicBezTo>
                <a:cubicBezTo>
                  <a:pt x="19950" y="1385"/>
                  <a:pt x="19896" y="1367"/>
                  <a:pt x="19841" y="1367"/>
                </a:cubicBezTo>
                <a:close/>
                <a:moveTo>
                  <a:pt x="16211" y="1861"/>
                </a:moveTo>
                <a:cubicBezTo>
                  <a:pt x="16133" y="1861"/>
                  <a:pt x="16056" y="1887"/>
                  <a:pt x="15997" y="1941"/>
                </a:cubicBezTo>
                <a:cubicBezTo>
                  <a:pt x="15879" y="2048"/>
                  <a:pt x="15879" y="2223"/>
                  <a:pt x="15997" y="2330"/>
                </a:cubicBezTo>
                <a:cubicBezTo>
                  <a:pt x="16115" y="2438"/>
                  <a:pt x="16306" y="2438"/>
                  <a:pt x="16424" y="2330"/>
                </a:cubicBezTo>
                <a:cubicBezTo>
                  <a:pt x="16543" y="2223"/>
                  <a:pt x="16543" y="2048"/>
                  <a:pt x="16424" y="1941"/>
                </a:cubicBezTo>
                <a:cubicBezTo>
                  <a:pt x="16365" y="1887"/>
                  <a:pt x="16288" y="1861"/>
                  <a:pt x="16211" y="1861"/>
                </a:cubicBezTo>
                <a:close/>
                <a:moveTo>
                  <a:pt x="13336" y="2012"/>
                </a:moveTo>
                <a:cubicBezTo>
                  <a:pt x="13270" y="2012"/>
                  <a:pt x="13205" y="2035"/>
                  <a:pt x="13154" y="2081"/>
                </a:cubicBezTo>
                <a:cubicBezTo>
                  <a:pt x="13053" y="2172"/>
                  <a:pt x="13053" y="2321"/>
                  <a:pt x="13154" y="2413"/>
                </a:cubicBezTo>
                <a:cubicBezTo>
                  <a:pt x="13255" y="2505"/>
                  <a:pt x="13417" y="2505"/>
                  <a:pt x="13518" y="2413"/>
                </a:cubicBezTo>
                <a:cubicBezTo>
                  <a:pt x="13619" y="2321"/>
                  <a:pt x="13619" y="2172"/>
                  <a:pt x="13518" y="2081"/>
                </a:cubicBezTo>
                <a:cubicBezTo>
                  <a:pt x="13468" y="2035"/>
                  <a:pt x="13402" y="2012"/>
                  <a:pt x="13336" y="2012"/>
                </a:cubicBezTo>
                <a:close/>
                <a:moveTo>
                  <a:pt x="19085" y="2012"/>
                </a:moveTo>
                <a:cubicBezTo>
                  <a:pt x="19019" y="2012"/>
                  <a:pt x="18952" y="2035"/>
                  <a:pt x="18901" y="2081"/>
                </a:cubicBezTo>
                <a:cubicBezTo>
                  <a:pt x="18800" y="2172"/>
                  <a:pt x="18800" y="2321"/>
                  <a:pt x="18901" y="2413"/>
                </a:cubicBezTo>
                <a:cubicBezTo>
                  <a:pt x="19002" y="2505"/>
                  <a:pt x="19166" y="2505"/>
                  <a:pt x="19267" y="2413"/>
                </a:cubicBezTo>
                <a:cubicBezTo>
                  <a:pt x="19368" y="2321"/>
                  <a:pt x="19368" y="2172"/>
                  <a:pt x="19267" y="2081"/>
                </a:cubicBezTo>
                <a:cubicBezTo>
                  <a:pt x="19217" y="2035"/>
                  <a:pt x="19151" y="2012"/>
                  <a:pt x="19085" y="2012"/>
                </a:cubicBezTo>
                <a:close/>
                <a:moveTo>
                  <a:pt x="14092" y="2658"/>
                </a:moveTo>
                <a:cubicBezTo>
                  <a:pt x="14014" y="2658"/>
                  <a:pt x="13936" y="2685"/>
                  <a:pt x="13876" y="2739"/>
                </a:cubicBezTo>
                <a:cubicBezTo>
                  <a:pt x="13758" y="2846"/>
                  <a:pt x="13758" y="3021"/>
                  <a:pt x="13876" y="3129"/>
                </a:cubicBezTo>
                <a:cubicBezTo>
                  <a:pt x="13995" y="3236"/>
                  <a:pt x="14187" y="3236"/>
                  <a:pt x="14305" y="3129"/>
                </a:cubicBezTo>
                <a:cubicBezTo>
                  <a:pt x="14424" y="3021"/>
                  <a:pt x="14424" y="2846"/>
                  <a:pt x="14305" y="2739"/>
                </a:cubicBezTo>
                <a:cubicBezTo>
                  <a:pt x="14246" y="2685"/>
                  <a:pt x="14169" y="2658"/>
                  <a:pt x="14092" y="2658"/>
                </a:cubicBezTo>
                <a:close/>
                <a:moveTo>
                  <a:pt x="18329" y="2658"/>
                </a:moveTo>
                <a:cubicBezTo>
                  <a:pt x="18252" y="2658"/>
                  <a:pt x="18173" y="2685"/>
                  <a:pt x="18114" y="2739"/>
                </a:cubicBezTo>
                <a:cubicBezTo>
                  <a:pt x="17996" y="2846"/>
                  <a:pt x="17996" y="3021"/>
                  <a:pt x="18114" y="3129"/>
                </a:cubicBezTo>
                <a:cubicBezTo>
                  <a:pt x="18232" y="3236"/>
                  <a:pt x="18425" y="3236"/>
                  <a:pt x="18543" y="3129"/>
                </a:cubicBezTo>
                <a:cubicBezTo>
                  <a:pt x="18661" y="3021"/>
                  <a:pt x="18661" y="2846"/>
                  <a:pt x="18543" y="2739"/>
                </a:cubicBezTo>
                <a:cubicBezTo>
                  <a:pt x="18484" y="2685"/>
                  <a:pt x="18407" y="2658"/>
                  <a:pt x="18329" y="2658"/>
                </a:cubicBezTo>
                <a:close/>
                <a:moveTo>
                  <a:pt x="16211" y="2791"/>
                </a:moveTo>
                <a:cubicBezTo>
                  <a:pt x="16122" y="2791"/>
                  <a:pt x="16032" y="2822"/>
                  <a:pt x="15964" y="2884"/>
                </a:cubicBezTo>
                <a:cubicBezTo>
                  <a:pt x="15828" y="3007"/>
                  <a:pt x="15828" y="3208"/>
                  <a:pt x="15964" y="3331"/>
                </a:cubicBezTo>
                <a:cubicBezTo>
                  <a:pt x="16099" y="3455"/>
                  <a:pt x="16320" y="3455"/>
                  <a:pt x="16456" y="3331"/>
                </a:cubicBezTo>
                <a:cubicBezTo>
                  <a:pt x="16592" y="3208"/>
                  <a:pt x="16592" y="3007"/>
                  <a:pt x="16456" y="2884"/>
                </a:cubicBezTo>
                <a:cubicBezTo>
                  <a:pt x="16388" y="2822"/>
                  <a:pt x="16300" y="2791"/>
                  <a:pt x="16211" y="2791"/>
                </a:cubicBezTo>
                <a:close/>
                <a:moveTo>
                  <a:pt x="14848" y="3304"/>
                </a:moveTo>
                <a:cubicBezTo>
                  <a:pt x="14759" y="3304"/>
                  <a:pt x="14669" y="3335"/>
                  <a:pt x="14601" y="3397"/>
                </a:cubicBezTo>
                <a:cubicBezTo>
                  <a:pt x="14465" y="3520"/>
                  <a:pt x="14465" y="3721"/>
                  <a:pt x="14601" y="3844"/>
                </a:cubicBezTo>
                <a:cubicBezTo>
                  <a:pt x="14736" y="3968"/>
                  <a:pt x="14957" y="3968"/>
                  <a:pt x="15093" y="3844"/>
                </a:cubicBezTo>
                <a:cubicBezTo>
                  <a:pt x="15229" y="3721"/>
                  <a:pt x="15229" y="3520"/>
                  <a:pt x="15093" y="3397"/>
                </a:cubicBezTo>
                <a:cubicBezTo>
                  <a:pt x="15025" y="3335"/>
                  <a:pt x="14937" y="3304"/>
                  <a:pt x="14848" y="3304"/>
                </a:cubicBezTo>
                <a:close/>
                <a:moveTo>
                  <a:pt x="17574" y="3304"/>
                </a:moveTo>
                <a:cubicBezTo>
                  <a:pt x="17485" y="3304"/>
                  <a:pt x="17396" y="3335"/>
                  <a:pt x="17329" y="3397"/>
                </a:cubicBezTo>
                <a:cubicBezTo>
                  <a:pt x="17193" y="3520"/>
                  <a:pt x="17193" y="3721"/>
                  <a:pt x="17329" y="3844"/>
                </a:cubicBezTo>
                <a:cubicBezTo>
                  <a:pt x="17464" y="3968"/>
                  <a:pt x="17683" y="3968"/>
                  <a:pt x="17819" y="3844"/>
                </a:cubicBezTo>
                <a:cubicBezTo>
                  <a:pt x="17955" y="3721"/>
                  <a:pt x="17955" y="3520"/>
                  <a:pt x="17819" y="3397"/>
                </a:cubicBezTo>
                <a:cubicBezTo>
                  <a:pt x="17751" y="3335"/>
                  <a:pt x="17663" y="3304"/>
                  <a:pt x="17574" y="3304"/>
                </a:cubicBezTo>
                <a:close/>
                <a:moveTo>
                  <a:pt x="5347" y="4158"/>
                </a:moveTo>
                <a:cubicBezTo>
                  <a:pt x="5293" y="4158"/>
                  <a:pt x="5237" y="4177"/>
                  <a:pt x="5195" y="4215"/>
                </a:cubicBezTo>
                <a:cubicBezTo>
                  <a:pt x="5112" y="4291"/>
                  <a:pt x="5112" y="4415"/>
                  <a:pt x="5195" y="4490"/>
                </a:cubicBezTo>
                <a:cubicBezTo>
                  <a:pt x="5279" y="4566"/>
                  <a:pt x="5414" y="4566"/>
                  <a:pt x="5498" y="4490"/>
                </a:cubicBezTo>
                <a:cubicBezTo>
                  <a:pt x="5581" y="4415"/>
                  <a:pt x="5581" y="4291"/>
                  <a:pt x="5498" y="4215"/>
                </a:cubicBezTo>
                <a:cubicBezTo>
                  <a:pt x="5456" y="4177"/>
                  <a:pt x="5402" y="4158"/>
                  <a:pt x="5347" y="4158"/>
                </a:cubicBezTo>
                <a:close/>
                <a:moveTo>
                  <a:pt x="14283" y="4543"/>
                </a:moveTo>
                <a:cubicBezTo>
                  <a:pt x="14194" y="4543"/>
                  <a:pt x="14104" y="4574"/>
                  <a:pt x="14036" y="4636"/>
                </a:cubicBezTo>
                <a:cubicBezTo>
                  <a:pt x="13900" y="4759"/>
                  <a:pt x="13900" y="4959"/>
                  <a:pt x="14036" y="5083"/>
                </a:cubicBezTo>
                <a:cubicBezTo>
                  <a:pt x="14172" y="5206"/>
                  <a:pt x="14392" y="5206"/>
                  <a:pt x="14528" y="5083"/>
                </a:cubicBezTo>
                <a:cubicBezTo>
                  <a:pt x="14664" y="4959"/>
                  <a:pt x="14664" y="4759"/>
                  <a:pt x="14528" y="4636"/>
                </a:cubicBezTo>
                <a:cubicBezTo>
                  <a:pt x="14460" y="4574"/>
                  <a:pt x="14372" y="4543"/>
                  <a:pt x="14283" y="4543"/>
                </a:cubicBezTo>
                <a:close/>
                <a:moveTo>
                  <a:pt x="18138" y="4543"/>
                </a:moveTo>
                <a:cubicBezTo>
                  <a:pt x="18049" y="4543"/>
                  <a:pt x="17961" y="4574"/>
                  <a:pt x="17893" y="4636"/>
                </a:cubicBezTo>
                <a:cubicBezTo>
                  <a:pt x="17757" y="4759"/>
                  <a:pt x="17757" y="4959"/>
                  <a:pt x="17893" y="5083"/>
                </a:cubicBezTo>
                <a:cubicBezTo>
                  <a:pt x="18029" y="5206"/>
                  <a:pt x="18249" y="5206"/>
                  <a:pt x="18385" y="5083"/>
                </a:cubicBezTo>
                <a:cubicBezTo>
                  <a:pt x="18521" y="4959"/>
                  <a:pt x="18521" y="4759"/>
                  <a:pt x="18385" y="4636"/>
                </a:cubicBezTo>
                <a:cubicBezTo>
                  <a:pt x="18317" y="4574"/>
                  <a:pt x="18227" y="4543"/>
                  <a:pt x="18138" y="4543"/>
                </a:cubicBezTo>
                <a:close/>
                <a:moveTo>
                  <a:pt x="13214" y="4583"/>
                </a:moveTo>
                <a:cubicBezTo>
                  <a:pt x="13136" y="4583"/>
                  <a:pt x="13059" y="4610"/>
                  <a:pt x="13000" y="4664"/>
                </a:cubicBezTo>
                <a:cubicBezTo>
                  <a:pt x="12882" y="4772"/>
                  <a:pt x="12882" y="4947"/>
                  <a:pt x="13000" y="5054"/>
                </a:cubicBezTo>
                <a:cubicBezTo>
                  <a:pt x="13118" y="5162"/>
                  <a:pt x="13311" y="5162"/>
                  <a:pt x="13429" y="5054"/>
                </a:cubicBezTo>
                <a:cubicBezTo>
                  <a:pt x="13547" y="4947"/>
                  <a:pt x="13547" y="4772"/>
                  <a:pt x="13429" y="4664"/>
                </a:cubicBezTo>
                <a:cubicBezTo>
                  <a:pt x="13370" y="4610"/>
                  <a:pt x="13291" y="4583"/>
                  <a:pt x="13214" y="4583"/>
                </a:cubicBezTo>
                <a:close/>
                <a:moveTo>
                  <a:pt x="19208" y="4583"/>
                </a:moveTo>
                <a:cubicBezTo>
                  <a:pt x="19130" y="4583"/>
                  <a:pt x="19052" y="4610"/>
                  <a:pt x="18992" y="4664"/>
                </a:cubicBezTo>
                <a:cubicBezTo>
                  <a:pt x="18874" y="4772"/>
                  <a:pt x="18874" y="4947"/>
                  <a:pt x="18992" y="5054"/>
                </a:cubicBezTo>
                <a:cubicBezTo>
                  <a:pt x="19111" y="5162"/>
                  <a:pt x="19303" y="5162"/>
                  <a:pt x="19421" y="5054"/>
                </a:cubicBezTo>
                <a:cubicBezTo>
                  <a:pt x="19540" y="4947"/>
                  <a:pt x="19540" y="4772"/>
                  <a:pt x="19421" y="4664"/>
                </a:cubicBezTo>
                <a:cubicBezTo>
                  <a:pt x="19362" y="4610"/>
                  <a:pt x="19285" y="4583"/>
                  <a:pt x="19208" y="4583"/>
                </a:cubicBezTo>
                <a:close/>
                <a:moveTo>
                  <a:pt x="12146" y="4624"/>
                </a:moveTo>
                <a:cubicBezTo>
                  <a:pt x="12080" y="4624"/>
                  <a:pt x="12012" y="4647"/>
                  <a:pt x="11962" y="4693"/>
                </a:cubicBezTo>
                <a:cubicBezTo>
                  <a:pt x="11861" y="4785"/>
                  <a:pt x="11861" y="4934"/>
                  <a:pt x="11962" y="5025"/>
                </a:cubicBezTo>
                <a:cubicBezTo>
                  <a:pt x="12063" y="5117"/>
                  <a:pt x="12227" y="5117"/>
                  <a:pt x="12328" y="5025"/>
                </a:cubicBezTo>
                <a:cubicBezTo>
                  <a:pt x="12429" y="4934"/>
                  <a:pt x="12429" y="4785"/>
                  <a:pt x="12328" y="4693"/>
                </a:cubicBezTo>
                <a:cubicBezTo>
                  <a:pt x="12277" y="4647"/>
                  <a:pt x="12212" y="4624"/>
                  <a:pt x="12146" y="4624"/>
                </a:cubicBezTo>
                <a:close/>
                <a:moveTo>
                  <a:pt x="20276" y="4624"/>
                </a:moveTo>
                <a:cubicBezTo>
                  <a:pt x="20209" y="4624"/>
                  <a:pt x="20144" y="4647"/>
                  <a:pt x="20094" y="4693"/>
                </a:cubicBezTo>
                <a:cubicBezTo>
                  <a:pt x="19993" y="4785"/>
                  <a:pt x="19993" y="4934"/>
                  <a:pt x="20094" y="5025"/>
                </a:cubicBezTo>
                <a:cubicBezTo>
                  <a:pt x="20194" y="5117"/>
                  <a:pt x="20357" y="5117"/>
                  <a:pt x="20458" y="5025"/>
                </a:cubicBezTo>
                <a:cubicBezTo>
                  <a:pt x="20558" y="4934"/>
                  <a:pt x="20558" y="4785"/>
                  <a:pt x="20458" y="4693"/>
                </a:cubicBezTo>
                <a:cubicBezTo>
                  <a:pt x="20407" y="4647"/>
                  <a:pt x="20342" y="4624"/>
                  <a:pt x="20276" y="4624"/>
                </a:cubicBezTo>
                <a:close/>
                <a:moveTo>
                  <a:pt x="11076" y="4664"/>
                </a:moveTo>
                <a:cubicBezTo>
                  <a:pt x="11021" y="4664"/>
                  <a:pt x="10967" y="4684"/>
                  <a:pt x="10926" y="4722"/>
                </a:cubicBezTo>
                <a:cubicBezTo>
                  <a:pt x="10842" y="4797"/>
                  <a:pt x="10842" y="4921"/>
                  <a:pt x="10926" y="4997"/>
                </a:cubicBezTo>
                <a:cubicBezTo>
                  <a:pt x="11009" y="5073"/>
                  <a:pt x="11145" y="5073"/>
                  <a:pt x="11228" y="4997"/>
                </a:cubicBezTo>
                <a:cubicBezTo>
                  <a:pt x="11312" y="4921"/>
                  <a:pt x="11312" y="4797"/>
                  <a:pt x="11228" y="4722"/>
                </a:cubicBezTo>
                <a:cubicBezTo>
                  <a:pt x="11187" y="4684"/>
                  <a:pt x="11131" y="4664"/>
                  <a:pt x="11076" y="4664"/>
                </a:cubicBezTo>
                <a:close/>
                <a:moveTo>
                  <a:pt x="21343" y="4664"/>
                </a:moveTo>
                <a:cubicBezTo>
                  <a:pt x="21289" y="4664"/>
                  <a:pt x="21235" y="4684"/>
                  <a:pt x="21193" y="4722"/>
                </a:cubicBezTo>
                <a:cubicBezTo>
                  <a:pt x="21109" y="4797"/>
                  <a:pt x="21109" y="4921"/>
                  <a:pt x="21193" y="4997"/>
                </a:cubicBezTo>
                <a:cubicBezTo>
                  <a:pt x="21276" y="5073"/>
                  <a:pt x="21412" y="5073"/>
                  <a:pt x="21496" y="4997"/>
                </a:cubicBezTo>
                <a:cubicBezTo>
                  <a:pt x="21579" y="4921"/>
                  <a:pt x="21579" y="4797"/>
                  <a:pt x="21496" y="4722"/>
                </a:cubicBezTo>
                <a:cubicBezTo>
                  <a:pt x="21454" y="4684"/>
                  <a:pt x="21398" y="4664"/>
                  <a:pt x="21343" y="4664"/>
                </a:cubicBezTo>
                <a:close/>
                <a:moveTo>
                  <a:pt x="5347" y="5088"/>
                </a:moveTo>
                <a:cubicBezTo>
                  <a:pt x="5281" y="5088"/>
                  <a:pt x="5214" y="5111"/>
                  <a:pt x="5164" y="5157"/>
                </a:cubicBezTo>
                <a:cubicBezTo>
                  <a:pt x="5063" y="5249"/>
                  <a:pt x="5063" y="5398"/>
                  <a:pt x="5164" y="5489"/>
                </a:cubicBezTo>
                <a:cubicBezTo>
                  <a:pt x="5264" y="5581"/>
                  <a:pt x="5429" y="5581"/>
                  <a:pt x="5529" y="5489"/>
                </a:cubicBezTo>
                <a:cubicBezTo>
                  <a:pt x="5630" y="5398"/>
                  <a:pt x="5630" y="5249"/>
                  <a:pt x="5529" y="5157"/>
                </a:cubicBezTo>
                <a:cubicBezTo>
                  <a:pt x="5479" y="5111"/>
                  <a:pt x="5414" y="5088"/>
                  <a:pt x="5347" y="5088"/>
                </a:cubicBezTo>
                <a:close/>
                <a:moveTo>
                  <a:pt x="1717" y="5525"/>
                </a:moveTo>
                <a:cubicBezTo>
                  <a:pt x="1662" y="5525"/>
                  <a:pt x="1608" y="5543"/>
                  <a:pt x="1567" y="5581"/>
                </a:cubicBezTo>
                <a:cubicBezTo>
                  <a:pt x="1483" y="5656"/>
                  <a:pt x="1483" y="5780"/>
                  <a:pt x="1567" y="5856"/>
                </a:cubicBezTo>
                <a:cubicBezTo>
                  <a:pt x="1650" y="5931"/>
                  <a:pt x="1784" y="5932"/>
                  <a:pt x="1867" y="5856"/>
                </a:cubicBezTo>
                <a:cubicBezTo>
                  <a:pt x="1951" y="5780"/>
                  <a:pt x="1951" y="5656"/>
                  <a:pt x="1867" y="5581"/>
                </a:cubicBezTo>
                <a:cubicBezTo>
                  <a:pt x="1826" y="5543"/>
                  <a:pt x="1772" y="5525"/>
                  <a:pt x="1717" y="5525"/>
                </a:cubicBezTo>
                <a:close/>
                <a:moveTo>
                  <a:pt x="8976" y="5525"/>
                </a:moveTo>
                <a:cubicBezTo>
                  <a:pt x="8921" y="5525"/>
                  <a:pt x="8867" y="5543"/>
                  <a:pt x="8825" y="5581"/>
                </a:cubicBezTo>
                <a:cubicBezTo>
                  <a:pt x="8742" y="5656"/>
                  <a:pt x="8742" y="5780"/>
                  <a:pt x="8825" y="5856"/>
                </a:cubicBezTo>
                <a:cubicBezTo>
                  <a:pt x="8909" y="5931"/>
                  <a:pt x="9045" y="5932"/>
                  <a:pt x="9128" y="5856"/>
                </a:cubicBezTo>
                <a:cubicBezTo>
                  <a:pt x="9212" y="5780"/>
                  <a:pt x="9211" y="5656"/>
                  <a:pt x="9128" y="5581"/>
                </a:cubicBezTo>
                <a:cubicBezTo>
                  <a:pt x="9086" y="5543"/>
                  <a:pt x="9031" y="5525"/>
                  <a:pt x="8976" y="5525"/>
                </a:cubicBezTo>
                <a:close/>
                <a:moveTo>
                  <a:pt x="14848" y="5781"/>
                </a:moveTo>
                <a:cubicBezTo>
                  <a:pt x="14759" y="5781"/>
                  <a:pt x="14669" y="5812"/>
                  <a:pt x="14601" y="5874"/>
                </a:cubicBezTo>
                <a:cubicBezTo>
                  <a:pt x="14465" y="5998"/>
                  <a:pt x="14465" y="6198"/>
                  <a:pt x="14601" y="6321"/>
                </a:cubicBezTo>
                <a:cubicBezTo>
                  <a:pt x="14736" y="6445"/>
                  <a:pt x="14957" y="6445"/>
                  <a:pt x="15093" y="6321"/>
                </a:cubicBezTo>
                <a:cubicBezTo>
                  <a:pt x="15229" y="6198"/>
                  <a:pt x="15229" y="5998"/>
                  <a:pt x="15093" y="5874"/>
                </a:cubicBezTo>
                <a:cubicBezTo>
                  <a:pt x="15025" y="5812"/>
                  <a:pt x="14937" y="5781"/>
                  <a:pt x="14848" y="5781"/>
                </a:cubicBezTo>
                <a:close/>
                <a:moveTo>
                  <a:pt x="17574" y="5781"/>
                </a:moveTo>
                <a:cubicBezTo>
                  <a:pt x="17485" y="5781"/>
                  <a:pt x="17396" y="5812"/>
                  <a:pt x="17329" y="5874"/>
                </a:cubicBezTo>
                <a:cubicBezTo>
                  <a:pt x="17193" y="5998"/>
                  <a:pt x="17193" y="6198"/>
                  <a:pt x="17329" y="6321"/>
                </a:cubicBezTo>
                <a:cubicBezTo>
                  <a:pt x="17464" y="6445"/>
                  <a:pt x="17683" y="6445"/>
                  <a:pt x="17819" y="6321"/>
                </a:cubicBezTo>
                <a:cubicBezTo>
                  <a:pt x="17955" y="6198"/>
                  <a:pt x="17955" y="5998"/>
                  <a:pt x="17819" y="5874"/>
                </a:cubicBezTo>
                <a:cubicBezTo>
                  <a:pt x="17751" y="5812"/>
                  <a:pt x="17663" y="5781"/>
                  <a:pt x="17574" y="5781"/>
                </a:cubicBezTo>
                <a:close/>
                <a:moveTo>
                  <a:pt x="5347" y="6019"/>
                </a:moveTo>
                <a:cubicBezTo>
                  <a:pt x="5270" y="6019"/>
                  <a:pt x="5191" y="6046"/>
                  <a:pt x="5132" y="6100"/>
                </a:cubicBezTo>
                <a:cubicBezTo>
                  <a:pt x="5014" y="6208"/>
                  <a:pt x="5014" y="6381"/>
                  <a:pt x="5132" y="6488"/>
                </a:cubicBezTo>
                <a:cubicBezTo>
                  <a:pt x="5250" y="6596"/>
                  <a:pt x="5443" y="6596"/>
                  <a:pt x="5561" y="6488"/>
                </a:cubicBezTo>
                <a:cubicBezTo>
                  <a:pt x="5679" y="6381"/>
                  <a:pt x="5679" y="6208"/>
                  <a:pt x="5561" y="6100"/>
                </a:cubicBezTo>
                <a:cubicBezTo>
                  <a:pt x="5502" y="6047"/>
                  <a:pt x="5425" y="6019"/>
                  <a:pt x="5347" y="6019"/>
                </a:cubicBezTo>
                <a:close/>
                <a:moveTo>
                  <a:pt x="2473" y="6171"/>
                </a:moveTo>
                <a:cubicBezTo>
                  <a:pt x="2407" y="6171"/>
                  <a:pt x="2339" y="6193"/>
                  <a:pt x="2289" y="6239"/>
                </a:cubicBezTo>
                <a:cubicBezTo>
                  <a:pt x="2188" y="6330"/>
                  <a:pt x="2188" y="6479"/>
                  <a:pt x="2289" y="6571"/>
                </a:cubicBezTo>
                <a:cubicBezTo>
                  <a:pt x="2390" y="6663"/>
                  <a:pt x="2554" y="6663"/>
                  <a:pt x="2655" y="6571"/>
                </a:cubicBezTo>
                <a:cubicBezTo>
                  <a:pt x="2756" y="6479"/>
                  <a:pt x="2756" y="6330"/>
                  <a:pt x="2655" y="6239"/>
                </a:cubicBezTo>
                <a:cubicBezTo>
                  <a:pt x="2604" y="6193"/>
                  <a:pt x="2539" y="6171"/>
                  <a:pt x="2473" y="6171"/>
                </a:cubicBezTo>
                <a:close/>
                <a:moveTo>
                  <a:pt x="8222" y="6171"/>
                </a:moveTo>
                <a:cubicBezTo>
                  <a:pt x="8156" y="6171"/>
                  <a:pt x="8089" y="6193"/>
                  <a:pt x="8038" y="6239"/>
                </a:cubicBezTo>
                <a:cubicBezTo>
                  <a:pt x="7937" y="6330"/>
                  <a:pt x="7937" y="6480"/>
                  <a:pt x="8038" y="6571"/>
                </a:cubicBezTo>
                <a:cubicBezTo>
                  <a:pt x="8139" y="6663"/>
                  <a:pt x="8303" y="6663"/>
                  <a:pt x="8404" y="6571"/>
                </a:cubicBezTo>
                <a:cubicBezTo>
                  <a:pt x="8505" y="6479"/>
                  <a:pt x="8505" y="6330"/>
                  <a:pt x="8404" y="6239"/>
                </a:cubicBezTo>
                <a:cubicBezTo>
                  <a:pt x="8354" y="6193"/>
                  <a:pt x="8288" y="6171"/>
                  <a:pt x="8222" y="6171"/>
                </a:cubicBezTo>
                <a:close/>
                <a:moveTo>
                  <a:pt x="16211" y="6294"/>
                </a:moveTo>
                <a:cubicBezTo>
                  <a:pt x="16122" y="6294"/>
                  <a:pt x="16032" y="6325"/>
                  <a:pt x="15964" y="6387"/>
                </a:cubicBezTo>
                <a:cubicBezTo>
                  <a:pt x="15828" y="6511"/>
                  <a:pt x="15828" y="6711"/>
                  <a:pt x="15964" y="6834"/>
                </a:cubicBezTo>
                <a:cubicBezTo>
                  <a:pt x="16099" y="6958"/>
                  <a:pt x="16320" y="6958"/>
                  <a:pt x="16456" y="6834"/>
                </a:cubicBezTo>
                <a:cubicBezTo>
                  <a:pt x="16592" y="6711"/>
                  <a:pt x="16592" y="6511"/>
                  <a:pt x="16456" y="6387"/>
                </a:cubicBezTo>
                <a:cubicBezTo>
                  <a:pt x="16388" y="6325"/>
                  <a:pt x="16300" y="6294"/>
                  <a:pt x="16211" y="6294"/>
                </a:cubicBezTo>
                <a:close/>
                <a:moveTo>
                  <a:pt x="14092" y="6509"/>
                </a:moveTo>
                <a:cubicBezTo>
                  <a:pt x="14014" y="6509"/>
                  <a:pt x="13936" y="6536"/>
                  <a:pt x="13876" y="6590"/>
                </a:cubicBezTo>
                <a:cubicBezTo>
                  <a:pt x="13758" y="6697"/>
                  <a:pt x="13758" y="6872"/>
                  <a:pt x="13876" y="6980"/>
                </a:cubicBezTo>
                <a:cubicBezTo>
                  <a:pt x="13995" y="7087"/>
                  <a:pt x="14187" y="7087"/>
                  <a:pt x="14305" y="6980"/>
                </a:cubicBezTo>
                <a:cubicBezTo>
                  <a:pt x="14424" y="6872"/>
                  <a:pt x="14424" y="6697"/>
                  <a:pt x="14305" y="6590"/>
                </a:cubicBezTo>
                <a:cubicBezTo>
                  <a:pt x="14246" y="6536"/>
                  <a:pt x="14169" y="6509"/>
                  <a:pt x="14092" y="6509"/>
                </a:cubicBezTo>
                <a:close/>
                <a:moveTo>
                  <a:pt x="18329" y="6509"/>
                </a:moveTo>
                <a:cubicBezTo>
                  <a:pt x="18252" y="6509"/>
                  <a:pt x="18173" y="6536"/>
                  <a:pt x="18114" y="6590"/>
                </a:cubicBezTo>
                <a:cubicBezTo>
                  <a:pt x="17996" y="6697"/>
                  <a:pt x="17996" y="6872"/>
                  <a:pt x="18114" y="6980"/>
                </a:cubicBezTo>
                <a:cubicBezTo>
                  <a:pt x="18232" y="7087"/>
                  <a:pt x="18425" y="7087"/>
                  <a:pt x="18543" y="6980"/>
                </a:cubicBezTo>
                <a:cubicBezTo>
                  <a:pt x="18661" y="6872"/>
                  <a:pt x="18661" y="6697"/>
                  <a:pt x="18543" y="6590"/>
                </a:cubicBezTo>
                <a:cubicBezTo>
                  <a:pt x="18484" y="6536"/>
                  <a:pt x="18407" y="6509"/>
                  <a:pt x="18329" y="6509"/>
                </a:cubicBezTo>
                <a:close/>
                <a:moveTo>
                  <a:pt x="3229" y="6816"/>
                </a:moveTo>
                <a:cubicBezTo>
                  <a:pt x="3151" y="6816"/>
                  <a:pt x="3072" y="6843"/>
                  <a:pt x="3013" y="6897"/>
                </a:cubicBezTo>
                <a:cubicBezTo>
                  <a:pt x="2895" y="7004"/>
                  <a:pt x="2895" y="7179"/>
                  <a:pt x="3013" y="7287"/>
                </a:cubicBezTo>
                <a:cubicBezTo>
                  <a:pt x="3132" y="7394"/>
                  <a:pt x="3324" y="7394"/>
                  <a:pt x="3442" y="7287"/>
                </a:cubicBezTo>
                <a:cubicBezTo>
                  <a:pt x="3561" y="7179"/>
                  <a:pt x="3561" y="7004"/>
                  <a:pt x="3442" y="6897"/>
                </a:cubicBezTo>
                <a:cubicBezTo>
                  <a:pt x="3383" y="6843"/>
                  <a:pt x="3306" y="6816"/>
                  <a:pt x="3229" y="6816"/>
                </a:cubicBezTo>
                <a:close/>
                <a:moveTo>
                  <a:pt x="7466" y="6816"/>
                </a:moveTo>
                <a:cubicBezTo>
                  <a:pt x="7389" y="6816"/>
                  <a:pt x="7310" y="6843"/>
                  <a:pt x="7251" y="6897"/>
                </a:cubicBezTo>
                <a:cubicBezTo>
                  <a:pt x="7132" y="7004"/>
                  <a:pt x="7132" y="7179"/>
                  <a:pt x="7251" y="7287"/>
                </a:cubicBezTo>
                <a:cubicBezTo>
                  <a:pt x="7369" y="7394"/>
                  <a:pt x="7561" y="7394"/>
                  <a:pt x="7680" y="7287"/>
                </a:cubicBezTo>
                <a:cubicBezTo>
                  <a:pt x="7798" y="7179"/>
                  <a:pt x="7798" y="7004"/>
                  <a:pt x="7680" y="6897"/>
                </a:cubicBezTo>
                <a:cubicBezTo>
                  <a:pt x="7621" y="6843"/>
                  <a:pt x="7544" y="6816"/>
                  <a:pt x="7466" y="6816"/>
                </a:cubicBezTo>
                <a:close/>
                <a:moveTo>
                  <a:pt x="5347" y="6949"/>
                </a:moveTo>
                <a:cubicBezTo>
                  <a:pt x="5258" y="6949"/>
                  <a:pt x="5168" y="6980"/>
                  <a:pt x="5100" y="7042"/>
                </a:cubicBezTo>
                <a:cubicBezTo>
                  <a:pt x="4965" y="7165"/>
                  <a:pt x="4965" y="7366"/>
                  <a:pt x="5100" y="7489"/>
                </a:cubicBezTo>
                <a:cubicBezTo>
                  <a:pt x="5236" y="7613"/>
                  <a:pt x="5457" y="7613"/>
                  <a:pt x="5593" y="7489"/>
                </a:cubicBezTo>
                <a:cubicBezTo>
                  <a:pt x="5728" y="7366"/>
                  <a:pt x="5728" y="7165"/>
                  <a:pt x="5593" y="7042"/>
                </a:cubicBezTo>
                <a:cubicBezTo>
                  <a:pt x="5525" y="6980"/>
                  <a:pt x="5436" y="6949"/>
                  <a:pt x="5347" y="6949"/>
                </a:cubicBezTo>
                <a:close/>
                <a:moveTo>
                  <a:pt x="13336" y="7236"/>
                </a:moveTo>
                <a:cubicBezTo>
                  <a:pt x="13270" y="7236"/>
                  <a:pt x="13205" y="7259"/>
                  <a:pt x="13154" y="7305"/>
                </a:cubicBezTo>
                <a:cubicBezTo>
                  <a:pt x="13053" y="7397"/>
                  <a:pt x="13053" y="7546"/>
                  <a:pt x="13154" y="7638"/>
                </a:cubicBezTo>
                <a:cubicBezTo>
                  <a:pt x="13255" y="7729"/>
                  <a:pt x="13417" y="7729"/>
                  <a:pt x="13518" y="7638"/>
                </a:cubicBezTo>
                <a:cubicBezTo>
                  <a:pt x="13619" y="7546"/>
                  <a:pt x="13619" y="7397"/>
                  <a:pt x="13518" y="7305"/>
                </a:cubicBezTo>
                <a:cubicBezTo>
                  <a:pt x="13468" y="7259"/>
                  <a:pt x="13402" y="7236"/>
                  <a:pt x="13336" y="7236"/>
                </a:cubicBezTo>
                <a:close/>
                <a:moveTo>
                  <a:pt x="19085" y="7236"/>
                </a:moveTo>
                <a:cubicBezTo>
                  <a:pt x="19019" y="7236"/>
                  <a:pt x="18952" y="7259"/>
                  <a:pt x="18901" y="7305"/>
                </a:cubicBezTo>
                <a:cubicBezTo>
                  <a:pt x="18800" y="7397"/>
                  <a:pt x="18800" y="7546"/>
                  <a:pt x="18901" y="7638"/>
                </a:cubicBezTo>
                <a:cubicBezTo>
                  <a:pt x="19002" y="7729"/>
                  <a:pt x="19166" y="7729"/>
                  <a:pt x="19267" y="7638"/>
                </a:cubicBezTo>
                <a:cubicBezTo>
                  <a:pt x="19368" y="7546"/>
                  <a:pt x="19368" y="7397"/>
                  <a:pt x="19267" y="7305"/>
                </a:cubicBezTo>
                <a:cubicBezTo>
                  <a:pt x="19217" y="7259"/>
                  <a:pt x="19151" y="7236"/>
                  <a:pt x="19085" y="7236"/>
                </a:cubicBezTo>
                <a:close/>
                <a:moveTo>
                  <a:pt x="16211" y="7307"/>
                </a:moveTo>
                <a:cubicBezTo>
                  <a:pt x="16133" y="7307"/>
                  <a:pt x="16056" y="7334"/>
                  <a:pt x="15997" y="7388"/>
                </a:cubicBezTo>
                <a:cubicBezTo>
                  <a:pt x="15879" y="7495"/>
                  <a:pt x="15879" y="7668"/>
                  <a:pt x="15997" y="7776"/>
                </a:cubicBezTo>
                <a:cubicBezTo>
                  <a:pt x="16115" y="7884"/>
                  <a:pt x="16306" y="7884"/>
                  <a:pt x="16424" y="7776"/>
                </a:cubicBezTo>
                <a:cubicBezTo>
                  <a:pt x="16543" y="7668"/>
                  <a:pt x="16543" y="7495"/>
                  <a:pt x="16424" y="7388"/>
                </a:cubicBezTo>
                <a:cubicBezTo>
                  <a:pt x="16365" y="7334"/>
                  <a:pt x="16288" y="7307"/>
                  <a:pt x="16211" y="7307"/>
                </a:cubicBezTo>
                <a:close/>
                <a:moveTo>
                  <a:pt x="3984" y="7462"/>
                </a:moveTo>
                <a:cubicBezTo>
                  <a:pt x="3895" y="7462"/>
                  <a:pt x="3805" y="7493"/>
                  <a:pt x="3737" y="7555"/>
                </a:cubicBezTo>
                <a:cubicBezTo>
                  <a:pt x="3602" y="7678"/>
                  <a:pt x="3602" y="7879"/>
                  <a:pt x="3737" y="8002"/>
                </a:cubicBezTo>
                <a:cubicBezTo>
                  <a:pt x="3873" y="8126"/>
                  <a:pt x="4094" y="8126"/>
                  <a:pt x="4230" y="8002"/>
                </a:cubicBezTo>
                <a:cubicBezTo>
                  <a:pt x="4365" y="7879"/>
                  <a:pt x="4365" y="7678"/>
                  <a:pt x="4230" y="7555"/>
                </a:cubicBezTo>
                <a:cubicBezTo>
                  <a:pt x="4162" y="7493"/>
                  <a:pt x="4073" y="7462"/>
                  <a:pt x="3984" y="7462"/>
                </a:cubicBezTo>
                <a:close/>
                <a:moveTo>
                  <a:pt x="6710" y="7462"/>
                </a:moveTo>
                <a:cubicBezTo>
                  <a:pt x="6621" y="7462"/>
                  <a:pt x="6531" y="7493"/>
                  <a:pt x="6463" y="7555"/>
                </a:cubicBezTo>
                <a:cubicBezTo>
                  <a:pt x="6328" y="7678"/>
                  <a:pt x="6328" y="7879"/>
                  <a:pt x="6463" y="8002"/>
                </a:cubicBezTo>
                <a:cubicBezTo>
                  <a:pt x="6599" y="8126"/>
                  <a:pt x="6820" y="8126"/>
                  <a:pt x="6956" y="8002"/>
                </a:cubicBezTo>
                <a:cubicBezTo>
                  <a:pt x="7091" y="7879"/>
                  <a:pt x="7091" y="7678"/>
                  <a:pt x="6956" y="7555"/>
                </a:cubicBezTo>
                <a:cubicBezTo>
                  <a:pt x="6888" y="7493"/>
                  <a:pt x="6799" y="7462"/>
                  <a:pt x="6710" y="7462"/>
                </a:cubicBezTo>
                <a:close/>
                <a:moveTo>
                  <a:pt x="14673" y="7904"/>
                </a:moveTo>
                <a:cubicBezTo>
                  <a:pt x="14600" y="7904"/>
                  <a:pt x="14528" y="7932"/>
                  <a:pt x="14476" y="7979"/>
                </a:cubicBezTo>
                <a:cubicBezTo>
                  <a:pt x="14425" y="8025"/>
                  <a:pt x="14395" y="8091"/>
                  <a:pt x="14395" y="8157"/>
                </a:cubicBezTo>
                <a:cubicBezTo>
                  <a:pt x="14395" y="8224"/>
                  <a:pt x="14425" y="8289"/>
                  <a:pt x="14476" y="8336"/>
                </a:cubicBezTo>
                <a:cubicBezTo>
                  <a:pt x="14528" y="8383"/>
                  <a:pt x="14600" y="8410"/>
                  <a:pt x="14673" y="8411"/>
                </a:cubicBezTo>
                <a:cubicBezTo>
                  <a:pt x="14747" y="8411"/>
                  <a:pt x="14818" y="8383"/>
                  <a:pt x="14870" y="8336"/>
                </a:cubicBezTo>
                <a:cubicBezTo>
                  <a:pt x="14922" y="8289"/>
                  <a:pt x="14951" y="8224"/>
                  <a:pt x="14952" y="8157"/>
                </a:cubicBezTo>
                <a:cubicBezTo>
                  <a:pt x="14952" y="8091"/>
                  <a:pt x="14922" y="8025"/>
                  <a:pt x="14870" y="7979"/>
                </a:cubicBezTo>
                <a:cubicBezTo>
                  <a:pt x="14818" y="7932"/>
                  <a:pt x="14747" y="7904"/>
                  <a:pt x="14673" y="7904"/>
                </a:cubicBezTo>
                <a:close/>
                <a:moveTo>
                  <a:pt x="12580" y="7963"/>
                </a:moveTo>
                <a:cubicBezTo>
                  <a:pt x="12526" y="7963"/>
                  <a:pt x="12472" y="7983"/>
                  <a:pt x="12430" y="8021"/>
                </a:cubicBezTo>
                <a:cubicBezTo>
                  <a:pt x="12346" y="8097"/>
                  <a:pt x="12346" y="8220"/>
                  <a:pt x="12430" y="8296"/>
                </a:cubicBezTo>
                <a:cubicBezTo>
                  <a:pt x="12513" y="8372"/>
                  <a:pt x="12649" y="8372"/>
                  <a:pt x="12733" y="8296"/>
                </a:cubicBezTo>
                <a:cubicBezTo>
                  <a:pt x="12816" y="8220"/>
                  <a:pt x="12816" y="8097"/>
                  <a:pt x="12733" y="8021"/>
                </a:cubicBezTo>
                <a:cubicBezTo>
                  <a:pt x="12691" y="7983"/>
                  <a:pt x="12635" y="7963"/>
                  <a:pt x="12580" y="7963"/>
                </a:cubicBezTo>
                <a:close/>
                <a:moveTo>
                  <a:pt x="19841" y="7963"/>
                </a:moveTo>
                <a:cubicBezTo>
                  <a:pt x="19786" y="7963"/>
                  <a:pt x="19730" y="7983"/>
                  <a:pt x="19689" y="8021"/>
                </a:cubicBezTo>
                <a:cubicBezTo>
                  <a:pt x="19605" y="8097"/>
                  <a:pt x="19605" y="8220"/>
                  <a:pt x="19689" y="8296"/>
                </a:cubicBezTo>
                <a:cubicBezTo>
                  <a:pt x="19772" y="8372"/>
                  <a:pt x="19908" y="8372"/>
                  <a:pt x="19991" y="8296"/>
                </a:cubicBezTo>
                <a:cubicBezTo>
                  <a:pt x="20075" y="8220"/>
                  <a:pt x="20075" y="8097"/>
                  <a:pt x="19991" y="8021"/>
                </a:cubicBezTo>
                <a:cubicBezTo>
                  <a:pt x="19950" y="7983"/>
                  <a:pt x="19896" y="7963"/>
                  <a:pt x="19841" y="7963"/>
                </a:cubicBezTo>
                <a:close/>
                <a:moveTo>
                  <a:pt x="16211" y="8318"/>
                </a:moveTo>
                <a:cubicBezTo>
                  <a:pt x="16145" y="8318"/>
                  <a:pt x="16079" y="8341"/>
                  <a:pt x="16029" y="8387"/>
                </a:cubicBezTo>
                <a:cubicBezTo>
                  <a:pt x="15928" y="8479"/>
                  <a:pt x="15928" y="8628"/>
                  <a:pt x="16029" y="8719"/>
                </a:cubicBezTo>
                <a:cubicBezTo>
                  <a:pt x="16130" y="8811"/>
                  <a:pt x="16292" y="8811"/>
                  <a:pt x="16393" y="8719"/>
                </a:cubicBezTo>
                <a:cubicBezTo>
                  <a:pt x="16494" y="8628"/>
                  <a:pt x="16494" y="8479"/>
                  <a:pt x="16393" y="8387"/>
                </a:cubicBezTo>
                <a:cubicBezTo>
                  <a:pt x="16342" y="8341"/>
                  <a:pt x="16277" y="8318"/>
                  <a:pt x="16211" y="8318"/>
                </a:cubicBezTo>
                <a:close/>
                <a:moveTo>
                  <a:pt x="3418" y="8701"/>
                </a:moveTo>
                <a:cubicBezTo>
                  <a:pt x="3329" y="8701"/>
                  <a:pt x="3241" y="8732"/>
                  <a:pt x="3173" y="8794"/>
                </a:cubicBezTo>
                <a:cubicBezTo>
                  <a:pt x="3037" y="8917"/>
                  <a:pt x="3037" y="9117"/>
                  <a:pt x="3173" y="9241"/>
                </a:cubicBezTo>
                <a:cubicBezTo>
                  <a:pt x="3309" y="9364"/>
                  <a:pt x="3529" y="9364"/>
                  <a:pt x="3665" y="9241"/>
                </a:cubicBezTo>
                <a:cubicBezTo>
                  <a:pt x="3801" y="9117"/>
                  <a:pt x="3801" y="8917"/>
                  <a:pt x="3665" y="8794"/>
                </a:cubicBezTo>
                <a:cubicBezTo>
                  <a:pt x="3597" y="8732"/>
                  <a:pt x="3507" y="8701"/>
                  <a:pt x="3418" y="8701"/>
                </a:cubicBezTo>
                <a:close/>
                <a:moveTo>
                  <a:pt x="7275" y="8701"/>
                </a:moveTo>
                <a:cubicBezTo>
                  <a:pt x="7186" y="8701"/>
                  <a:pt x="7098" y="8732"/>
                  <a:pt x="7030" y="8794"/>
                </a:cubicBezTo>
                <a:cubicBezTo>
                  <a:pt x="6894" y="8917"/>
                  <a:pt x="6894" y="9117"/>
                  <a:pt x="7030" y="9241"/>
                </a:cubicBezTo>
                <a:cubicBezTo>
                  <a:pt x="7166" y="9364"/>
                  <a:pt x="7384" y="9364"/>
                  <a:pt x="7520" y="9241"/>
                </a:cubicBezTo>
                <a:cubicBezTo>
                  <a:pt x="7656" y="9117"/>
                  <a:pt x="7656" y="8917"/>
                  <a:pt x="7520" y="8794"/>
                </a:cubicBezTo>
                <a:cubicBezTo>
                  <a:pt x="7452" y="8732"/>
                  <a:pt x="7364" y="8701"/>
                  <a:pt x="7275" y="8701"/>
                </a:cubicBezTo>
                <a:close/>
                <a:moveTo>
                  <a:pt x="2350" y="8741"/>
                </a:moveTo>
                <a:cubicBezTo>
                  <a:pt x="2273" y="8741"/>
                  <a:pt x="2196" y="8769"/>
                  <a:pt x="2137" y="8822"/>
                </a:cubicBezTo>
                <a:cubicBezTo>
                  <a:pt x="2018" y="8930"/>
                  <a:pt x="2018" y="9105"/>
                  <a:pt x="2137" y="9212"/>
                </a:cubicBezTo>
                <a:cubicBezTo>
                  <a:pt x="2255" y="9320"/>
                  <a:pt x="2445" y="9320"/>
                  <a:pt x="2564" y="9212"/>
                </a:cubicBezTo>
                <a:cubicBezTo>
                  <a:pt x="2682" y="9105"/>
                  <a:pt x="2682" y="8930"/>
                  <a:pt x="2564" y="8822"/>
                </a:cubicBezTo>
                <a:cubicBezTo>
                  <a:pt x="2505" y="8768"/>
                  <a:pt x="2428" y="8741"/>
                  <a:pt x="2350" y="8741"/>
                </a:cubicBezTo>
                <a:close/>
                <a:moveTo>
                  <a:pt x="8343" y="8741"/>
                </a:moveTo>
                <a:cubicBezTo>
                  <a:pt x="8265" y="8741"/>
                  <a:pt x="8188" y="8769"/>
                  <a:pt x="8129" y="8822"/>
                </a:cubicBezTo>
                <a:cubicBezTo>
                  <a:pt x="8011" y="8930"/>
                  <a:pt x="8011" y="9105"/>
                  <a:pt x="8129" y="9212"/>
                </a:cubicBezTo>
                <a:cubicBezTo>
                  <a:pt x="8247" y="9320"/>
                  <a:pt x="8440" y="9320"/>
                  <a:pt x="8558" y="9212"/>
                </a:cubicBezTo>
                <a:cubicBezTo>
                  <a:pt x="8676" y="9105"/>
                  <a:pt x="8676" y="8930"/>
                  <a:pt x="8558" y="8822"/>
                </a:cubicBezTo>
                <a:cubicBezTo>
                  <a:pt x="8499" y="8768"/>
                  <a:pt x="8420" y="8741"/>
                  <a:pt x="8343" y="8741"/>
                </a:cubicBezTo>
                <a:close/>
                <a:moveTo>
                  <a:pt x="14183" y="8772"/>
                </a:moveTo>
                <a:cubicBezTo>
                  <a:pt x="14075" y="8762"/>
                  <a:pt x="13966" y="8810"/>
                  <a:pt x="13912" y="8902"/>
                </a:cubicBezTo>
                <a:cubicBezTo>
                  <a:pt x="13838" y="9024"/>
                  <a:pt x="13888" y="9178"/>
                  <a:pt x="14023" y="9244"/>
                </a:cubicBezTo>
                <a:cubicBezTo>
                  <a:pt x="14065" y="9265"/>
                  <a:pt x="14110" y="9275"/>
                  <a:pt x="14155" y="9275"/>
                </a:cubicBezTo>
                <a:cubicBezTo>
                  <a:pt x="14254" y="9275"/>
                  <a:pt x="14350" y="9227"/>
                  <a:pt x="14400" y="9143"/>
                </a:cubicBezTo>
                <a:cubicBezTo>
                  <a:pt x="14473" y="9020"/>
                  <a:pt x="14424" y="8867"/>
                  <a:pt x="14289" y="8800"/>
                </a:cubicBezTo>
                <a:cubicBezTo>
                  <a:pt x="14255" y="8784"/>
                  <a:pt x="14219" y="8775"/>
                  <a:pt x="14183" y="8772"/>
                </a:cubicBezTo>
                <a:close/>
                <a:moveTo>
                  <a:pt x="1283" y="8782"/>
                </a:moveTo>
                <a:cubicBezTo>
                  <a:pt x="1216" y="8782"/>
                  <a:pt x="1149" y="8805"/>
                  <a:pt x="1099" y="8851"/>
                </a:cubicBezTo>
                <a:cubicBezTo>
                  <a:pt x="998" y="8943"/>
                  <a:pt x="998" y="9092"/>
                  <a:pt x="1099" y="9183"/>
                </a:cubicBezTo>
                <a:cubicBezTo>
                  <a:pt x="1200" y="9275"/>
                  <a:pt x="1364" y="9275"/>
                  <a:pt x="1465" y="9183"/>
                </a:cubicBezTo>
                <a:cubicBezTo>
                  <a:pt x="1565" y="9092"/>
                  <a:pt x="1565" y="8943"/>
                  <a:pt x="1465" y="8851"/>
                </a:cubicBezTo>
                <a:cubicBezTo>
                  <a:pt x="1414" y="8805"/>
                  <a:pt x="1349" y="8782"/>
                  <a:pt x="1283" y="8782"/>
                </a:cubicBezTo>
                <a:close/>
                <a:moveTo>
                  <a:pt x="9412" y="8782"/>
                </a:moveTo>
                <a:cubicBezTo>
                  <a:pt x="9346" y="8782"/>
                  <a:pt x="9279" y="8805"/>
                  <a:pt x="9228" y="8851"/>
                </a:cubicBezTo>
                <a:cubicBezTo>
                  <a:pt x="9128" y="8943"/>
                  <a:pt x="9128" y="9092"/>
                  <a:pt x="9228" y="9183"/>
                </a:cubicBezTo>
                <a:cubicBezTo>
                  <a:pt x="9329" y="9275"/>
                  <a:pt x="9493" y="9275"/>
                  <a:pt x="9594" y="9183"/>
                </a:cubicBezTo>
                <a:cubicBezTo>
                  <a:pt x="9695" y="9092"/>
                  <a:pt x="9695" y="8943"/>
                  <a:pt x="9594" y="8851"/>
                </a:cubicBezTo>
                <a:cubicBezTo>
                  <a:pt x="9544" y="8805"/>
                  <a:pt x="9479" y="8782"/>
                  <a:pt x="9412" y="8782"/>
                </a:cubicBezTo>
                <a:close/>
                <a:moveTo>
                  <a:pt x="213" y="8824"/>
                </a:moveTo>
                <a:cubicBezTo>
                  <a:pt x="158" y="8824"/>
                  <a:pt x="104" y="8842"/>
                  <a:pt x="62" y="8880"/>
                </a:cubicBezTo>
                <a:cubicBezTo>
                  <a:pt x="-21" y="8955"/>
                  <a:pt x="-21" y="9079"/>
                  <a:pt x="62" y="9155"/>
                </a:cubicBezTo>
                <a:cubicBezTo>
                  <a:pt x="146" y="9231"/>
                  <a:pt x="282" y="9231"/>
                  <a:pt x="365" y="9155"/>
                </a:cubicBezTo>
                <a:cubicBezTo>
                  <a:pt x="449" y="9079"/>
                  <a:pt x="449" y="8955"/>
                  <a:pt x="365" y="8880"/>
                </a:cubicBezTo>
                <a:cubicBezTo>
                  <a:pt x="323" y="8842"/>
                  <a:pt x="268" y="8824"/>
                  <a:pt x="213" y="8824"/>
                </a:cubicBezTo>
                <a:close/>
                <a:moveTo>
                  <a:pt x="10480" y="8824"/>
                </a:moveTo>
                <a:cubicBezTo>
                  <a:pt x="10425" y="8824"/>
                  <a:pt x="10371" y="8842"/>
                  <a:pt x="10330" y="8880"/>
                </a:cubicBezTo>
                <a:cubicBezTo>
                  <a:pt x="10246" y="8955"/>
                  <a:pt x="10246" y="9079"/>
                  <a:pt x="10330" y="9155"/>
                </a:cubicBezTo>
                <a:cubicBezTo>
                  <a:pt x="10413" y="9231"/>
                  <a:pt x="10547" y="9231"/>
                  <a:pt x="10630" y="9155"/>
                </a:cubicBezTo>
                <a:cubicBezTo>
                  <a:pt x="10714" y="9079"/>
                  <a:pt x="10714" y="8955"/>
                  <a:pt x="10630" y="8880"/>
                </a:cubicBezTo>
                <a:cubicBezTo>
                  <a:pt x="10589" y="8842"/>
                  <a:pt x="10535" y="8824"/>
                  <a:pt x="10480" y="8824"/>
                </a:cubicBezTo>
                <a:close/>
                <a:moveTo>
                  <a:pt x="16211" y="9330"/>
                </a:moveTo>
                <a:cubicBezTo>
                  <a:pt x="16156" y="9330"/>
                  <a:pt x="16102" y="9350"/>
                  <a:pt x="16060" y="9388"/>
                </a:cubicBezTo>
                <a:cubicBezTo>
                  <a:pt x="15977" y="9463"/>
                  <a:pt x="15977" y="9585"/>
                  <a:pt x="16060" y="9661"/>
                </a:cubicBezTo>
                <a:cubicBezTo>
                  <a:pt x="16144" y="9737"/>
                  <a:pt x="16278" y="9737"/>
                  <a:pt x="16361" y="9661"/>
                </a:cubicBezTo>
                <a:cubicBezTo>
                  <a:pt x="16444" y="9585"/>
                  <a:pt x="16444" y="9463"/>
                  <a:pt x="16361" y="9388"/>
                </a:cubicBezTo>
                <a:cubicBezTo>
                  <a:pt x="16319" y="9350"/>
                  <a:pt x="16265" y="9330"/>
                  <a:pt x="16211" y="9330"/>
                </a:cubicBezTo>
                <a:close/>
                <a:moveTo>
                  <a:pt x="13668" y="9639"/>
                </a:moveTo>
                <a:cubicBezTo>
                  <a:pt x="13560" y="9632"/>
                  <a:pt x="13453" y="9684"/>
                  <a:pt x="13401" y="9777"/>
                </a:cubicBezTo>
                <a:cubicBezTo>
                  <a:pt x="13331" y="9901"/>
                  <a:pt x="13385" y="10053"/>
                  <a:pt x="13522" y="10117"/>
                </a:cubicBezTo>
                <a:cubicBezTo>
                  <a:pt x="13562" y="10135"/>
                  <a:pt x="13605" y="10144"/>
                  <a:pt x="13648" y="10144"/>
                </a:cubicBezTo>
                <a:cubicBezTo>
                  <a:pt x="13749" y="10144"/>
                  <a:pt x="13847" y="10095"/>
                  <a:pt x="13897" y="10007"/>
                </a:cubicBezTo>
                <a:cubicBezTo>
                  <a:pt x="13967" y="9883"/>
                  <a:pt x="13912" y="9729"/>
                  <a:pt x="13776" y="9666"/>
                </a:cubicBezTo>
                <a:cubicBezTo>
                  <a:pt x="13742" y="9650"/>
                  <a:pt x="13705" y="9641"/>
                  <a:pt x="13668" y="9639"/>
                </a:cubicBezTo>
                <a:close/>
                <a:moveTo>
                  <a:pt x="3984" y="9941"/>
                </a:moveTo>
                <a:cubicBezTo>
                  <a:pt x="3895" y="9941"/>
                  <a:pt x="3805" y="9970"/>
                  <a:pt x="3737" y="10032"/>
                </a:cubicBezTo>
                <a:cubicBezTo>
                  <a:pt x="3602" y="10156"/>
                  <a:pt x="3602" y="10356"/>
                  <a:pt x="3737" y="10479"/>
                </a:cubicBezTo>
                <a:cubicBezTo>
                  <a:pt x="3873" y="10603"/>
                  <a:pt x="4094" y="10603"/>
                  <a:pt x="4230" y="10479"/>
                </a:cubicBezTo>
                <a:cubicBezTo>
                  <a:pt x="4365" y="10356"/>
                  <a:pt x="4365" y="10156"/>
                  <a:pt x="4230" y="10032"/>
                </a:cubicBezTo>
                <a:cubicBezTo>
                  <a:pt x="4162" y="9970"/>
                  <a:pt x="4073" y="9941"/>
                  <a:pt x="3984" y="9941"/>
                </a:cubicBezTo>
                <a:close/>
                <a:moveTo>
                  <a:pt x="6710" y="9941"/>
                </a:moveTo>
                <a:cubicBezTo>
                  <a:pt x="6621" y="9941"/>
                  <a:pt x="6531" y="9970"/>
                  <a:pt x="6463" y="10032"/>
                </a:cubicBezTo>
                <a:cubicBezTo>
                  <a:pt x="6328" y="10156"/>
                  <a:pt x="6328" y="10356"/>
                  <a:pt x="6463" y="10479"/>
                </a:cubicBezTo>
                <a:cubicBezTo>
                  <a:pt x="6599" y="10603"/>
                  <a:pt x="6820" y="10603"/>
                  <a:pt x="6956" y="10479"/>
                </a:cubicBezTo>
                <a:cubicBezTo>
                  <a:pt x="7091" y="10356"/>
                  <a:pt x="7091" y="10156"/>
                  <a:pt x="6956" y="10032"/>
                </a:cubicBezTo>
                <a:cubicBezTo>
                  <a:pt x="6888" y="9970"/>
                  <a:pt x="6799" y="9941"/>
                  <a:pt x="6710" y="9941"/>
                </a:cubicBezTo>
                <a:close/>
                <a:moveTo>
                  <a:pt x="5347" y="10454"/>
                </a:moveTo>
                <a:cubicBezTo>
                  <a:pt x="5258" y="10454"/>
                  <a:pt x="5168" y="10483"/>
                  <a:pt x="5100" y="10545"/>
                </a:cubicBezTo>
                <a:cubicBezTo>
                  <a:pt x="4965" y="10669"/>
                  <a:pt x="4965" y="10869"/>
                  <a:pt x="5100" y="10992"/>
                </a:cubicBezTo>
                <a:cubicBezTo>
                  <a:pt x="5236" y="11116"/>
                  <a:pt x="5457" y="11116"/>
                  <a:pt x="5593" y="10992"/>
                </a:cubicBezTo>
                <a:cubicBezTo>
                  <a:pt x="5728" y="10869"/>
                  <a:pt x="5728" y="10669"/>
                  <a:pt x="5593" y="10545"/>
                </a:cubicBezTo>
                <a:cubicBezTo>
                  <a:pt x="5525" y="10483"/>
                  <a:pt x="5436" y="10454"/>
                  <a:pt x="5347" y="10454"/>
                </a:cubicBezTo>
                <a:close/>
                <a:moveTo>
                  <a:pt x="13184" y="10523"/>
                </a:moveTo>
                <a:cubicBezTo>
                  <a:pt x="13076" y="10521"/>
                  <a:pt x="12972" y="10577"/>
                  <a:pt x="12924" y="10672"/>
                </a:cubicBezTo>
                <a:cubicBezTo>
                  <a:pt x="12860" y="10799"/>
                  <a:pt x="12921" y="10948"/>
                  <a:pt x="13061" y="11006"/>
                </a:cubicBezTo>
                <a:cubicBezTo>
                  <a:pt x="13099" y="11022"/>
                  <a:pt x="13138" y="11029"/>
                  <a:pt x="13176" y="11030"/>
                </a:cubicBezTo>
                <a:cubicBezTo>
                  <a:pt x="13282" y="11030"/>
                  <a:pt x="13383" y="10974"/>
                  <a:pt x="13431" y="10881"/>
                </a:cubicBezTo>
                <a:cubicBezTo>
                  <a:pt x="13494" y="10754"/>
                  <a:pt x="13432" y="10605"/>
                  <a:pt x="13291" y="10547"/>
                </a:cubicBezTo>
                <a:cubicBezTo>
                  <a:pt x="13257" y="10532"/>
                  <a:pt x="13220" y="10524"/>
                  <a:pt x="13184" y="10523"/>
                </a:cubicBezTo>
                <a:close/>
                <a:moveTo>
                  <a:pt x="3229" y="10667"/>
                </a:moveTo>
                <a:cubicBezTo>
                  <a:pt x="3151" y="10667"/>
                  <a:pt x="3072" y="10694"/>
                  <a:pt x="3013" y="10748"/>
                </a:cubicBezTo>
                <a:cubicBezTo>
                  <a:pt x="2895" y="10855"/>
                  <a:pt x="2895" y="11030"/>
                  <a:pt x="3013" y="11138"/>
                </a:cubicBezTo>
                <a:cubicBezTo>
                  <a:pt x="3132" y="11245"/>
                  <a:pt x="3324" y="11245"/>
                  <a:pt x="3442" y="11138"/>
                </a:cubicBezTo>
                <a:cubicBezTo>
                  <a:pt x="3561" y="11030"/>
                  <a:pt x="3561" y="10855"/>
                  <a:pt x="3442" y="10748"/>
                </a:cubicBezTo>
                <a:cubicBezTo>
                  <a:pt x="3383" y="10694"/>
                  <a:pt x="3306" y="10667"/>
                  <a:pt x="3229" y="10667"/>
                </a:cubicBezTo>
                <a:close/>
                <a:moveTo>
                  <a:pt x="7466" y="10667"/>
                </a:moveTo>
                <a:cubicBezTo>
                  <a:pt x="7389" y="10667"/>
                  <a:pt x="7310" y="10694"/>
                  <a:pt x="7251" y="10748"/>
                </a:cubicBezTo>
                <a:cubicBezTo>
                  <a:pt x="7132" y="10855"/>
                  <a:pt x="7132" y="11030"/>
                  <a:pt x="7251" y="11138"/>
                </a:cubicBezTo>
                <a:cubicBezTo>
                  <a:pt x="7369" y="11245"/>
                  <a:pt x="7561" y="11245"/>
                  <a:pt x="7680" y="11138"/>
                </a:cubicBezTo>
                <a:cubicBezTo>
                  <a:pt x="7798" y="11030"/>
                  <a:pt x="7798" y="10855"/>
                  <a:pt x="7680" y="10748"/>
                </a:cubicBezTo>
                <a:cubicBezTo>
                  <a:pt x="7621" y="10694"/>
                  <a:pt x="7544" y="10667"/>
                  <a:pt x="7466" y="10667"/>
                </a:cubicBezTo>
                <a:close/>
                <a:moveTo>
                  <a:pt x="2473" y="11394"/>
                </a:moveTo>
                <a:cubicBezTo>
                  <a:pt x="2407" y="11394"/>
                  <a:pt x="2339" y="11417"/>
                  <a:pt x="2289" y="11463"/>
                </a:cubicBezTo>
                <a:cubicBezTo>
                  <a:pt x="2188" y="11555"/>
                  <a:pt x="2188" y="11704"/>
                  <a:pt x="2289" y="11796"/>
                </a:cubicBezTo>
                <a:cubicBezTo>
                  <a:pt x="2390" y="11887"/>
                  <a:pt x="2554" y="11887"/>
                  <a:pt x="2655" y="11796"/>
                </a:cubicBezTo>
                <a:cubicBezTo>
                  <a:pt x="2756" y="11704"/>
                  <a:pt x="2756" y="11555"/>
                  <a:pt x="2655" y="11463"/>
                </a:cubicBezTo>
                <a:cubicBezTo>
                  <a:pt x="2604" y="11417"/>
                  <a:pt x="2539" y="11394"/>
                  <a:pt x="2473" y="11394"/>
                </a:cubicBezTo>
                <a:close/>
                <a:moveTo>
                  <a:pt x="8222" y="11394"/>
                </a:moveTo>
                <a:cubicBezTo>
                  <a:pt x="8156" y="11394"/>
                  <a:pt x="8089" y="11417"/>
                  <a:pt x="8038" y="11463"/>
                </a:cubicBezTo>
                <a:cubicBezTo>
                  <a:pt x="7937" y="11555"/>
                  <a:pt x="7937" y="11704"/>
                  <a:pt x="8038" y="11796"/>
                </a:cubicBezTo>
                <a:cubicBezTo>
                  <a:pt x="8139" y="11887"/>
                  <a:pt x="8303" y="11887"/>
                  <a:pt x="8404" y="11796"/>
                </a:cubicBezTo>
                <a:cubicBezTo>
                  <a:pt x="8505" y="11704"/>
                  <a:pt x="8505" y="11555"/>
                  <a:pt x="8404" y="11463"/>
                </a:cubicBezTo>
                <a:cubicBezTo>
                  <a:pt x="8354" y="11417"/>
                  <a:pt x="8288" y="11394"/>
                  <a:pt x="8222" y="11394"/>
                </a:cubicBezTo>
                <a:close/>
                <a:moveTo>
                  <a:pt x="12747" y="11429"/>
                </a:moveTo>
                <a:cubicBezTo>
                  <a:pt x="12639" y="11432"/>
                  <a:pt x="12537" y="11492"/>
                  <a:pt x="12495" y="11590"/>
                </a:cubicBezTo>
                <a:cubicBezTo>
                  <a:pt x="12439" y="11720"/>
                  <a:pt x="12510" y="11866"/>
                  <a:pt x="12653" y="11917"/>
                </a:cubicBezTo>
                <a:cubicBezTo>
                  <a:pt x="12686" y="11929"/>
                  <a:pt x="12719" y="11936"/>
                  <a:pt x="12753" y="11936"/>
                </a:cubicBezTo>
                <a:cubicBezTo>
                  <a:pt x="12864" y="11936"/>
                  <a:pt x="12970" y="11873"/>
                  <a:pt x="13013" y="11774"/>
                </a:cubicBezTo>
                <a:cubicBezTo>
                  <a:pt x="13069" y="11644"/>
                  <a:pt x="12998" y="11497"/>
                  <a:pt x="12855" y="11446"/>
                </a:cubicBezTo>
                <a:cubicBezTo>
                  <a:pt x="12819" y="11434"/>
                  <a:pt x="12784" y="11429"/>
                  <a:pt x="12747" y="11429"/>
                </a:cubicBezTo>
                <a:close/>
                <a:moveTo>
                  <a:pt x="5347" y="11465"/>
                </a:moveTo>
                <a:cubicBezTo>
                  <a:pt x="5270" y="11465"/>
                  <a:pt x="5191" y="11492"/>
                  <a:pt x="5132" y="11546"/>
                </a:cubicBezTo>
                <a:cubicBezTo>
                  <a:pt x="5014" y="11653"/>
                  <a:pt x="5014" y="11828"/>
                  <a:pt x="5132" y="11936"/>
                </a:cubicBezTo>
                <a:cubicBezTo>
                  <a:pt x="5250" y="12043"/>
                  <a:pt x="5443" y="12043"/>
                  <a:pt x="5561" y="11936"/>
                </a:cubicBezTo>
                <a:cubicBezTo>
                  <a:pt x="5679" y="11828"/>
                  <a:pt x="5679" y="11653"/>
                  <a:pt x="5561" y="11546"/>
                </a:cubicBezTo>
                <a:cubicBezTo>
                  <a:pt x="5502" y="11492"/>
                  <a:pt x="5425" y="11465"/>
                  <a:pt x="5347" y="11465"/>
                </a:cubicBezTo>
                <a:close/>
                <a:moveTo>
                  <a:pt x="1717" y="12121"/>
                </a:moveTo>
                <a:cubicBezTo>
                  <a:pt x="1662" y="12121"/>
                  <a:pt x="1608" y="12141"/>
                  <a:pt x="1567" y="12179"/>
                </a:cubicBezTo>
                <a:cubicBezTo>
                  <a:pt x="1483" y="12255"/>
                  <a:pt x="1483" y="12378"/>
                  <a:pt x="1567" y="12454"/>
                </a:cubicBezTo>
                <a:cubicBezTo>
                  <a:pt x="1650" y="12530"/>
                  <a:pt x="1784" y="12530"/>
                  <a:pt x="1867" y="12454"/>
                </a:cubicBezTo>
                <a:cubicBezTo>
                  <a:pt x="1951" y="12378"/>
                  <a:pt x="1951" y="12255"/>
                  <a:pt x="1867" y="12179"/>
                </a:cubicBezTo>
                <a:cubicBezTo>
                  <a:pt x="1826" y="12141"/>
                  <a:pt x="1772" y="12121"/>
                  <a:pt x="1717" y="12121"/>
                </a:cubicBezTo>
                <a:close/>
                <a:moveTo>
                  <a:pt x="8976" y="12121"/>
                </a:moveTo>
                <a:cubicBezTo>
                  <a:pt x="8921" y="12121"/>
                  <a:pt x="8867" y="12141"/>
                  <a:pt x="8825" y="12179"/>
                </a:cubicBezTo>
                <a:cubicBezTo>
                  <a:pt x="8742" y="12255"/>
                  <a:pt x="8742" y="12378"/>
                  <a:pt x="8825" y="12454"/>
                </a:cubicBezTo>
                <a:cubicBezTo>
                  <a:pt x="8909" y="12530"/>
                  <a:pt x="9045" y="12530"/>
                  <a:pt x="9128" y="12454"/>
                </a:cubicBezTo>
                <a:cubicBezTo>
                  <a:pt x="9212" y="12378"/>
                  <a:pt x="9211" y="12255"/>
                  <a:pt x="9128" y="12179"/>
                </a:cubicBezTo>
                <a:cubicBezTo>
                  <a:pt x="9086" y="12141"/>
                  <a:pt x="9031" y="12121"/>
                  <a:pt x="8976" y="12121"/>
                </a:cubicBezTo>
                <a:close/>
                <a:moveTo>
                  <a:pt x="12363" y="12356"/>
                </a:moveTo>
                <a:cubicBezTo>
                  <a:pt x="12255" y="12364"/>
                  <a:pt x="12158" y="12429"/>
                  <a:pt x="12122" y="12528"/>
                </a:cubicBezTo>
                <a:cubicBezTo>
                  <a:pt x="12073" y="12660"/>
                  <a:pt x="12153" y="12802"/>
                  <a:pt x="12298" y="12847"/>
                </a:cubicBezTo>
                <a:cubicBezTo>
                  <a:pt x="12327" y="12855"/>
                  <a:pt x="12356" y="12860"/>
                  <a:pt x="12385" y="12860"/>
                </a:cubicBezTo>
                <a:cubicBezTo>
                  <a:pt x="12502" y="12860"/>
                  <a:pt x="12611" y="12793"/>
                  <a:pt x="12649" y="12687"/>
                </a:cubicBezTo>
                <a:cubicBezTo>
                  <a:pt x="12697" y="12554"/>
                  <a:pt x="12618" y="12412"/>
                  <a:pt x="12473" y="12368"/>
                </a:cubicBezTo>
                <a:cubicBezTo>
                  <a:pt x="12436" y="12357"/>
                  <a:pt x="12399" y="12353"/>
                  <a:pt x="12363" y="12356"/>
                </a:cubicBezTo>
                <a:close/>
                <a:moveTo>
                  <a:pt x="7047" y="12466"/>
                </a:moveTo>
                <a:cubicBezTo>
                  <a:pt x="6973" y="12466"/>
                  <a:pt x="6901" y="12493"/>
                  <a:pt x="6850" y="12540"/>
                </a:cubicBezTo>
                <a:cubicBezTo>
                  <a:pt x="6798" y="12587"/>
                  <a:pt x="6768" y="12652"/>
                  <a:pt x="6768" y="12719"/>
                </a:cubicBezTo>
                <a:cubicBezTo>
                  <a:pt x="6768" y="12785"/>
                  <a:pt x="6798" y="12851"/>
                  <a:pt x="6850" y="12898"/>
                </a:cubicBezTo>
                <a:cubicBezTo>
                  <a:pt x="6901" y="12945"/>
                  <a:pt x="6973" y="12972"/>
                  <a:pt x="7047" y="12972"/>
                </a:cubicBezTo>
                <a:cubicBezTo>
                  <a:pt x="7120" y="12972"/>
                  <a:pt x="7192" y="12945"/>
                  <a:pt x="7243" y="12898"/>
                </a:cubicBezTo>
                <a:cubicBezTo>
                  <a:pt x="7295" y="12851"/>
                  <a:pt x="7325" y="12785"/>
                  <a:pt x="7325" y="12719"/>
                </a:cubicBezTo>
                <a:cubicBezTo>
                  <a:pt x="7325" y="12652"/>
                  <a:pt x="7295" y="12587"/>
                  <a:pt x="7243" y="12540"/>
                </a:cubicBezTo>
                <a:cubicBezTo>
                  <a:pt x="7192" y="12493"/>
                  <a:pt x="7120" y="12466"/>
                  <a:pt x="7047" y="12466"/>
                </a:cubicBezTo>
                <a:close/>
                <a:moveTo>
                  <a:pt x="5347" y="12477"/>
                </a:moveTo>
                <a:cubicBezTo>
                  <a:pt x="5281" y="12477"/>
                  <a:pt x="5214" y="12499"/>
                  <a:pt x="5164" y="12545"/>
                </a:cubicBezTo>
                <a:cubicBezTo>
                  <a:pt x="5063" y="12637"/>
                  <a:pt x="5063" y="12786"/>
                  <a:pt x="5164" y="12877"/>
                </a:cubicBezTo>
                <a:cubicBezTo>
                  <a:pt x="5264" y="12969"/>
                  <a:pt x="5429" y="12969"/>
                  <a:pt x="5529" y="12877"/>
                </a:cubicBezTo>
                <a:cubicBezTo>
                  <a:pt x="5630" y="12786"/>
                  <a:pt x="5630" y="12637"/>
                  <a:pt x="5529" y="12545"/>
                </a:cubicBezTo>
                <a:cubicBezTo>
                  <a:pt x="5479" y="12499"/>
                  <a:pt x="5414" y="12477"/>
                  <a:pt x="5347" y="12477"/>
                </a:cubicBezTo>
                <a:close/>
                <a:moveTo>
                  <a:pt x="12036" y="13298"/>
                </a:moveTo>
                <a:cubicBezTo>
                  <a:pt x="11929" y="13311"/>
                  <a:pt x="11834" y="13380"/>
                  <a:pt x="11804" y="13481"/>
                </a:cubicBezTo>
                <a:cubicBezTo>
                  <a:pt x="11763" y="13616"/>
                  <a:pt x="11851" y="13755"/>
                  <a:pt x="11999" y="13792"/>
                </a:cubicBezTo>
                <a:cubicBezTo>
                  <a:pt x="12023" y="13798"/>
                  <a:pt x="12047" y="13802"/>
                  <a:pt x="12071" y="13802"/>
                </a:cubicBezTo>
                <a:cubicBezTo>
                  <a:pt x="12194" y="13802"/>
                  <a:pt x="12306" y="13729"/>
                  <a:pt x="12341" y="13616"/>
                </a:cubicBezTo>
                <a:cubicBezTo>
                  <a:pt x="12381" y="13482"/>
                  <a:pt x="12294" y="13342"/>
                  <a:pt x="12146" y="13304"/>
                </a:cubicBezTo>
                <a:cubicBezTo>
                  <a:pt x="12109" y="13295"/>
                  <a:pt x="12072" y="13293"/>
                  <a:pt x="12036" y="13298"/>
                </a:cubicBezTo>
                <a:close/>
                <a:moveTo>
                  <a:pt x="7615" y="13306"/>
                </a:moveTo>
                <a:cubicBezTo>
                  <a:pt x="7579" y="13310"/>
                  <a:pt x="7544" y="13321"/>
                  <a:pt x="7511" y="13338"/>
                </a:cubicBezTo>
                <a:cubicBezTo>
                  <a:pt x="7378" y="13408"/>
                  <a:pt x="7332" y="13562"/>
                  <a:pt x="7409" y="13684"/>
                </a:cubicBezTo>
                <a:cubicBezTo>
                  <a:pt x="7460" y="13765"/>
                  <a:pt x="7554" y="13810"/>
                  <a:pt x="7650" y="13811"/>
                </a:cubicBezTo>
                <a:cubicBezTo>
                  <a:pt x="7697" y="13811"/>
                  <a:pt x="7744" y="13799"/>
                  <a:pt x="7787" y="13777"/>
                </a:cubicBezTo>
                <a:cubicBezTo>
                  <a:pt x="7921" y="13707"/>
                  <a:pt x="7966" y="13552"/>
                  <a:pt x="7890" y="13431"/>
                </a:cubicBezTo>
                <a:cubicBezTo>
                  <a:pt x="7832" y="13340"/>
                  <a:pt x="7722" y="13294"/>
                  <a:pt x="7615" y="13306"/>
                </a:cubicBezTo>
                <a:close/>
                <a:moveTo>
                  <a:pt x="5347" y="13488"/>
                </a:moveTo>
                <a:cubicBezTo>
                  <a:pt x="5293" y="13488"/>
                  <a:pt x="5237" y="13508"/>
                  <a:pt x="5195" y="13546"/>
                </a:cubicBezTo>
                <a:cubicBezTo>
                  <a:pt x="5112" y="13621"/>
                  <a:pt x="5112" y="13743"/>
                  <a:pt x="5195" y="13819"/>
                </a:cubicBezTo>
                <a:cubicBezTo>
                  <a:pt x="5279" y="13895"/>
                  <a:pt x="5414" y="13895"/>
                  <a:pt x="5498" y="13819"/>
                </a:cubicBezTo>
                <a:cubicBezTo>
                  <a:pt x="5581" y="13743"/>
                  <a:pt x="5581" y="13621"/>
                  <a:pt x="5498" y="13546"/>
                </a:cubicBezTo>
                <a:cubicBezTo>
                  <a:pt x="5456" y="13508"/>
                  <a:pt x="5402" y="13488"/>
                  <a:pt x="5347" y="13488"/>
                </a:cubicBezTo>
                <a:close/>
                <a:moveTo>
                  <a:pt x="8137" y="14204"/>
                </a:moveTo>
                <a:cubicBezTo>
                  <a:pt x="8100" y="14203"/>
                  <a:pt x="8062" y="14209"/>
                  <a:pt x="8027" y="14222"/>
                </a:cubicBezTo>
                <a:cubicBezTo>
                  <a:pt x="7885" y="14275"/>
                  <a:pt x="7818" y="14422"/>
                  <a:pt x="7877" y="14551"/>
                </a:cubicBezTo>
                <a:cubicBezTo>
                  <a:pt x="7921" y="14649"/>
                  <a:pt x="8024" y="14708"/>
                  <a:pt x="8133" y="14708"/>
                </a:cubicBezTo>
                <a:cubicBezTo>
                  <a:pt x="8168" y="14708"/>
                  <a:pt x="8204" y="14703"/>
                  <a:pt x="8239" y="14690"/>
                </a:cubicBezTo>
                <a:cubicBezTo>
                  <a:pt x="8381" y="14636"/>
                  <a:pt x="8449" y="14488"/>
                  <a:pt x="8391" y="14359"/>
                </a:cubicBezTo>
                <a:cubicBezTo>
                  <a:pt x="8347" y="14262"/>
                  <a:pt x="8245" y="14205"/>
                  <a:pt x="8137" y="14204"/>
                </a:cubicBezTo>
                <a:close/>
                <a:moveTo>
                  <a:pt x="11761" y="14254"/>
                </a:moveTo>
                <a:cubicBezTo>
                  <a:pt x="11655" y="14272"/>
                  <a:pt x="11564" y="14345"/>
                  <a:pt x="11539" y="14447"/>
                </a:cubicBezTo>
                <a:cubicBezTo>
                  <a:pt x="11505" y="14583"/>
                  <a:pt x="11599" y="14720"/>
                  <a:pt x="11748" y="14750"/>
                </a:cubicBezTo>
                <a:cubicBezTo>
                  <a:pt x="11769" y="14755"/>
                  <a:pt x="11790" y="14756"/>
                  <a:pt x="11810" y="14756"/>
                </a:cubicBezTo>
                <a:cubicBezTo>
                  <a:pt x="11937" y="14756"/>
                  <a:pt x="12051" y="14677"/>
                  <a:pt x="12081" y="14560"/>
                </a:cubicBezTo>
                <a:cubicBezTo>
                  <a:pt x="12114" y="14424"/>
                  <a:pt x="12021" y="14287"/>
                  <a:pt x="11871" y="14256"/>
                </a:cubicBezTo>
                <a:cubicBezTo>
                  <a:pt x="11833" y="14248"/>
                  <a:pt x="11797" y="14248"/>
                  <a:pt x="11761" y="14254"/>
                </a:cubicBezTo>
                <a:close/>
                <a:moveTo>
                  <a:pt x="8527" y="15150"/>
                </a:moveTo>
                <a:cubicBezTo>
                  <a:pt x="8491" y="15147"/>
                  <a:pt x="8454" y="15149"/>
                  <a:pt x="8417" y="15159"/>
                </a:cubicBezTo>
                <a:cubicBezTo>
                  <a:pt x="8269" y="15198"/>
                  <a:pt x="8184" y="15339"/>
                  <a:pt x="8228" y="15473"/>
                </a:cubicBezTo>
                <a:cubicBezTo>
                  <a:pt x="8263" y="15583"/>
                  <a:pt x="8375" y="15653"/>
                  <a:pt x="8495" y="15653"/>
                </a:cubicBezTo>
                <a:cubicBezTo>
                  <a:pt x="8521" y="15653"/>
                  <a:pt x="8547" y="15650"/>
                  <a:pt x="8573" y="15643"/>
                </a:cubicBezTo>
                <a:cubicBezTo>
                  <a:pt x="8721" y="15603"/>
                  <a:pt x="8806" y="15463"/>
                  <a:pt x="8762" y="15329"/>
                </a:cubicBezTo>
                <a:cubicBezTo>
                  <a:pt x="8730" y="15229"/>
                  <a:pt x="8634" y="15162"/>
                  <a:pt x="8527" y="15150"/>
                </a:cubicBezTo>
                <a:close/>
                <a:moveTo>
                  <a:pt x="11643" y="15218"/>
                </a:moveTo>
                <a:cubicBezTo>
                  <a:pt x="11491" y="15193"/>
                  <a:pt x="11347" y="15285"/>
                  <a:pt x="11319" y="15422"/>
                </a:cubicBezTo>
                <a:cubicBezTo>
                  <a:pt x="11292" y="15559"/>
                  <a:pt x="11391" y="15691"/>
                  <a:pt x="11542" y="15716"/>
                </a:cubicBezTo>
                <a:cubicBezTo>
                  <a:pt x="11559" y="15719"/>
                  <a:pt x="11576" y="15719"/>
                  <a:pt x="11592" y="15719"/>
                </a:cubicBezTo>
                <a:cubicBezTo>
                  <a:pt x="11724" y="15719"/>
                  <a:pt x="11843" y="15635"/>
                  <a:pt x="11867" y="15513"/>
                </a:cubicBezTo>
                <a:cubicBezTo>
                  <a:pt x="11895" y="15376"/>
                  <a:pt x="11793" y="15243"/>
                  <a:pt x="11643" y="15218"/>
                </a:cubicBezTo>
                <a:close/>
                <a:moveTo>
                  <a:pt x="8814" y="16122"/>
                </a:moveTo>
                <a:cubicBezTo>
                  <a:pt x="8779" y="16116"/>
                  <a:pt x="8742" y="16117"/>
                  <a:pt x="8705" y="16124"/>
                </a:cubicBezTo>
                <a:cubicBezTo>
                  <a:pt x="8554" y="16154"/>
                  <a:pt x="8459" y="16288"/>
                  <a:pt x="8491" y="16424"/>
                </a:cubicBezTo>
                <a:cubicBezTo>
                  <a:pt x="8520" y="16543"/>
                  <a:pt x="8636" y="16625"/>
                  <a:pt x="8764" y="16625"/>
                </a:cubicBezTo>
                <a:cubicBezTo>
                  <a:pt x="8783" y="16625"/>
                  <a:pt x="8802" y="16623"/>
                  <a:pt x="8822" y="16619"/>
                </a:cubicBezTo>
                <a:cubicBezTo>
                  <a:pt x="8972" y="16589"/>
                  <a:pt x="9068" y="16456"/>
                  <a:pt x="9035" y="16320"/>
                </a:cubicBezTo>
                <a:cubicBezTo>
                  <a:pt x="9011" y="16217"/>
                  <a:pt x="8921" y="16141"/>
                  <a:pt x="8814" y="16122"/>
                </a:cubicBezTo>
                <a:close/>
                <a:moveTo>
                  <a:pt x="11457" y="16188"/>
                </a:moveTo>
                <a:cubicBezTo>
                  <a:pt x="11305" y="16168"/>
                  <a:pt x="11163" y="16263"/>
                  <a:pt x="11141" y="16401"/>
                </a:cubicBezTo>
                <a:cubicBezTo>
                  <a:pt x="11119" y="16539"/>
                  <a:pt x="11223" y="16667"/>
                  <a:pt x="11375" y="16688"/>
                </a:cubicBezTo>
                <a:cubicBezTo>
                  <a:pt x="11389" y="16690"/>
                  <a:pt x="11403" y="16691"/>
                  <a:pt x="11416" y="16691"/>
                </a:cubicBezTo>
                <a:cubicBezTo>
                  <a:pt x="11552" y="16691"/>
                  <a:pt x="11671" y="16601"/>
                  <a:pt x="11691" y="16475"/>
                </a:cubicBezTo>
                <a:cubicBezTo>
                  <a:pt x="11713" y="16337"/>
                  <a:pt x="11609" y="16208"/>
                  <a:pt x="11457" y="16188"/>
                </a:cubicBezTo>
                <a:close/>
                <a:moveTo>
                  <a:pt x="8920" y="17106"/>
                </a:moveTo>
                <a:cubicBezTo>
                  <a:pt x="8768" y="17128"/>
                  <a:pt x="8665" y="17258"/>
                  <a:pt x="8690" y="17396"/>
                </a:cubicBezTo>
                <a:cubicBezTo>
                  <a:pt x="8712" y="17521"/>
                  <a:pt x="8831" y="17609"/>
                  <a:pt x="8965" y="17609"/>
                </a:cubicBezTo>
                <a:cubicBezTo>
                  <a:pt x="8979" y="17609"/>
                  <a:pt x="8995" y="17608"/>
                  <a:pt x="9009" y="17606"/>
                </a:cubicBezTo>
                <a:cubicBezTo>
                  <a:pt x="9161" y="17583"/>
                  <a:pt x="9264" y="17455"/>
                  <a:pt x="9240" y="17317"/>
                </a:cubicBezTo>
                <a:cubicBezTo>
                  <a:pt x="9215" y="17179"/>
                  <a:pt x="9072" y="17084"/>
                  <a:pt x="8920" y="17106"/>
                </a:cubicBezTo>
                <a:close/>
                <a:moveTo>
                  <a:pt x="11308" y="17162"/>
                </a:moveTo>
                <a:cubicBezTo>
                  <a:pt x="11155" y="17146"/>
                  <a:pt x="11018" y="17246"/>
                  <a:pt x="11000" y="17385"/>
                </a:cubicBezTo>
                <a:cubicBezTo>
                  <a:pt x="10983" y="17524"/>
                  <a:pt x="11090" y="17648"/>
                  <a:pt x="11243" y="17665"/>
                </a:cubicBezTo>
                <a:cubicBezTo>
                  <a:pt x="11254" y="17666"/>
                  <a:pt x="11266" y="17667"/>
                  <a:pt x="11277" y="17666"/>
                </a:cubicBezTo>
                <a:cubicBezTo>
                  <a:pt x="11416" y="17666"/>
                  <a:pt x="11537" y="17571"/>
                  <a:pt x="11553" y="17442"/>
                </a:cubicBezTo>
                <a:cubicBezTo>
                  <a:pt x="11571" y="17303"/>
                  <a:pt x="11461" y="17178"/>
                  <a:pt x="11308" y="17162"/>
                </a:cubicBezTo>
                <a:close/>
                <a:moveTo>
                  <a:pt x="9084" y="18098"/>
                </a:moveTo>
                <a:cubicBezTo>
                  <a:pt x="8931" y="18115"/>
                  <a:pt x="8824" y="18240"/>
                  <a:pt x="8842" y="18379"/>
                </a:cubicBezTo>
                <a:cubicBezTo>
                  <a:pt x="8860" y="18506"/>
                  <a:pt x="8980" y="18601"/>
                  <a:pt x="9119" y="18601"/>
                </a:cubicBezTo>
                <a:cubicBezTo>
                  <a:pt x="9130" y="18601"/>
                  <a:pt x="9142" y="18601"/>
                  <a:pt x="9152" y="18600"/>
                </a:cubicBezTo>
                <a:cubicBezTo>
                  <a:pt x="9305" y="18583"/>
                  <a:pt x="9414" y="18456"/>
                  <a:pt x="9396" y="18318"/>
                </a:cubicBezTo>
                <a:cubicBezTo>
                  <a:pt x="9376" y="18179"/>
                  <a:pt x="9237" y="18081"/>
                  <a:pt x="9084" y="18098"/>
                </a:cubicBezTo>
                <a:close/>
                <a:moveTo>
                  <a:pt x="11191" y="18141"/>
                </a:moveTo>
                <a:cubicBezTo>
                  <a:pt x="11038" y="18128"/>
                  <a:pt x="10905" y="18231"/>
                  <a:pt x="10890" y="18370"/>
                </a:cubicBezTo>
                <a:cubicBezTo>
                  <a:pt x="10878" y="18509"/>
                  <a:pt x="10989" y="18631"/>
                  <a:pt x="11143" y="18644"/>
                </a:cubicBezTo>
                <a:cubicBezTo>
                  <a:pt x="11151" y="18644"/>
                  <a:pt x="11159" y="18645"/>
                  <a:pt x="11167" y="18645"/>
                </a:cubicBezTo>
                <a:cubicBezTo>
                  <a:pt x="11310" y="18645"/>
                  <a:pt x="11431" y="18545"/>
                  <a:pt x="11444" y="18414"/>
                </a:cubicBezTo>
                <a:cubicBezTo>
                  <a:pt x="11458" y="18275"/>
                  <a:pt x="11345" y="18153"/>
                  <a:pt x="11191" y="18141"/>
                </a:cubicBezTo>
                <a:close/>
                <a:moveTo>
                  <a:pt x="9210" y="19092"/>
                </a:moveTo>
                <a:cubicBezTo>
                  <a:pt x="9057" y="19105"/>
                  <a:pt x="8945" y="19229"/>
                  <a:pt x="8959" y="19367"/>
                </a:cubicBezTo>
                <a:cubicBezTo>
                  <a:pt x="8973" y="19498"/>
                  <a:pt x="9094" y="19597"/>
                  <a:pt x="9236" y="19597"/>
                </a:cubicBezTo>
                <a:cubicBezTo>
                  <a:pt x="9245" y="19597"/>
                  <a:pt x="9253" y="19596"/>
                  <a:pt x="9262" y="19595"/>
                </a:cubicBezTo>
                <a:cubicBezTo>
                  <a:pt x="9415" y="19583"/>
                  <a:pt x="9527" y="19459"/>
                  <a:pt x="9513" y="19320"/>
                </a:cubicBezTo>
                <a:cubicBezTo>
                  <a:pt x="9498" y="19181"/>
                  <a:pt x="9363" y="19079"/>
                  <a:pt x="9210" y="19092"/>
                </a:cubicBezTo>
                <a:close/>
                <a:moveTo>
                  <a:pt x="11104" y="19121"/>
                </a:moveTo>
                <a:cubicBezTo>
                  <a:pt x="10951" y="19112"/>
                  <a:pt x="10819" y="19218"/>
                  <a:pt x="10809" y="19357"/>
                </a:cubicBezTo>
                <a:cubicBezTo>
                  <a:pt x="10799" y="19497"/>
                  <a:pt x="10915" y="19616"/>
                  <a:pt x="11069" y="19626"/>
                </a:cubicBezTo>
                <a:cubicBezTo>
                  <a:pt x="11075" y="19626"/>
                  <a:pt x="11080" y="19627"/>
                  <a:pt x="11085" y="19627"/>
                </a:cubicBezTo>
                <a:cubicBezTo>
                  <a:pt x="11231" y="19627"/>
                  <a:pt x="11354" y="19524"/>
                  <a:pt x="11364" y="19389"/>
                </a:cubicBezTo>
                <a:cubicBezTo>
                  <a:pt x="11373" y="19250"/>
                  <a:pt x="11257" y="19130"/>
                  <a:pt x="11104" y="19121"/>
                </a:cubicBezTo>
                <a:close/>
                <a:moveTo>
                  <a:pt x="9306" y="20091"/>
                </a:moveTo>
                <a:cubicBezTo>
                  <a:pt x="9153" y="20101"/>
                  <a:pt x="9038" y="20220"/>
                  <a:pt x="9048" y="20360"/>
                </a:cubicBezTo>
                <a:cubicBezTo>
                  <a:pt x="9059" y="20493"/>
                  <a:pt x="9180" y="20596"/>
                  <a:pt x="9325" y="20596"/>
                </a:cubicBezTo>
                <a:cubicBezTo>
                  <a:pt x="9332" y="20596"/>
                  <a:pt x="9338" y="20595"/>
                  <a:pt x="9345" y="20594"/>
                </a:cubicBezTo>
                <a:cubicBezTo>
                  <a:pt x="9499" y="20584"/>
                  <a:pt x="9615" y="20464"/>
                  <a:pt x="9604" y="20324"/>
                </a:cubicBezTo>
                <a:cubicBezTo>
                  <a:pt x="9593" y="20185"/>
                  <a:pt x="9460" y="20081"/>
                  <a:pt x="9306" y="20091"/>
                </a:cubicBezTo>
                <a:close/>
                <a:moveTo>
                  <a:pt x="11041" y="20103"/>
                </a:moveTo>
                <a:cubicBezTo>
                  <a:pt x="10887" y="20097"/>
                  <a:pt x="10758" y="20205"/>
                  <a:pt x="10751" y="20345"/>
                </a:cubicBezTo>
                <a:cubicBezTo>
                  <a:pt x="10744" y="20484"/>
                  <a:pt x="10863" y="20604"/>
                  <a:pt x="11017" y="20609"/>
                </a:cubicBezTo>
                <a:cubicBezTo>
                  <a:pt x="11020" y="20609"/>
                  <a:pt x="11026" y="20609"/>
                  <a:pt x="11030" y="20609"/>
                </a:cubicBezTo>
                <a:cubicBezTo>
                  <a:pt x="11178" y="20609"/>
                  <a:pt x="11300" y="20502"/>
                  <a:pt x="11306" y="20366"/>
                </a:cubicBezTo>
                <a:cubicBezTo>
                  <a:pt x="11313" y="20226"/>
                  <a:pt x="11194" y="20109"/>
                  <a:pt x="11041" y="20103"/>
                </a:cubicBezTo>
                <a:close/>
                <a:moveTo>
                  <a:pt x="9394" y="21094"/>
                </a:moveTo>
                <a:cubicBezTo>
                  <a:pt x="9321" y="21094"/>
                  <a:pt x="9249" y="21121"/>
                  <a:pt x="9197" y="21168"/>
                </a:cubicBezTo>
                <a:cubicBezTo>
                  <a:pt x="9145" y="21215"/>
                  <a:pt x="9115" y="21280"/>
                  <a:pt x="9115" y="21347"/>
                </a:cubicBezTo>
                <a:cubicBezTo>
                  <a:pt x="9115" y="21413"/>
                  <a:pt x="9145" y="21479"/>
                  <a:pt x="9197" y="21526"/>
                </a:cubicBezTo>
                <a:cubicBezTo>
                  <a:pt x="9249" y="21573"/>
                  <a:pt x="9320" y="21600"/>
                  <a:pt x="9394" y="21600"/>
                </a:cubicBezTo>
                <a:cubicBezTo>
                  <a:pt x="9467" y="21600"/>
                  <a:pt x="9539" y="21573"/>
                  <a:pt x="9591" y="21526"/>
                </a:cubicBezTo>
                <a:cubicBezTo>
                  <a:pt x="9642" y="21478"/>
                  <a:pt x="9672" y="21413"/>
                  <a:pt x="9672" y="21347"/>
                </a:cubicBezTo>
                <a:cubicBezTo>
                  <a:pt x="9672" y="21280"/>
                  <a:pt x="9642" y="21215"/>
                  <a:pt x="9591" y="21168"/>
                </a:cubicBezTo>
                <a:cubicBezTo>
                  <a:pt x="9539" y="21121"/>
                  <a:pt x="9467" y="21094"/>
                  <a:pt x="9394" y="21094"/>
                </a:cubicBezTo>
                <a:close/>
                <a:moveTo>
                  <a:pt x="10994" y="21094"/>
                </a:moveTo>
                <a:cubicBezTo>
                  <a:pt x="10921" y="21094"/>
                  <a:pt x="10850" y="21121"/>
                  <a:pt x="10798" y="21168"/>
                </a:cubicBezTo>
                <a:cubicBezTo>
                  <a:pt x="10746" y="21215"/>
                  <a:pt x="10716" y="21280"/>
                  <a:pt x="10716" y="21347"/>
                </a:cubicBezTo>
                <a:cubicBezTo>
                  <a:pt x="10716" y="21413"/>
                  <a:pt x="10746" y="21479"/>
                  <a:pt x="10798" y="21526"/>
                </a:cubicBezTo>
                <a:cubicBezTo>
                  <a:pt x="10849" y="21573"/>
                  <a:pt x="10922" y="21600"/>
                  <a:pt x="10994" y="21600"/>
                </a:cubicBezTo>
                <a:cubicBezTo>
                  <a:pt x="11068" y="21600"/>
                  <a:pt x="11139" y="21573"/>
                  <a:pt x="11191" y="21526"/>
                </a:cubicBezTo>
                <a:cubicBezTo>
                  <a:pt x="11243" y="21479"/>
                  <a:pt x="11271" y="21414"/>
                  <a:pt x="11271" y="21347"/>
                </a:cubicBezTo>
                <a:cubicBezTo>
                  <a:pt x="11271" y="21280"/>
                  <a:pt x="11243" y="21215"/>
                  <a:pt x="11191" y="21168"/>
                </a:cubicBezTo>
                <a:cubicBezTo>
                  <a:pt x="11140" y="21121"/>
                  <a:pt x="11068" y="21094"/>
                  <a:pt x="10994" y="21094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86" name="Fyrværkeri"/>
          <p:cNvSpPr/>
          <p:nvPr/>
        </p:nvSpPr>
        <p:spPr>
          <a:xfrm>
            <a:off x="5949263" y="4736743"/>
            <a:ext cx="3979757" cy="43878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8" h="21600" extrusionOk="0">
                <a:moveTo>
                  <a:pt x="16211" y="0"/>
                </a:moveTo>
                <a:cubicBezTo>
                  <a:pt x="16156" y="0"/>
                  <a:pt x="16102" y="19"/>
                  <a:pt x="16060" y="57"/>
                </a:cubicBezTo>
                <a:cubicBezTo>
                  <a:pt x="15977" y="133"/>
                  <a:pt x="15977" y="255"/>
                  <a:pt x="16060" y="331"/>
                </a:cubicBezTo>
                <a:cubicBezTo>
                  <a:pt x="16144" y="407"/>
                  <a:pt x="16278" y="407"/>
                  <a:pt x="16361" y="331"/>
                </a:cubicBezTo>
                <a:cubicBezTo>
                  <a:pt x="16444" y="255"/>
                  <a:pt x="16444" y="133"/>
                  <a:pt x="16361" y="57"/>
                </a:cubicBezTo>
                <a:cubicBezTo>
                  <a:pt x="16319" y="19"/>
                  <a:pt x="16265" y="0"/>
                  <a:pt x="16211" y="0"/>
                </a:cubicBezTo>
                <a:close/>
                <a:moveTo>
                  <a:pt x="16211" y="930"/>
                </a:moveTo>
                <a:cubicBezTo>
                  <a:pt x="16145" y="930"/>
                  <a:pt x="16079" y="953"/>
                  <a:pt x="16029" y="999"/>
                </a:cubicBezTo>
                <a:cubicBezTo>
                  <a:pt x="15928" y="1091"/>
                  <a:pt x="15928" y="1240"/>
                  <a:pt x="16029" y="1331"/>
                </a:cubicBezTo>
                <a:cubicBezTo>
                  <a:pt x="16130" y="1423"/>
                  <a:pt x="16292" y="1423"/>
                  <a:pt x="16393" y="1331"/>
                </a:cubicBezTo>
                <a:cubicBezTo>
                  <a:pt x="16494" y="1240"/>
                  <a:pt x="16494" y="1091"/>
                  <a:pt x="16393" y="999"/>
                </a:cubicBezTo>
                <a:cubicBezTo>
                  <a:pt x="16342" y="953"/>
                  <a:pt x="16277" y="930"/>
                  <a:pt x="16211" y="930"/>
                </a:cubicBezTo>
                <a:close/>
                <a:moveTo>
                  <a:pt x="12580" y="1367"/>
                </a:moveTo>
                <a:cubicBezTo>
                  <a:pt x="12526" y="1367"/>
                  <a:pt x="12472" y="1385"/>
                  <a:pt x="12430" y="1423"/>
                </a:cubicBezTo>
                <a:cubicBezTo>
                  <a:pt x="12346" y="1498"/>
                  <a:pt x="12346" y="1622"/>
                  <a:pt x="12430" y="1698"/>
                </a:cubicBezTo>
                <a:cubicBezTo>
                  <a:pt x="12513" y="1773"/>
                  <a:pt x="12649" y="1773"/>
                  <a:pt x="12733" y="1698"/>
                </a:cubicBezTo>
                <a:cubicBezTo>
                  <a:pt x="12816" y="1622"/>
                  <a:pt x="12816" y="1498"/>
                  <a:pt x="12733" y="1423"/>
                </a:cubicBezTo>
                <a:cubicBezTo>
                  <a:pt x="12691" y="1385"/>
                  <a:pt x="12635" y="1367"/>
                  <a:pt x="12580" y="1367"/>
                </a:cubicBezTo>
                <a:close/>
                <a:moveTo>
                  <a:pt x="19841" y="1367"/>
                </a:moveTo>
                <a:cubicBezTo>
                  <a:pt x="19786" y="1367"/>
                  <a:pt x="19731" y="1385"/>
                  <a:pt x="19689" y="1423"/>
                </a:cubicBezTo>
                <a:cubicBezTo>
                  <a:pt x="19605" y="1498"/>
                  <a:pt x="19605" y="1622"/>
                  <a:pt x="19689" y="1698"/>
                </a:cubicBezTo>
                <a:cubicBezTo>
                  <a:pt x="19772" y="1773"/>
                  <a:pt x="19908" y="1773"/>
                  <a:pt x="19991" y="1698"/>
                </a:cubicBezTo>
                <a:cubicBezTo>
                  <a:pt x="20075" y="1622"/>
                  <a:pt x="20075" y="1498"/>
                  <a:pt x="19991" y="1423"/>
                </a:cubicBezTo>
                <a:cubicBezTo>
                  <a:pt x="19950" y="1385"/>
                  <a:pt x="19896" y="1367"/>
                  <a:pt x="19841" y="1367"/>
                </a:cubicBezTo>
                <a:close/>
                <a:moveTo>
                  <a:pt x="16211" y="1861"/>
                </a:moveTo>
                <a:cubicBezTo>
                  <a:pt x="16133" y="1861"/>
                  <a:pt x="16056" y="1887"/>
                  <a:pt x="15997" y="1941"/>
                </a:cubicBezTo>
                <a:cubicBezTo>
                  <a:pt x="15879" y="2048"/>
                  <a:pt x="15879" y="2223"/>
                  <a:pt x="15997" y="2330"/>
                </a:cubicBezTo>
                <a:cubicBezTo>
                  <a:pt x="16115" y="2438"/>
                  <a:pt x="16306" y="2438"/>
                  <a:pt x="16424" y="2330"/>
                </a:cubicBezTo>
                <a:cubicBezTo>
                  <a:pt x="16543" y="2223"/>
                  <a:pt x="16543" y="2048"/>
                  <a:pt x="16424" y="1941"/>
                </a:cubicBezTo>
                <a:cubicBezTo>
                  <a:pt x="16365" y="1887"/>
                  <a:pt x="16288" y="1861"/>
                  <a:pt x="16211" y="1861"/>
                </a:cubicBezTo>
                <a:close/>
                <a:moveTo>
                  <a:pt x="13336" y="2012"/>
                </a:moveTo>
                <a:cubicBezTo>
                  <a:pt x="13270" y="2012"/>
                  <a:pt x="13205" y="2035"/>
                  <a:pt x="13154" y="2081"/>
                </a:cubicBezTo>
                <a:cubicBezTo>
                  <a:pt x="13053" y="2172"/>
                  <a:pt x="13053" y="2321"/>
                  <a:pt x="13154" y="2413"/>
                </a:cubicBezTo>
                <a:cubicBezTo>
                  <a:pt x="13255" y="2505"/>
                  <a:pt x="13417" y="2505"/>
                  <a:pt x="13518" y="2413"/>
                </a:cubicBezTo>
                <a:cubicBezTo>
                  <a:pt x="13619" y="2321"/>
                  <a:pt x="13619" y="2172"/>
                  <a:pt x="13518" y="2081"/>
                </a:cubicBezTo>
                <a:cubicBezTo>
                  <a:pt x="13468" y="2035"/>
                  <a:pt x="13402" y="2012"/>
                  <a:pt x="13336" y="2012"/>
                </a:cubicBezTo>
                <a:close/>
                <a:moveTo>
                  <a:pt x="19085" y="2012"/>
                </a:moveTo>
                <a:cubicBezTo>
                  <a:pt x="19019" y="2012"/>
                  <a:pt x="18952" y="2035"/>
                  <a:pt x="18901" y="2081"/>
                </a:cubicBezTo>
                <a:cubicBezTo>
                  <a:pt x="18800" y="2172"/>
                  <a:pt x="18800" y="2321"/>
                  <a:pt x="18901" y="2413"/>
                </a:cubicBezTo>
                <a:cubicBezTo>
                  <a:pt x="19002" y="2505"/>
                  <a:pt x="19166" y="2505"/>
                  <a:pt x="19267" y="2413"/>
                </a:cubicBezTo>
                <a:cubicBezTo>
                  <a:pt x="19368" y="2321"/>
                  <a:pt x="19368" y="2172"/>
                  <a:pt x="19267" y="2081"/>
                </a:cubicBezTo>
                <a:cubicBezTo>
                  <a:pt x="19217" y="2035"/>
                  <a:pt x="19151" y="2012"/>
                  <a:pt x="19085" y="2012"/>
                </a:cubicBezTo>
                <a:close/>
                <a:moveTo>
                  <a:pt x="14092" y="2658"/>
                </a:moveTo>
                <a:cubicBezTo>
                  <a:pt x="14014" y="2658"/>
                  <a:pt x="13936" y="2685"/>
                  <a:pt x="13876" y="2739"/>
                </a:cubicBezTo>
                <a:cubicBezTo>
                  <a:pt x="13758" y="2846"/>
                  <a:pt x="13758" y="3021"/>
                  <a:pt x="13876" y="3129"/>
                </a:cubicBezTo>
                <a:cubicBezTo>
                  <a:pt x="13995" y="3236"/>
                  <a:pt x="14187" y="3236"/>
                  <a:pt x="14305" y="3129"/>
                </a:cubicBezTo>
                <a:cubicBezTo>
                  <a:pt x="14424" y="3021"/>
                  <a:pt x="14424" y="2846"/>
                  <a:pt x="14305" y="2739"/>
                </a:cubicBezTo>
                <a:cubicBezTo>
                  <a:pt x="14246" y="2685"/>
                  <a:pt x="14169" y="2658"/>
                  <a:pt x="14092" y="2658"/>
                </a:cubicBezTo>
                <a:close/>
                <a:moveTo>
                  <a:pt x="18329" y="2658"/>
                </a:moveTo>
                <a:cubicBezTo>
                  <a:pt x="18252" y="2658"/>
                  <a:pt x="18173" y="2685"/>
                  <a:pt x="18114" y="2739"/>
                </a:cubicBezTo>
                <a:cubicBezTo>
                  <a:pt x="17996" y="2846"/>
                  <a:pt x="17996" y="3021"/>
                  <a:pt x="18114" y="3129"/>
                </a:cubicBezTo>
                <a:cubicBezTo>
                  <a:pt x="18232" y="3236"/>
                  <a:pt x="18425" y="3236"/>
                  <a:pt x="18543" y="3129"/>
                </a:cubicBezTo>
                <a:cubicBezTo>
                  <a:pt x="18661" y="3021"/>
                  <a:pt x="18661" y="2846"/>
                  <a:pt x="18543" y="2739"/>
                </a:cubicBezTo>
                <a:cubicBezTo>
                  <a:pt x="18484" y="2685"/>
                  <a:pt x="18407" y="2658"/>
                  <a:pt x="18329" y="2658"/>
                </a:cubicBezTo>
                <a:close/>
                <a:moveTo>
                  <a:pt x="16211" y="2791"/>
                </a:moveTo>
                <a:cubicBezTo>
                  <a:pt x="16122" y="2791"/>
                  <a:pt x="16032" y="2822"/>
                  <a:pt x="15964" y="2884"/>
                </a:cubicBezTo>
                <a:cubicBezTo>
                  <a:pt x="15828" y="3007"/>
                  <a:pt x="15828" y="3208"/>
                  <a:pt x="15964" y="3331"/>
                </a:cubicBezTo>
                <a:cubicBezTo>
                  <a:pt x="16099" y="3455"/>
                  <a:pt x="16320" y="3455"/>
                  <a:pt x="16456" y="3331"/>
                </a:cubicBezTo>
                <a:cubicBezTo>
                  <a:pt x="16592" y="3208"/>
                  <a:pt x="16592" y="3007"/>
                  <a:pt x="16456" y="2884"/>
                </a:cubicBezTo>
                <a:cubicBezTo>
                  <a:pt x="16388" y="2822"/>
                  <a:pt x="16300" y="2791"/>
                  <a:pt x="16211" y="2791"/>
                </a:cubicBezTo>
                <a:close/>
                <a:moveTo>
                  <a:pt x="14848" y="3304"/>
                </a:moveTo>
                <a:cubicBezTo>
                  <a:pt x="14759" y="3304"/>
                  <a:pt x="14669" y="3335"/>
                  <a:pt x="14601" y="3397"/>
                </a:cubicBezTo>
                <a:cubicBezTo>
                  <a:pt x="14465" y="3520"/>
                  <a:pt x="14465" y="3721"/>
                  <a:pt x="14601" y="3844"/>
                </a:cubicBezTo>
                <a:cubicBezTo>
                  <a:pt x="14736" y="3968"/>
                  <a:pt x="14957" y="3968"/>
                  <a:pt x="15093" y="3844"/>
                </a:cubicBezTo>
                <a:cubicBezTo>
                  <a:pt x="15229" y="3721"/>
                  <a:pt x="15229" y="3520"/>
                  <a:pt x="15093" y="3397"/>
                </a:cubicBezTo>
                <a:cubicBezTo>
                  <a:pt x="15025" y="3335"/>
                  <a:pt x="14937" y="3304"/>
                  <a:pt x="14848" y="3304"/>
                </a:cubicBezTo>
                <a:close/>
                <a:moveTo>
                  <a:pt x="17574" y="3304"/>
                </a:moveTo>
                <a:cubicBezTo>
                  <a:pt x="17485" y="3304"/>
                  <a:pt x="17396" y="3335"/>
                  <a:pt x="17329" y="3397"/>
                </a:cubicBezTo>
                <a:cubicBezTo>
                  <a:pt x="17193" y="3520"/>
                  <a:pt x="17193" y="3721"/>
                  <a:pt x="17329" y="3844"/>
                </a:cubicBezTo>
                <a:cubicBezTo>
                  <a:pt x="17464" y="3968"/>
                  <a:pt x="17683" y="3968"/>
                  <a:pt x="17819" y="3844"/>
                </a:cubicBezTo>
                <a:cubicBezTo>
                  <a:pt x="17955" y="3721"/>
                  <a:pt x="17955" y="3520"/>
                  <a:pt x="17819" y="3397"/>
                </a:cubicBezTo>
                <a:cubicBezTo>
                  <a:pt x="17751" y="3335"/>
                  <a:pt x="17663" y="3304"/>
                  <a:pt x="17574" y="3304"/>
                </a:cubicBezTo>
                <a:close/>
                <a:moveTo>
                  <a:pt x="5347" y="4158"/>
                </a:moveTo>
                <a:cubicBezTo>
                  <a:pt x="5293" y="4158"/>
                  <a:pt x="5237" y="4177"/>
                  <a:pt x="5195" y="4215"/>
                </a:cubicBezTo>
                <a:cubicBezTo>
                  <a:pt x="5112" y="4291"/>
                  <a:pt x="5112" y="4415"/>
                  <a:pt x="5195" y="4490"/>
                </a:cubicBezTo>
                <a:cubicBezTo>
                  <a:pt x="5279" y="4566"/>
                  <a:pt x="5414" y="4566"/>
                  <a:pt x="5498" y="4490"/>
                </a:cubicBezTo>
                <a:cubicBezTo>
                  <a:pt x="5581" y="4415"/>
                  <a:pt x="5581" y="4291"/>
                  <a:pt x="5498" y="4215"/>
                </a:cubicBezTo>
                <a:cubicBezTo>
                  <a:pt x="5456" y="4177"/>
                  <a:pt x="5402" y="4158"/>
                  <a:pt x="5347" y="4158"/>
                </a:cubicBezTo>
                <a:close/>
                <a:moveTo>
                  <a:pt x="14283" y="4543"/>
                </a:moveTo>
                <a:cubicBezTo>
                  <a:pt x="14194" y="4543"/>
                  <a:pt x="14104" y="4574"/>
                  <a:pt x="14036" y="4636"/>
                </a:cubicBezTo>
                <a:cubicBezTo>
                  <a:pt x="13900" y="4759"/>
                  <a:pt x="13900" y="4959"/>
                  <a:pt x="14036" y="5083"/>
                </a:cubicBezTo>
                <a:cubicBezTo>
                  <a:pt x="14172" y="5206"/>
                  <a:pt x="14392" y="5206"/>
                  <a:pt x="14528" y="5083"/>
                </a:cubicBezTo>
                <a:cubicBezTo>
                  <a:pt x="14664" y="4959"/>
                  <a:pt x="14664" y="4759"/>
                  <a:pt x="14528" y="4636"/>
                </a:cubicBezTo>
                <a:cubicBezTo>
                  <a:pt x="14460" y="4574"/>
                  <a:pt x="14372" y="4543"/>
                  <a:pt x="14283" y="4543"/>
                </a:cubicBezTo>
                <a:close/>
                <a:moveTo>
                  <a:pt x="18138" y="4543"/>
                </a:moveTo>
                <a:cubicBezTo>
                  <a:pt x="18049" y="4543"/>
                  <a:pt x="17961" y="4574"/>
                  <a:pt x="17893" y="4636"/>
                </a:cubicBezTo>
                <a:cubicBezTo>
                  <a:pt x="17757" y="4759"/>
                  <a:pt x="17757" y="4959"/>
                  <a:pt x="17893" y="5083"/>
                </a:cubicBezTo>
                <a:cubicBezTo>
                  <a:pt x="18029" y="5206"/>
                  <a:pt x="18249" y="5206"/>
                  <a:pt x="18385" y="5083"/>
                </a:cubicBezTo>
                <a:cubicBezTo>
                  <a:pt x="18521" y="4959"/>
                  <a:pt x="18521" y="4759"/>
                  <a:pt x="18385" y="4636"/>
                </a:cubicBezTo>
                <a:cubicBezTo>
                  <a:pt x="18317" y="4574"/>
                  <a:pt x="18227" y="4543"/>
                  <a:pt x="18138" y="4543"/>
                </a:cubicBezTo>
                <a:close/>
                <a:moveTo>
                  <a:pt x="13214" y="4583"/>
                </a:moveTo>
                <a:cubicBezTo>
                  <a:pt x="13136" y="4583"/>
                  <a:pt x="13059" y="4610"/>
                  <a:pt x="13000" y="4664"/>
                </a:cubicBezTo>
                <a:cubicBezTo>
                  <a:pt x="12882" y="4772"/>
                  <a:pt x="12882" y="4947"/>
                  <a:pt x="13000" y="5054"/>
                </a:cubicBezTo>
                <a:cubicBezTo>
                  <a:pt x="13118" y="5162"/>
                  <a:pt x="13311" y="5162"/>
                  <a:pt x="13429" y="5054"/>
                </a:cubicBezTo>
                <a:cubicBezTo>
                  <a:pt x="13547" y="4947"/>
                  <a:pt x="13547" y="4772"/>
                  <a:pt x="13429" y="4664"/>
                </a:cubicBezTo>
                <a:cubicBezTo>
                  <a:pt x="13370" y="4610"/>
                  <a:pt x="13291" y="4583"/>
                  <a:pt x="13214" y="4583"/>
                </a:cubicBezTo>
                <a:close/>
                <a:moveTo>
                  <a:pt x="19208" y="4583"/>
                </a:moveTo>
                <a:cubicBezTo>
                  <a:pt x="19130" y="4583"/>
                  <a:pt x="19052" y="4610"/>
                  <a:pt x="18992" y="4664"/>
                </a:cubicBezTo>
                <a:cubicBezTo>
                  <a:pt x="18874" y="4772"/>
                  <a:pt x="18874" y="4947"/>
                  <a:pt x="18992" y="5054"/>
                </a:cubicBezTo>
                <a:cubicBezTo>
                  <a:pt x="19111" y="5162"/>
                  <a:pt x="19303" y="5162"/>
                  <a:pt x="19421" y="5054"/>
                </a:cubicBezTo>
                <a:cubicBezTo>
                  <a:pt x="19540" y="4947"/>
                  <a:pt x="19540" y="4772"/>
                  <a:pt x="19421" y="4664"/>
                </a:cubicBezTo>
                <a:cubicBezTo>
                  <a:pt x="19362" y="4610"/>
                  <a:pt x="19285" y="4583"/>
                  <a:pt x="19208" y="4583"/>
                </a:cubicBezTo>
                <a:close/>
                <a:moveTo>
                  <a:pt x="12146" y="4624"/>
                </a:moveTo>
                <a:cubicBezTo>
                  <a:pt x="12080" y="4624"/>
                  <a:pt x="12012" y="4647"/>
                  <a:pt x="11962" y="4693"/>
                </a:cubicBezTo>
                <a:cubicBezTo>
                  <a:pt x="11861" y="4785"/>
                  <a:pt x="11861" y="4934"/>
                  <a:pt x="11962" y="5025"/>
                </a:cubicBezTo>
                <a:cubicBezTo>
                  <a:pt x="12063" y="5117"/>
                  <a:pt x="12227" y="5117"/>
                  <a:pt x="12328" y="5025"/>
                </a:cubicBezTo>
                <a:cubicBezTo>
                  <a:pt x="12429" y="4934"/>
                  <a:pt x="12429" y="4785"/>
                  <a:pt x="12328" y="4693"/>
                </a:cubicBezTo>
                <a:cubicBezTo>
                  <a:pt x="12277" y="4647"/>
                  <a:pt x="12212" y="4624"/>
                  <a:pt x="12146" y="4624"/>
                </a:cubicBezTo>
                <a:close/>
                <a:moveTo>
                  <a:pt x="20276" y="4624"/>
                </a:moveTo>
                <a:cubicBezTo>
                  <a:pt x="20209" y="4624"/>
                  <a:pt x="20144" y="4647"/>
                  <a:pt x="20094" y="4693"/>
                </a:cubicBezTo>
                <a:cubicBezTo>
                  <a:pt x="19993" y="4785"/>
                  <a:pt x="19993" y="4934"/>
                  <a:pt x="20094" y="5025"/>
                </a:cubicBezTo>
                <a:cubicBezTo>
                  <a:pt x="20194" y="5117"/>
                  <a:pt x="20357" y="5117"/>
                  <a:pt x="20458" y="5025"/>
                </a:cubicBezTo>
                <a:cubicBezTo>
                  <a:pt x="20558" y="4934"/>
                  <a:pt x="20558" y="4785"/>
                  <a:pt x="20458" y="4693"/>
                </a:cubicBezTo>
                <a:cubicBezTo>
                  <a:pt x="20407" y="4647"/>
                  <a:pt x="20342" y="4624"/>
                  <a:pt x="20276" y="4624"/>
                </a:cubicBezTo>
                <a:close/>
                <a:moveTo>
                  <a:pt x="11076" y="4664"/>
                </a:moveTo>
                <a:cubicBezTo>
                  <a:pt x="11021" y="4664"/>
                  <a:pt x="10967" y="4684"/>
                  <a:pt x="10926" y="4722"/>
                </a:cubicBezTo>
                <a:cubicBezTo>
                  <a:pt x="10842" y="4797"/>
                  <a:pt x="10842" y="4921"/>
                  <a:pt x="10926" y="4997"/>
                </a:cubicBezTo>
                <a:cubicBezTo>
                  <a:pt x="11009" y="5073"/>
                  <a:pt x="11145" y="5073"/>
                  <a:pt x="11228" y="4997"/>
                </a:cubicBezTo>
                <a:cubicBezTo>
                  <a:pt x="11312" y="4921"/>
                  <a:pt x="11312" y="4797"/>
                  <a:pt x="11228" y="4722"/>
                </a:cubicBezTo>
                <a:cubicBezTo>
                  <a:pt x="11187" y="4684"/>
                  <a:pt x="11131" y="4664"/>
                  <a:pt x="11076" y="4664"/>
                </a:cubicBezTo>
                <a:close/>
                <a:moveTo>
                  <a:pt x="21343" y="4664"/>
                </a:moveTo>
                <a:cubicBezTo>
                  <a:pt x="21289" y="4664"/>
                  <a:pt x="21235" y="4684"/>
                  <a:pt x="21193" y="4722"/>
                </a:cubicBezTo>
                <a:cubicBezTo>
                  <a:pt x="21109" y="4797"/>
                  <a:pt x="21109" y="4921"/>
                  <a:pt x="21193" y="4997"/>
                </a:cubicBezTo>
                <a:cubicBezTo>
                  <a:pt x="21276" y="5073"/>
                  <a:pt x="21412" y="5073"/>
                  <a:pt x="21496" y="4997"/>
                </a:cubicBezTo>
                <a:cubicBezTo>
                  <a:pt x="21579" y="4921"/>
                  <a:pt x="21579" y="4797"/>
                  <a:pt x="21496" y="4722"/>
                </a:cubicBezTo>
                <a:cubicBezTo>
                  <a:pt x="21454" y="4684"/>
                  <a:pt x="21398" y="4664"/>
                  <a:pt x="21343" y="4664"/>
                </a:cubicBezTo>
                <a:close/>
                <a:moveTo>
                  <a:pt x="5347" y="5088"/>
                </a:moveTo>
                <a:cubicBezTo>
                  <a:pt x="5281" y="5088"/>
                  <a:pt x="5214" y="5111"/>
                  <a:pt x="5164" y="5157"/>
                </a:cubicBezTo>
                <a:cubicBezTo>
                  <a:pt x="5063" y="5249"/>
                  <a:pt x="5063" y="5398"/>
                  <a:pt x="5164" y="5489"/>
                </a:cubicBezTo>
                <a:cubicBezTo>
                  <a:pt x="5264" y="5581"/>
                  <a:pt x="5429" y="5581"/>
                  <a:pt x="5529" y="5489"/>
                </a:cubicBezTo>
                <a:cubicBezTo>
                  <a:pt x="5630" y="5398"/>
                  <a:pt x="5630" y="5249"/>
                  <a:pt x="5529" y="5157"/>
                </a:cubicBezTo>
                <a:cubicBezTo>
                  <a:pt x="5479" y="5111"/>
                  <a:pt x="5414" y="5088"/>
                  <a:pt x="5347" y="5088"/>
                </a:cubicBezTo>
                <a:close/>
                <a:moveTo>
                  <a:pt x="1717" y="5525"/>
                </a:moveTo>
                <a:cubicBezTo>
                  <a:pt x="1662" y="5525"/>
                  <a:pt x="1608" y="5543"/>
                  <a:pt x="1567" y="5581"/>
                </a:cubicBezTo>
                <a:cubicBezTo>
                  <a:pt x="1483" y="5656"/>
                  <a:pt x="1483" y="5780"/>
                  <a:pt x="1567" y="5856"/>
                </a:cubicBezTo>
                <a:cubicBezTo>
                  <a:pt x="1650" y="5931"/>
                  <a:pt x="1784" y="5932"/>
                  <a:pt x="1867" y="5856"/>
                </a:cubicBezTo>
                <a:cubicBezTo>
                  <a:pt x="1951" y="5780"/>
                  <a:pt x="1951" y="5656"/>
                  <a:pt x="1867" y="5581"/>
                </a:cubicBezTo>
                <a:cubicBezTo>
                  <a:pt x="1826" y="5543"/>
                  <a:pt x="1772" y="5525"/>
                  <a:pt x="1717" y="5525"/>
                </a:cubicBezTo>
                <a:close/>
                <a:moveTo>
                  <a:pt x="8976" y="5525"/>
                </a:moveTo>
                <a:cubicBezTo>
                  <a:pt x="8921" y="5525"/>
                  <a:pt x="8867" y="5543"/>
                  <a:pt x="8825" y="5581"/>
                </a:cubicBezTo>
                <a:cubicBezTo>
                  <a:pt x="8742" y="5656"/>
                  <a:pt x="8742" y="5780"/>
                  <a:pt x="8825" y="5856"/>
                </a:cubicBezTo>
                <a:cubicBezTo>
                  <a:pt x="8909" y="5931"/>
                  <a:pt x="9045" y="5932"/>
                  <a:pt x="9128" y="5856"/>
                </a:cubicBezTo>
                <a:cubicBezTo>
                  <a:pt x="9212" y="5780"/>
                  <a:pt x="9211" y="5656"/>
                  <a:pt x="9128" y="5581"/>
                </a:cubicBezTo>
                <a:cubicBezTo>
                  <a:pt x="9086" y="5543"/>
                  <a:pt x="9031" y="5525"/>
                  <a:pt x="8976" y="5525"/>
                </a:cubicBezTo>
                <a:close/>
                <a:moveTo>
                  <a:pt x="14848" y="5781"/>
                </a:moveTo>
                <a:cubicBezTo>
                  <a:pt x="14759" y="5781"/>
                  <a:pt x="14669" y="5812"/>
                  <a:pt x="14601" y="5874"/>
                </a:cubicBezTo>
                <a:cubicBezTo>
                  <a:pt x="14465" y="5998"/>
                  <a:pt x="14465" y="6198"/>
                  <a:pt x="14601" y="6321"/>
                </a:cubicBezTo>
                <a:cubicBezTo>
                  <a:pt x="14736" y="6445"/>
                  <a:pt x="14957" y="6445"/>
                  <a:pt x="15093" y="6321"/>
                </a:cubicBezTo>
                <a:cubicBezTo>
                  <a:pt x="15229" y="6198"/>
                  <a:pt x="15229" y="5998"/>
                  <a:pt x="15093" y="5874"/>
                </a:cubicBezTo>
                <a:cubicBezTo>
                  <a:pt x="15025" y="5812"/>
                  <a:pt x="14937" y="5781"/>
                  <a:pt x="14848" y="5781"/>
                </a:cubicBezTo>
                <a:close/>
                <a:moveTo>
                  <a:pt x="17574" y="5781"/>
                </a:moveTo>
                <a:cubicBezTo>
                  <a:pt x="17485" y="5781"/>
                  <a:pt x="17396" y="5812"/>
                  <a:pt x="17329" y="5874"/>
                </a:cubicBezTo>
                <a:cubicBezTo>
                  <a:pt x="17193" y="5998"/>
                  <a:pt x="17193" y="6198"/>
                  <a:pt x="17329" y="6321"/>
                </a:cubicBezTo>
                <a:cubicBezTo>
                  <a:pt x="17464" y="6445"/>
                  <a:pt x="17683" y="6445"/>
                  <a:pt x="17819" y="6321"/>
                </a:cubicBezTo>
                <a:cubicBezTo>
                  <a:pt x="17955" y="6198"/>
                  <a:pt x="17955" y="5998"/>
                  <a:pt x="17819" y="5874"/>
                </a:cubicBezTo>
                <a:cubicBezTo>
                  <a:pt x="17751" y="5812"/>
                  <a:pt x="17663" y="5781"/>
                  <a:pt x="17574" y="5781"/>
                </a:cubicBezTo>
                <a:close/>
                <a:moveTo>
                  <a:pt x="5347" y="6019"/>
                </a:moveTo>
                <a:cubicBezTo>
                  <a:pt x="5270" y="6019"/>
                  <a:pt x="5191" y="6046"/>
                  <a:pt x="5132" y="6100"/>
                </a:cubicBezTo>
                <a:cubicBezTo>
                  <a:pt x="5014" y="6208"/>
                  <a:pt x="5014" y="6381"/>
                  <a:pt x="5132" y="6488"/>
                </a:cubicBezTo>
                <a:cubicBezTo>
                  <a:pt x="5250" y="6596"/>
                  <a:pt x="5443" y="6596"/>
                  <a:pt x="5561" y="6488"/>
                </a:cubicBezTo>
                <a:cubicBezTo>
                  <a:pt x="5679" y="6381"/>
                  <a:pt x="5679" y="6208"/>
                  <a:pt x="5561" y="6100"/>
                </a:cubicBezTo>
                <a:cubicBezTo>
                  <a:pt x="5502" y="6047"/>
                  <a:pt x="5425" y="6019"/>
                  <a:pt x="5347" y="6019"/>
                </a:cubicBezTo>
                <a:close/>
                <a:moveTo>
                  <a:pt x="2473" y="6171"/>
                </a:moveTo>
                <a:cubicBezTo>
                  <a:pt x="2407" y="6171"/>
                  <a:pt x="2339" y="6193"/>
                  <a:pt x="2289" y="6239"/>
                </a:cubicBezTo>
                <a:cubicBezTo>
                  <a:pt x="2188" y="6330"/>
                  <a:pt x="2188" y="6479"/>
                  <a:pt x="2289" y="6571"/>
                </a:cubicBezTo>
                <a:cubicBezTo>
                  <a:pt x="2390" y="6663"/>
                  <a:pt x="2554" y="6663"/>
                  <a:pt x="2655" y="6571"/>
                </a:cubicBezTo>
                <a:cubicBezTo>
                  <a:pt x="2756" y="6479"/>
                  <a:pt x="2756" y="6330"/>
                  <a:pt x="2655" y="6239"/>
                </a:cubicBezTo>
                <a:cubicBezTo>
                  <a:pt x="2604" y="6193"/>
                  <a:pt x="2539" y="6171"/>
                  <a:pt x="2473" y="6171"/>
                </a:cubicBezTo>
                <a:close/>
                <a:moveTo>
                  <a:pt x="8222" y="6171"/>
                </a:moveTo>
                <a:cubicBezTo>
                  <a:pt x="8156" y="6171"/>
                  <a:pt x="8089" y="6193"/>
                  <a:pt x="8038" y="6239"/>
                </a:cubicBezTo>
                <a:cubicBezTo>
                  <a:pt x="7937" y="6330"/>
                  <a:pt x="7937" y="6480"/>
                  <a:pt x="8038" y="6571"/>
                </a:cubicBezTo>
                <a:cubicBezTo>
                  <a:pt x="8139" y="6663"/>
                  <a:pt x="8303" y="6663"/>
                  <a:pt x="8404" y="6571"/>
                </a:cubicBezTo>
                <a:cubicBezTo>
                  <a:pt x="8505" y="6479"/>
                  <a:pt x="8505" y="6330"/>
                  <a:pt x="8404" y="6239"/>
                </a:cubicBezTo>
                <a:cubicBezTo>
                  <a:pt x="8354" y="6193"/>
                  <a:pt x="8288" y="6171"/>
                  <a:pt x="8222" y="6171"/>
                </a:cubicBezTo>
                <a:close/>
                <a:moveTo>
                  <a:pt x="16211" y="6294"/>
                </a:moveTo>
                <a:cubicBezTo>
                  <a:pt x="16122" y="6294"/>
                  <a:pt x="16032" y="6325"/>
                  <a:pt x="15964" y="6387"/>
                </a:cubicBezTo>
                <a:cubicBezTo>
                  <a:pt x="15828" y="6511"/>
                  <a:pt x="15828" y="6711"/>
                  <a:pt x="15964" y="6834"/>
                </a:cubicBezTo>
                <a:cubicBezTo>
                  <a:pt x="16099" y="6958"/>
                  <a:pt x="16320" y="6958"/>
                  <a:pt x="16456" y="6834"/>
                </a:cubicBezTo>
                <a:cubicBezTo>
                  <a:pt x="16592" y="6711"/>
                  <a:pt x="16592" y="6511"/>
                  <a:pt x="16456" y="6387"/>
                </a:cubicBezTo>
                <a:cubicBezTo>
                  <a:pt x="16388" y="6325"/>
                  <a:pt x="16300" y="6294"/>
                  <a:pt x="16211" y="6294"/>
                </a:cubicBezTo>
                <a:close/>
                <a:moveTo>
                  <a:pt x="14092" y="6509"/>
                </a:moveTo>
                <a:cubicBezTo>
                  <a:pt x="14014" y="6509"/>
                  <a:pt x="13936" y="6536"/>
                  <a:pt x="13876" y="6590"/>
                </a:cubicBezTo>
                <a:cubicBezTo>
                  <a:pt x="13758" y="6697"/>
                  <a:pt x="13758" y="6872"/>
                  <a:pt x="13876" y="6980"/>
                </a:cubicBezTo>
                <a:cubicBezTo>
                  <a:pt x="13995" y="7087"/>
                  <a:pt x="14187" y="7087"/>
                  <a:pt x="14305" y="6980"/>
                </a:cubicBezTo>
                <a:cubicBezTo>
                  <a:pt x="14424" y="6872"/>
                  <a:pt x="14424" y="6697"/>
                  <a:pt x="14305" y="6590"/>
                </a:cubicBezTo>
                <a:cubicBezTo>
                  <a:pt x="14246" y="6536"/>
                  <a:pt x="14169" y="6509"/>
                  <a:pt x="14092" y="6509"/>
                </a:cubicBezTo>
                <a:close/>
                <a:moveTo>
                  <a:pt x="18329" y="6509"/>
                </a:moveTo>
                <a:cubicBezTo>
                  <a:pt x="18252" y="6509"/>
                  <a:pt x="18173" y="6536"/>
                  <a:pt x="18114" y="6590"/>
                </a:cubicBezTo>
                <a:cubicBezTo>
                  <a:pt x="17996" y="6697"/>
                  <a:pt x="17996" y="6872"/>
                  <a:pt x="18114" y="6980"/>
                </a:cubicBezTo>
                <a:cubicBezTo>
                  <a:pt x="18232" y="7087"/>
                  <a:pt x="18425" y="7087"/>
                  <a:pt x="18543" y="6980"/>
                </a:cubicBezTo>
                <a:cubicBezTo>
                  <a:pt x="18661" y="6872"/>
                  <a:pt x="18661" y="6697"/>
                  <a:pt x="18543" y="6590"/>
                </a:cubicBezTo>
                <a:cubicBezTo>
                  <a:pt x="18484" y="6536"/>
                  <a:pt x="18407" y="6509"/>
                  <a:pt x="18329" y="6509"/>
                </a:cubicBezTo>
                <a:close/>
                <a:moveTo>
                  <a:pt x="3229" y="6816"/>
                </a:moveTo>
                <a:cubicBezTo>
                  <a:pt x="3151" y="6816"/>
                  <a:pt x="3072" y="6843"/>
                  <a:pt x="3013" y="6897"/>
                </a:cubicBezTo>
                <a:cubicBezTo>
                  <a:pt x="2895" y="7004"/>
                  <a:pt x="2895" y="7179"/>
                  <a:pt x="3013" y="7287"/>
                </a:cubicBezTo>
                <a:cubicBezTo>
                  <a:pt x="3132" y="7394"/>
                  <a:pt x="3324" y="7394"/>
                  <a:pt x="3442" y="7287"/>
                </a:cubicBezTo>
                <a:cubicBezTo>
                  <a:pt x="3561" y="7179"/>
                  <a:pt x="3561" y="7004"/>
                  <a:pt x="3442" y="6897"/>
                </a:cubicBezTo>
                <a:cubicBezTo>
                  <a:pt x="3383" y="6843"/>
                  <a:pt x="3306" y="6816"/>
                  <a:pt x="3229" y="6816"/>
                </a:cubicBezTo>
                <a:close/>
                <a:moveTo>
                  <a:pt x="7466" y="6816"/>
                </a:moveTo>
                <a:cubicBezTo>
                  <a:pt x="7389" y="6816"/>
                  <a:pt x="7310" y="6843"/>
                  <a:pt x="7251" y="6897"/>
                </a:cubicBezTo>
                <a:cubicBezTo>
                  <a:pt x="7132" y="7004"/>
                  <a:pt x="7132" y="7179"/>
                  <a:pt x="7251" y="7287"/>
                </a:cubicBezTo>
                <a:cubicBezTo>
                  <a:pt x="7369" y="7394"/>
                  <a:pt x="7561" y="7394"/>
                  <a:pt x="7680" y="7287"/>
                </a:cubicBezTo>
                <a:cubicBezTo>
                  <a:pt x="7798" y="7179"/>
                  <a:pt x="7798" y="7004"/>
                  <a:pt x="7680" y="6897"/>
                </a:cubicBezTo>
                <a:cubicBezTo>
                  <a:pt x="7621" y="6843"/>
                  <a:pt x="7544" y="6816"/>
                  <a:pt x="7466" y="6816"/>
                </a:cubicBezTo>
                <a:close/>
                <a:moveTo>
                  <a:pt x="5347" y="6949"/>
                </a:moveTo>
                <a:cubicBezTo>
                  <a:pt x="5258" y="6949"/>
                  <a:pt x="5168" y="6980"/>
                  <a:pt x="5100" y="7042"/>
                </a:cubicBezTo>
                <a:cubicBezTo>
                  <a:pt x="4965" y="7165"/>
                  <a:pt x="4965" y="7366"/>
                  <a:pt x="5100" y="7489"/>
                </a:cubicBezTo>
                <a:cubicBezTo>
                  <a:pt x="5236" y="7613"/>
                  <a:pt x="5457" y="7613"/>
                  <a:pt x="5593" y="7489"/>
                </a:cubicBezTo>
                <a:cubicBezTo>
                  <a:pt x="5728" y="7366"/>
                  <a:pt x="5728" y="7165"/>
                  <a:pt x="5593" y="7042"/>
                </a:cubicBezTo>
                <a:cubicBezTo>
                  <a:pt x="5525" y="6980"/>
                  <a:pt x="5436" y="6949"/>
                  <a:pt x="5347" y="6949"/>
                </a:cubicBezTo>
                <a:close/>
                <a:moveTo>
                  <a:pt x="13336" y="7236"/>
                </a:moveTo>
                <a:cubicBezTo>
                  <a:pt x="13270" y="7236"/>
                  <a:pt x="13205" y="7259"/>
                  <a:pt x="13154" y="7305"/>
                </a:cubicBezTo>
                <a:cubicBezTo>
                  <a:pt x="13053" y="7397"/>
                  <a:pt x="13053" y="7546"/>
                  <a:pt x="13154" y="7638"/>
                </a:cubicBezTo>
                <a:cubicBezTo>
                  <a:pt x="13255" y="7729"/>
                  <a:pt x="13417" y="7729"/>
                  <a:pt x="13518" y="7638"/>
                </a:cubicBezTo>
                <a:cubicBezTo>
                  <a:pt x="13619" y="7546"/>
                  <a:pt x="13619" y="7397"/>
                  <a:pt x="13518" y="7305"/>
                </a:cubicBezTo>
                <a:cubicBezTo>
                  <a:pt x="13468" y="7259"/>
                  <a:pt x="13402" y="7236"/>
                  <a:pt x="13336" y="7236"/>
                </a:cubicBezTo>
                <a:close/>
                <a:moveTo>
                  <a:pt x="19085" y="7236"/>
                </a:moveTo>
                <a:cubicBezTo>
                  <a:pt x="19019" y="7236"/>
                  <a:pt x="18952" y="7259"/>
                  <a:pt x="18901" y="7305"/>
                </a:cubicBezTo>
                <a:cubicBezTo>
                  <a:pt x="18800" y="7397"/>
                  <a:pt x="18800" y="7546"/>
                  <a:pt x="18901" y="7638"/>
                </a:cubicBezTo>
                <a:cubicBezTo>
                  <a:pt x="19002" y="7729"/>
                  <a:pt x="19166" y="7729"/>
                  <a:pt x="19267" y="7638"/>
                </a:cubicBezTo>
                <a:cubicBezTo>
                  <a:pt x="19368" y="7546"/>
                  <a:pt x="19368" y="7397"/>
                  <a:pt x="19267" y="7305"/>
                </a:cubicBezTo>
                <a:cubicBezTo>
                  <a:pt x="19217" y="7259"/>
                  <a:pt x="19151" y="7236"/>
                  <a:pt x="19085" y="7236"/>
                </a:cubicBezTo>
                <a:close/>
                <a:moveTo>
                  <a:pt x="16211" y="7307"/>
                </a:moveTo>
                <a:cubicBezTo>
                  <a:pt x="16133" y="7307"/>
                  <a:pt x="16056" y="7334"/>
                  <a:pt x="15997" y="7388"/>
                </a:cubicBezTo>
                <a:cubicBezTo>
                  <a:pt x="15879" y="7495"/>
                  <a:pt x="15879" y="7668"/>
                  <a:pt x="15997" y="7776"/>
                </a:cubicBezTo>
                <a:cubicBezTo>
                  <a:pt x="16115" y="7884"/>
                  <a:pt x="16306" y="7884"/>
                  <a:pt x="16424" y="7776"/>
                </a:cubicBezTo>
                <a:cubicBezTo>
                  <a:pt x="16543" y="7668"/>
                  <a:pt x="16543" y="7495"/>
                  <a:pt x="16424" y="7388"/>
                </a:cubicBezTo>
                <a:cubicBezTo>
                  <a:pt x="16365" y="7334"/>
                  <a:pt x="16288" y="7307"/>
                  <a:pt x="16211" y="7307"/>
                </a:cubicBezTo>
                <a:close/>
                <a:moveTo>
                  <a:pt x="3984" y="7462"/>
                </a:moveTo>
                <a:cubicBezTo>
                  <a:pt x="3895" y="7462"/>
                  <a:pt x="3805" y="7493"/>
                  <a:pt x="3737" y="7555"/>
                </a:cubicBezTo>
                <a:cubicBezTo>
                  <a:pt x="3602" y="7678"/>
                  <a:pt x="3602" y="7879"/>
                  <a:pt x="3737" y="8002"/>
                </a:cubicBezTo>
                <a:cubicBezTo>
                  <a:pt x="3873" y="8126"/>
                  <a:pt x="4094" y="8126"/>
                  <a:pt x="4230" y="8002"/>
                </a:cubicBezTo>
                <a:cubicBezTo>
                  <a:pt x="4365" y="7879"/>
                  <a:pt x="4365" y="7678"/>
                  <a:pt x="4230" y="7555"/>
                </a:cubicBezTo>
                <a:cubicBezTo>
                  <a:pt x="4162" y="7493"/>
                  <a:pt x="4073" y="7462"/>
                  <a:pt x="3984" y="7462"/>
                </a:cubicBezTo>
                <a:close/>
                <a:moveTo>
                  <a:pt x="6710" y="7462"/>
                </a:moveTo>
                <a:cubicBezTo>
                  <a:pt x="6621" y="7462"/>
                  <a:pt x="6531" y="7493"/>
                  <a:pt x="6463" y="7555"/>
                </a:cubicBezTo>
                <a:cubicBezTo>
                  <a:pt x="6328" y="7678"/>
                  <a:pt x="6328" y="7879"/>
                  <a:pt x="6463" y="8002"/>
                </a:cubicBezTo>
                <a:cubicBezTo>
                  <a:pt x="6599" y="8126"/>
                  <a:pt x="6820" y="8126"/>
                  <a:pt x="6956" y="8002"/>
                </a:cubicBezTo>
                <a:cubicBezTo>
                  <a:pt x="7091" y="7879"/>
                  <a:pt x="7091" y="7678"/>
                  <a:pt x="6956" y="7555"/>
                </a:cubicBezTo>
                <a:cubicBezTo>
                  <a:pt x="6888" y="7493"/>
                  <a:pt x="6799" y="7462"/>
                  <a:pt x="6710" y="7462"/>
                </a:cubicBezTo>
                <a:close/>
                <a:moveTo>
                  <a:pt x="14673" y="7904"/>
                </a:moveTo>
                <a:cubicBezTo>
                  <a:pt x="14600" y="7904"/>
                  <a:pt x="14528" y="7932"/>
                  <a:pt x="14476" y="7979"/>
                </a:cubicBezTo>
                <a:cubicBezTo>
                  <a:pt x="14425" y="8025"/>
                  <a:pt x="14395" y="8091"/>
                  <a:pt x="14395" y="8157"/>
                </a:cubicBezTo>
                <a:cubicBezTo>
                  <a:pt x="14395" y="8224"/>
                  <a:pt x="14425" y="8289"/>
                  <a:pt x="14476" y="8336"/>
                </a:cubicBezTo>
                <a:cubicBezTo>
                  <a:pt x="14528" y="8383"/>
                  <a:pt x="14600" y="8410"/>
                  <a:pt x="14673" y="8411"/>
                </a:cubicBezTo>
                <a:cubicBezTo>
                  <a:pt x="14747" y="8411"/>
                  <a:pt x="14818" y="8383"/>
                  <a:pt x="14870" y="8336"/>
                </a:cubicBezTo>
                <a:cubicBezTo>
                  <a:pt x="14922" y="8289"/>
                  <a:pt x="14951" y="8224"/>
                  <a:pt x="14952" y="8157"/>
                </a:cubicBezTo>
                <a:cubicBezTo>
                  <a:pt x="14952" y="8091"/>
                  <a:pt x="14922" y="8025"/>
                  <a:pt x="14870" y="7979"/>
                </a:cubicBezTo>
                <a:cubicBezTo>
                  <a:pt x="14818" y="7932"/>
                  <a:pt x="14747" y="7904"/>
                  <a:pt x="14673" y="7904"/>
                </a:cubicBezTo>
                <a:close/>
                <a:moveTo>
                  <a:pt x="12580" y="7963"/>
                </a:moveTo>
                <a:cubicBezTo>
                  <a:pt x="12526" y="7963"/>
                  <a:pt x="12472" y="7983"/>
                  <a:pt x="12430" y="8021"/>
                </a:cubicBezTo>
                <a:cubicBezTo>
                  <a:pt x="12346" y="8097"/>
                  <a:pt x="12346" y="8220"/>
                  <a:pt x="12430" y="8296"/>
                </a:cubicBezTo>
                <a:cubicBezTo>
                  <a:pt x="12513" y="8372"/>
                  <a:pt x="12649" y="8372"/>
                  <a:pt x="12733" y="8296"/>
                </a:cubicBezTo>
                <a:cubicBezTo>
                  <a:pt x="12816" y="8220"/>
                  <a:pt x="12816" y="8097"/>
                  <a:pt x="12733" y="8021"/>
                </a:cubicBezTo>
                <a:cubicBezTo>
                  <a:pt x="12691" y="7983"/>
                  <a:pt x="12635" y="7963"/>
                  <a:pt x="12580" y="7963"/>
                </a:cubicBezTo>
                <a:close/>
                <a:moveTo>
                  <a:pt x="19841" y="7963"/>
                </a:moveTo>
                <a:cubicBezTo>
                  <a:pt x="19786" y="7963"/>
                  <a:pt x="19730" y="7983"/>
                  <a:pt x="19689" y="8021"/>
                </a:cubicBezTo>
                <a:cubicBezTo>
                  <a:pt x="19605" y="8097"/>
                  <a:pt x="19605" y="8220"/>
                  <a:pt x="19689" y="8296"/>
                </a:cubicBezTo>
                <a:cubicBezTo>
                  <a:pt x="19772" y="8372"/>
                  <a:pt x="19908" y="8372"/>
                  <a:pt x="19991" y="8296"/>
                </a:cubicBezTo>
                <a:cubicBezTo>
                  <a:pt x="20075" y="8220"/>
                  <a:pt x="20075" y="8097"/>
                  <a:pt x="19991" y="8021"/>
                </a:cubicBezTo>
                <a:cubicBezTo>
                  <a:pt x="19950" y="7983"/>
                  <a:pt x="19896" y="7963"/>
                  <a:pt x="19841" y="7963"/>
                </a:cubicBezTo>
                <a:close/>
                <a:moveTo>
                  <a:pt x="16211" y="8318"/>
                </a:moveTo>
                <a:cubicBezTo>
                  <a:pt x="16145" y="8318"/>
                  <a:pt x="16079" y="8341"/>
                  <a:pt x="16029" y="8387"/>
                </a:cubicBezTo>
                <a:cubicBezTo>
                  <a:pt x="15928" y="8479"/>
                  <a:pt x="15928" y="8628"/>
                  <a:pt x="16029" y="8719"/>
                </a:cubicBezTo>
                <a:cubicBezTo>
                  <a:pt x="16130" y="8811"/>
                  <a:pt x="16292" y="8811"/>
                  <a:pt x="16393" y="8719"/>
                </a:cubicBezTo>
                <a:cubicBezTo>
                  <a:pt x="16494" y="8628"/>
                  <a:pt x="16494" y="8479"/>
                  <a:pt x="16393" y="8387"/>
                </a:cubicBezTo>
                <a:cubicBezTo>
                  <a:pt x="16342" y="8341"/>
                  <a:pt x="16277" y="8318"/>
                  <a:pt x="16211" y="8318"/>
                </a:cubicBezTo>
                <a:close/>
                <a:moveTo>
                  <a:pt x="3418" y="8701"/>
                </a:moveTo>
                <a:cubicBezTo>
                  <a:pt x="3329" y="8701"/>
                  <a:pt x="3241" y="8732"/>
                  <a:pt x="3173" y="8794"/>
                </a:cubicBezTo>
                <a:cubicBezTo>
                  <a:pt x="3037" y="8917"/>
                  <a:pt x="3037" y="9117"/>
                  <a:pt x="3173" y="9241"/>
                </a:cubicBezTo>
                <a:cubicBezTo>
                  <a:pt x="3309" y="9364"/>
                  <a:pt x="3529" y="9364"/>
                  <a:pt x="3665" y="9241"/>
                </a:cubicBezTo>
                <a:cubicBezTo>
                  <a:pt x="3801" y="9117"/>
                  <a:pt x="3801" y="8917"/>
                  <a:pt x="3665" y="8794"/>
                </a:cubicBezTo>
                <a:cubicBezTo>
                  <a:pt x="3597" y="8732"/>
                  <a:pt x="3507" y="8701"/>
                  <a:pt x="3418" y="8701"/>
                </a:cubicBezTo>
                <a:close/>
                <a:moveTo>
                  <a:pt x="7275" y="8701"/>
                </a:moveTo>
                <a:cubicBezTo>
                  <a:pt x="7186" y="8701"/>
                  <a:pt x="7098" y="8732"/>
                  <a:pt x="7030" y="8794"/>
                </a:cubicBezTo>
                <a:cubicBezTo>
                  <a:pt x="6894" y="8917"/>
                  <a:pt x="6894" y="9117"/>
                  <a:pt x="7030" y="9241"/>
                </a:cubicBezTo>
                <a:cubicBezTo>
                  <a:pt x="7166" y="9364"/>
                  <a:pt x="7384" y="9364"/>
                  <a:pt x="7520" y="9241"/>
                </a:cubicBezTo>
                <a:cubicBezTo>
                  <a:pt x="7656" y="9117"/>
                  <a:pt x="7656" y="8917"/>
                  <a:pt x="7520" y="8794"/>
                </a:cubicBezTo>
                <a:cubicBezTo>
                  <a:pt x="7452" y="8732"/>
                  <a:pt x="7364" y="8701"/>
                  <a:pt x="7275" y="8701"/>
                </a:cubicBezTo>
                <a:close/>
                <a:moveTo>
                  <a:pt x="2350" y="8741"/>
                </a:moveTo>
                <a:cubicBezTo>
                  <a:pt x="2273" y="8741"/>
                  <a:pt x="2196" y="8769"/>
                  <a:pt x="2137" y="8822"/>
                </a:cubicBezTo>
                <a:cubicBezTo>
                  <a:pt x="2018" y="8930"/>
                  <a:pt x="2018" y="9105"/>
                  <a:pt x="2137" y="9212"/>
                </a:cubicBezTo>
                <a:cubicBezTo>
                  <a:pt x="2255" y="9320"/>
                  <a:pt x="2445" y="9320"/>
                  <a:pt x="2564" y="9212"/>
                </a:cubicBezTo>
                <a:cubicBezTo>
                  <a:pt x="2682" y="9105"/>
                  <a:pt x="2682" y="8930"/>
                  <a:pt x="2564" y="8822"/>
                </a:cubicBezTo>
                <a:cubicBezTo>
                  <a:pt x="2505" y="8768"/>
                  <a:pt x="2428" y="8741"/>
                  <a:pt x="2350" y="8741"/>
                </a:cubicBezTo>
                <a:close/>
                <a:moveTo>
                  <a:pt x="8343" y="8741"/>
                </a:moveTo>
                <a:cubicBezTo>
                  <a:pt x="8265" y="8741"/>
                  <a:pt x="8188" y="8769"/>
                  <a:pt x="8129" y="8822"/>
                </a:cubicBezTo>
                <a:cubicBezTo>
                  <a:pt x="8011" y="8930"/>
                  <a:pt x="8011" y="9105"/>
                  <a:pt x="8129" y="9212"/>
                </a:cubicBezTo>
                <a:cubicBezTo>
                  <a:pt x="8247" y="9320"/>
                  <a:pt x="8440" y="9320"/>
                  <a:pt x="8558" y="9212"/>
                </a:cubicBezTo>
                <a:cubicBezTo>
                  <a:pt x="8676" y="9105"/>
                  <a:pt x="8676" y="8930"/>
                  <a:pt x="8558" y="8822"/>
                </a:cubicBezTo>
                <a:cubicBezTo>
                  <a:pt x="8499" y="8768"/>
                  <a:pt x="8420" y="8741"/>
                  <a:pt x="8343" y="8741"/>
                </a:cubicBezTo>
                <a:close/>
                <a:moveTo>
                  <a:pt x="14183" y="8772"/>
                </a:moveTo>
                <a:cubicBezTo>
                  <a:pt x="14075" y="8762"/>
                  <a:pt x="13966" y="8810"/>
                  <a:pt x="13912" y="8902"/>
                </a:cubicBezTo>
                <a:cubicBezTo>
                  <a:pt x="13838" y="9024"/>
                  <a:pt x="13888" y="9178"/>
                  <a:pt x="14023" y="9244"/>
                </a:cubicBezTo>
                <a:cubicBezTo>
                  <a:pt x="14065" y="9265"/>
                  <a:pt x="14110" y="9275"/>
                  <a:pt x="14155" y="9275"/>
                </a:cubicBezTo>
                <a:cubicBezTo>
                  <a:pt x="14254" y="9275"/>
                  <a:pt x="14350" y="9227"/>
                  <a:pt x="14400" y="9143"/>
                </a:cubicBezTo>
                <a:cubicBezTo>
                  <a:pt x="14473" y="9020"/>
                  <a:pt x="14424" y="8867"/>
                  <a:pt x="14289" y="8800"/>
                </a:cubicBezTo>
                <a:cubicBezTo>
                  <a:pt x="14255" y="8784"/>
                  <a:pt x="14219" y="8775"/>
                  <a:pt x="14183" y="8772"/>
                </a:cubicBezTo>
                <a:close/>
                <a:moveTo>
                  <a:pt x="1283" y="8782"/>
                </a:moveTo>
                <a:cubicBezTo>
                  <a:pt x="1216" y="8782"/>
                  <a:pt x="1149" y="8805"/>
                  <a:pt x="1099" y="8851"/>
                </a:cubicBezTo>
                <a:cubicBezTo>
                  <a:pt x="998" y="8943"/>
                  <a:pt x="998" y="9092"/>
                  <a:pt x="1099" y="9183"/>
                </a:cubicBezTo>
                <a:cubicBezTo>
                  <a:pt x="1200" y="9275"/>
                  <a:pt x="1364" y="9275"/>
                  <a:pt x="1465" y="9183"/>
                </a:cubicBezTo>
                <a:cubicBezTo>
                  <a:pt x="1565" y="9092"/>
                  <a:pt x="1565" y="8943"/>
                  <a:pt x="1465" y="8851"/>
                </a:cubicBezTo>
                <a:cubicBezTo>
                  <a:pt x="1414" y="8805"/>
                  <a:pt x="1349" y="8782"/>
                  <a:pt x="1283" y="8782"/>
                </a:cubicBezTo>
                <a:close/>
                <a:moveTo>
                  <a:pt x="9412" y="8782"/>
                </a:moveTo>
                <a:cubicBezTo>
                  <a:pt x="9346" y="8782"/>
                  <a:pt x="9279" y="8805"/>
                  <a:pt x="9228" y="8851"/>
                </a:cubicBezTo>
                <a:cubicBezTo>
                  <a:pt x="9128" y="8943"/>
                  <a:pt x="9128" y="9092"/>
                  <a:pt x="9228" y="9183"/>
                </a:cubicBezTo>
                <a:cubicBezTo>
                  <a:pt x="9329" y="9275"/>
                  <a:pt x="9493" y="9275"/>
                  <a:pt x="9594" y="9183"/>
                </a:cubicBezTo>
                <a:cubicBezTo>
                  <a:pt x="9695" y="9092"/>
                  <a:pt x="9695" y="8943"/>
                  <a:pt x="9594" y="8851"/>
                </a:cubicBezTo>
                <a:cubicBezTo>
                  <a:pt x="9544" y="8805"/>
                  <a:pt x="9479" y="8782"/>
                  <a:pt x="9412" y="8782"/>
                </a:cubicBezTo>
                <a:close/>
                <a:moveTo>
                  <a:pt x="213" y="8824"/>
                </a:moveTo>
                <a:cubicBezTo>
                  <a:pt x="158" y="8824"/>
                  <a:pt x="104" y="8842"/>
                  <a:pt x="62" y="8880"/>
                </a:cubicBezTo>
                <a:cubicBezTo>
                  <a:pt x="-21" y="8955"/>
                  <a:pt x="-21" y="9079"/>
                  <a:pt x="62" y="9155"/>
                </a:cubicBezTo>
                <a:cubicBezTo>
                  <a:pt x="146" y="9231"/>
                  <a:pt x="282" y="9231"/>
                  <a:pt x="365" y="9155"/>
                </a:cubicBezTo>
                <a:cubicBezTo>
                  <a:pt x="449" y="9079"/>
                  <a:pt x="449" y="8955"/>
                  <a:pt x="365" y="8880"/>
                </a:cubicBezTo>
                <a:cubicBezTo>
                  <a:pt x="323" y="8842"/>
                  <a:pt x="268" y="8824"/>
                  <a:pt x="213" y="8824"/>
                </a:cubicBezTo>
                <a:close/>
                <a:moveTo>
                  <a:pt x="10480" y="8824"/>
                </a:moveTo>
                <a:cubicBezTo>
                  <a:pt x="10425" y="8824"/>
                  <a:pt x="10371" y="8842"/>
                  <a:pt x="10330" y="8880"/>
                </a:cubicBezTo>
                <a:cubicBezTo>
                  <a:pt x="10246" y="8955"/>
                  <a:pt x="10246" y="9079"/>
                  <a:pt x="10330" y="9155"/>
                </a:cubicBezTo>
                <a:cubicBezTo>
                  <a:pt x="10413" y="9231"/>
                  <a:pt x="10547" y="9231"/>
                  <a:pt x="10630" y="9155"/>
                </a:cubicBezTo>
                <a:cubicBezTo>
                  <a:pt x="10714" y="9079"/>
                  <a:pt x="10714" y="8955"/>
                  <a:pt x="10630" y="8880"/>
                </a:cubicBezTo>
                <a:cubicBezTo>
                  <a:pt x="10589" y="8842"/>
                  <a:pt x="10535" y="8824"/>
                  <a:pt x="10480" y="8824"/>
                </a:cubicBezTo>
                <a:close/>
                <a:moveTo>
                  <a:pt x="16211" y="9330"/>
                </a:moveTo>
                <a:cubicBezTo>
                  <a:pt x="16156" y="9330"/>
                  <a:pt x="16102" y="9350"/>
                  <a:pt x="16060" y="9388"/>
                </a:cubicBezTo>
                <a:cubicBezTo>
                  <a:pt x="15977" y="9463"/>
                  <a:pt x="15977" y="9585"/>
                  <a:pt x="16060" y="9661"/>
                </a:cubicBezTo>
                <a:cubicBezTo>
                  <a:pt x="16144" y="9737"/>
                  <a:pt x="16278" y="9737"/>
                  <a:pt x="16361" y="9661"/>
                </a:cubicBezTo>
                <a:cubicBezTo>
                  <a:pt x="16444" y="9585"/>
                  <a:pt x="16444" y="9463"/>
                  <a:pt x="16361" y="9388"/>
                </a:cubicBezTo>
                <a:cubicBezTo>
                  <a:pt x="16319" y="9350"/>
                  <a:pt x="16265" y="9330"/>
                  <a:pt x="16211" y="9330"/>
                </a:cubicBezTo>
                <a:close/>
                <a:moveTo>
                  <a:pt x="13668" y="9639"/>
                </a:moveTo>
                <a:cubicBezTo>
                  <a:pt x="13560" y="9632"/>
                  <a:pt x="13453" y="9684"/>
                  <a:pt x="13401" y="9777"/>
                </a:cubicBezTo>
                <a:cubicBezTo>
                  <a:pt x="13331" y="9901"/>
                  <a:pt x="13385" y="10053"/>
                  <a:pt x="13522" y="10117"/>
                </a:cubicBezTo>
                <a:cubicBezTo>
                  <a:pt x="13562" y="10135"/>
                  <a:pt x="13605" y="10144"/>
                  <a:pt x="13648" y="10144"/>
                </a:cubicBezTo>
                <a:cubicBezTo>
                  <a:pt x="13749" y="10144"/>
                  <a:pt x="13847" y="10095"/>
                  <a:pt x="13897" y="10007"/>
                </a:cubicBezTo>
                <a:cubicBezTo>
                  <a:pt x="13967" y="9883"/>
                  <a:pt x="13912" y="9729"/>
                  <a:pt x="13776" y="9666"/>
                </a:cubicBezTo>
                <a:cubicBezTo>
                  <a:pt x="13742" y="9650"/>
                  <a:pt x="13705" y="9641"/>
                  <a:pt x="13668" y="9639"/>
                </a:cubicBezTo>
                <a:close/>
                <a:moveTo>
                  <a:pt x="3984" y="9941"/>
                </a:moveTo>
                <a:cubicBezTo>
                  <a:pt x="3895" y="9941"/>
                  <a:pt x="3805" y="9970"/>
                  <a:pt x="3737" y="10032"/>
                </a:cubicBezTo>
                <a:cubicBezTo>
                  <a:pt x="3602" y="10156"/>
                  <a:pt x="3602" y="10356"/>
                  <a:pt x="3737" y="10479"/>
                </a:cubicBezTo>
                <a:cubicBezTo>
                  <a:pt x="3873" y="10603"/>
                  <a:pt x="4094" y="10603"/>
                  <a:pt x="4230" y="10479"/>
                </a:cubicBezTo>
                <a:cubicBezTo>
                  <a:pt x="4365" y="10356"/>
                  <a:pt x="4365" y="10156"/>
                  <a:pt x="4230" y="10032"/>
                </a:cubicBezTo>
                <a:cubicBezTo>
                  <a:pt x="4162" y="9970"/>
                  <a:pt x="4073" y="9941"/>
                  <a:pt x="3984" y="9941"/>
                </a:cubicBezTo>
                <a:close/>
                <a:moveTo>
                  <a:pt x="6710" y="9941"/>
                </a:moveTo>
                <a:cubicBezTo>
                  <a:pt x="6621" y="9941"/>
                  <a:pt x="6531" y="9970"/>
                  <a:pt x="6463" y="10032"/>
                </a:cubicBezTo>
                <a:cubicBezTo>
                  <a:pt x="6328" y="10156"/>
                  <a:pt x="6328" y="10356"/>
                  <a:pt x="6463" y="10479"/>
                </a:cubicBezTo>
                <a:cubicBezTo>
                  <a:pt x="6599" y="10603"/>
                  <a:pt x="6820" y="10603"/>
                  <a:pt x="6956" y="10479"/>
                </a:cubicBezTo>
                <a:cubicBezTo>
                  <a:pt x="7091" y="10356"/>
                  <a:pt x="7091" y="10156"/>
                  <a:pt x="6956" y="10032"/>
                </a:cubicBezTo>
                <a:cubicBezTo>
                  <a:pt x="6888" y="9970"/>
                  <a:pt x="6799" y="9941"/>
                  <a:pt x="6710" y="9941"/>
                </a:cubicBezTo>
                <a:close/>
                <a:moveTo>
                  <a:pt x="5347" y="10454"/>
                </a:moveTo>
                <a:cubicBezTo>
                  <a:pt x="5258" y="10454"/>
                  <a:pt x="5168" y="10483"/>
                  <a:pt x="5100" y="10545"/>
                </a:cubicBezTo>
                <a:cubicBezTo>
                  <a:pt x="4965" y="10669"/>
                  <a:pt x="4965" y="10869"/>
                  <a:pt x="5100" y="10992"/>
                </a:cubicBezTo>
                <a:cubicBezTo>
                  <a:pt x="5236" y="11116"/>
                  <a:pt x="5457" y="11116"/>
                  <a:pt x="5593" y="10992"/>
                </a:cubicBezTo>
                <a:cubicBezTo>
                  <a:pt x="5728" y="10869"/>
                  <a:pt x="5728" y="10669"/>
                  <a:pt x="5593" y="10545"/>
                </a:cubicBezTo>
                <a:cubicBezTo>
                  <a:pt x="5525" y="10483"/>
                  <a:pt x="5436" y="10454"/>
                  <a:pt x="5347" y="10454"/>
                </a:cubicBezTo>
                <a:close/>
                <a:moveTo>
                  <a:pt x="13184" y="10523"/>
                </a:moveTo>
                <a:cubicBezTo>
                  <a:pt x="13076" y="10521"/>
                  <a:pt x="12972" y="10577"/>
                  <a:pt x="12924" y="10672"/>
                </a:cubicBezTo>
                <a:cubicBezTo>
                  <a:pt x="12860" y="10799"/>
                  <a:pt x="12921" y="10948"/>
                  <a:pt x="13061" y="11006"/>
                </a:cubicBezTo>
                <a:cubicBezTo>
                  <a:pt x="13099" y="11022"/>
                  <a:pt x="13138" y="11029"/>
                  <a:pt x="13176" y="11030"/>
                </a:cubicBezTo>
                <a:cubicBezTo>
                  <a:pt x="13282" y="11030"/>
                  <a:pt x="13383" y="10974"/>
                  <a:pt x="13431" y="10881"/>
                </a:cubicBezTo>
                <a:cubicBezTo>
                  <a:pt x="13494" y="10754"/>
                  <a:pt x="13432" y="10605"/>
                  <a:pt x="13291" y="10547"/>
                </a:cubicBezTo>
                <a:cubicBezTo>
                  <a:pt x="13257" y="10532"/>
                  <a:pt x="13220" y="10524"/>
                  <a:pt x="13184" y="10523"/>
                </a:cubicBezTo>
                <a:close/>
                <a:moveTo>
                  <a:pt x="3229" y="10667"/>
                </a:moveTo>
                <a:cubicBezTo>
                  <a:pt x="3151" y="10667"/>
                  <a:pt x="3072" y="10694"/>
                  <a:pt x="3013" y="10748"/>
                </a:cubicBezTo>
                <a:cubicBezTo>
                  <a:pt x="2895" y="10855"/>
                  <a:pt x="2895" y="11030"/>
                  <a:pt x="3013" y="11138"/>
                </a:cubicBezTo>
                <a:cubicBezTo>
                  <a:pt x="3132" y="11245"/>
                  <a:pt x="3324" y="11245"/>
                  <a:pt x="3442" y="11138"/>
                </a:cubicBezTo>
                <a:cubicBezTo>
                  <a:pt x="3561" y="11030"/>
                  <a:pt x="3561" y="10855"/>
                  <a:pt x="3442" y="10748"/>
                </a:cubicBezTo>
                <a:cubicBezTo>
                  <a:pt x="3383" y="10694"/>
                  <a:pt x="3306" y="10667"/>
                  <a:pt x="3229" y="10667"/>
                </a:cubicBezTo>
                <a:close/>
                <a:moveTo>
                  <a:pt x="7466" y="10667"/>
                </a:moveTo>
                <a:cubicBezTo>
                  <a:pt x="7389" y="10667"/>
                  <a:pt x="7310" y="10694"/>
                  <a:pt x="7251" y="10748"/>
                </a:cubicBezTo>
                <a:cubicBezTo>
                  <a:pt x="7132" y="10855"/>
                  <a:pt x="7132" y="11030"/>
                  <a:pt x="7251" y="11138"/>
                </a:cubicBezTo>
                <a:cubicBezTo>
                  <a:pt x="7369" y="11245"/>
                  <a:pt x="7561" y="11245"/>
                  <a:pt x="7680" y="11138"/>
                </a:cubicBezTo>
                <a:cubicBezTo>
                  <a:pt x="7798" y="11030"/>
                  <a:pt x="7798" y="10855"/>
                  <a:pt x="7680" y="10748"/>
                </a:cubicBezTo>
                <a:cubicBezTo>
                  <a:pt x="7621" y="10694"/>
                  <a:pt x="7544" y="10667"/>
                  <a:pt x="7466" y="10667"/>
                </a:cubicBezTo>
                <a:close/>
                <a:moveTo>
                  <a:pt x="2473" y="11394"/>
                </a:moveTo>
                <a:cubicBezTo>
                  <a:pt x="2407" y="11394"/>
                  <a:pt x="2339" y="11417"/>
                  <a:pt x="2289" y="11463"/>
                </a:cubicBezTo>
                <a:cubicBezTo>
                  <a:pt x="2188" y="11555"/>
                  <a:pt x="2188" y="11704"/>
                  <a:pt x="2289" y="11796"/>
                </a:cubicBezTo>
                <a:cubicBezTo>
                  <a:pt x="2390" y="11887"/>
                  <a:pt x="2554" y="11887"/>
                  <a:pt x="2655" y="11796"/>
                </a:cubicBezTo>
                <a:cubicBezTo>
                  <a:pt x="2756" y="11704"/>
                  <a:pt x="2756" y="11555"/>
                  <a:pt x="2655" y="11463"/>
                </a:cubicBezTo>
                <a:cubicBezTo>
                  <a:pt x="2604" y="11417"/>
                  <a:pt x="2539" y="11394"/>
                  <a:pt x="2473" y="11394"/>
                </a:cubicBezTo>
                <a:close/>
                <a:moveTo>
                  <a:pt x="8222" y="11394"/>
                </a:moveTo>
                <a:cubicBezTo>
                  <a:pt x="8156" y="11394"/>
                  <a:pt x="8089" y="11417"/>
                  <a:pt x="8038" y="11463"/>
                </a:cubicBezTo>
                <a:cubicBezTo>
                  <a:pt x="7937" y="11555"/>
                  <a:pt x="7937" y="11704"/>
                  <a:pt x="8038" y="11796"/>
                </a:cubicBezTo>
                <a:cubicBezTo>
                  <a:pt x="8139" y="11887"/>
                  <a:pt x="8303" y="11887"/>
                  <a:pt x="8404" y="11796"/>
                </a:cubicBezTo>
                <a:cubicBezTo>
                  <a:pt x="8505" y="11704"/>
                  <a:pt x="8505" y="11555"/>
                  <a:pt x="8404" y="11463"/>
                </a:cubicBezTo>
                <a:cubicBezTo>
                  <a:pt x="8354" y="11417"/>
                  <a:pt x="8288" y="11394"/>
                  <a:pt x="8222" y="11394"/>
                </a:cubicBezTo>
                <a:close/>
                <a:moveTo>
                  <a:pt x="12747" y="11429"/>
                </a:moveTo>
                <a:cubicBezTo>
                  <a:pt x="12639" y="11432"/>
                  <a:pt x="12537" y="11492"/>
                  <a:pt x="12495" y="11590"/>
                </a:cubicBezTo>
                <a:cubicBezTo>
                  <a:pt x="12439" y="11720"/>
                  <a:pt x="12510" y="11866"/>
                  <a:pt x="12653" y="11917"/>
                </a:cubicBezTo>
                <a:cubicBezTo>
                  <a:pt x="12686" y="11929"/>
                  <a:pt x="12719" y="11936"/>
                  <a:pt x="12753" y="11936"/>
                </a:cubicBezTo>
                <a:cubicBezTo>
                  <a:pt x="12864" y="11936"/>
                  <a:pt x="12970" y="11873"/>
                  <a:pt x="13013" y="11774"/>
                </a:cubicBezTo>
                <a:cubicBezTo>
                  <a:pt x="13069" y="11644"/>
                  <a:pt x="12998" y="11497"/>
                  <a:pt x="12855" y="11446"/>
                </a:cubicBezTo>
                <a:cubicBezTo>
                  <a:pt x="12819" y="11434"/>
                  <a:pt x="12784" y="11429"/>
                  <a:pt x="12747" y="11429"/>
                </a:cubicBezTo>
                <a:close/>
                <a:moveTo>
                  <a:pt x="5347" y="11465"/>
                </a:moveTo>
                <a:cubicBezTo>
                  <a:pt x="5270" y="11465"/>
                  <a:pt x="5191" y="11492"/>
                  <a:pt x="5132" y="11546"/>
                </a:cubicBezTo>
                <a:cubicBezTo>
                  <a:pt x="5014" y="11653"/>
                  <a:pt x="5014" y="11828"/>
                  <a:pt x="5132" y="11936"/>
                </a:cubicBezTo>
                <a:cubicBezTo>
                  <a:pt x="5250" y="12043"/>
                  <a:pt x="5443" y="12043"/>
                  <a:pt x="5561" y="11936"/>
                </a:cubicBezTo>
                <a:cubicBezTo>
                  <a:pt x="5679" y="11828"/>
                  <a:pt x="5679" y="11653"/>
                  <a:pt x="5561" y="11546"/>
                </a:cubicBezTo>
                <a:cubicBezTo>
                  <a:pt x="5502" y="11492"/>
                  <a:pt x="5425" y="11465"/>
                  <a:pt x="5347" y="11465"/>
                </a:cubicBezTo>
                <a:close/>
                <a:moveTo>
                  <a:pt x="1717" y="12121"/>
                </a:moveTo>
                <a:cubicBezTo>
                  <a:pt x="1662" y="12121"/>
                  <a:pt x="1608" y="12141"/>
                  <a:pt x="1567" y="12179"/>
                </a:cubicBezTo>
                <a:cubicBezTo>
                  <a:pt x="1483" y="12255"/>
                  <a:pt x="1483" y="12378"/>
                  <a:pt x="1567" y="12454"/>
                </a:cubicBezTo>
                <a:cubicBezTo>
                  <a:pt x="1650" y="12530"/>
                  <a:pt x="1784" y="12530"/>
                  <a:pt x="1867" y="12454"/>
                </a:cubicBezTo>
                <a:cubicBezTo>
                  <a:pt x="1951" y="12378"/>
                  <a:pt x="1951" y="12255"/>
                  <a:pt x="1867" y="12179"/>
                </a:cubicBezTo>
                <a:cubicBezTo>
                  <a:pt x="1826" y="12141"/>
                  <a:pt x="1772" y="12121"/>
                  <a:pt x="1717" y="12121"/>
                </a:cubicBezTo>
                <a:close/>
                <a:moveTo>
                  <a:pt x="8976" y="12121"/>
                </a:moveTo>
                <a:cubicBezTo>
                  <a:pt x="8921" y="12121"/>
                  <a:pt x="8867" y="12141"/>
                  <a:pt x="8825" y="12179"/>
                </a:cubicBezTo>
                <a:cubicBezTo>
                  <a:pt x="8742" y="12255"/>
                  <a:pt x="8742" y="12378"/>
                  <a:pt x="8825" y="12454"/>
                </a:cubicBezTo>
                <a:cubicBezTo>
                  <a:pt x="8909" y="12530"/>
                  <a:pt x="9045" y="12530"/>
                  <a:pt x="9128" y="12454"/>
                </a:cubicBezTo>
                <a:cubicBezTo>
                  <a:pt x="9212" y="12378"/>
                  <a:pt x="9211" y="12255"/>
                  <a:pt x="9128" y="12179"/>
                </a:cubicBezTo>
                <a:cubicBezTo>
                  <a:pt x="9086" y="12141"/>
                  <a:pt x="9031" y="12121"/>
                  <a:pt x="8976" y="12121"/>
                </a:cubicBezTo>
                <a:close/>
                <a:moveTo>
                  <a:pt x="12363" y="12356"/>
                </a:moveTo>
                <a:cubicBezTo>
                  <a:pt x="12255" y="12364"/>
                  <a:pt x="12158" y="12429"/>
                  <a:pt x="12122" y="12528"/>
                </a:cubicBezTo>
                <a:cubicBezTo>
                  <a:pt x="12073" y="12660"/>
                  <a:pt x="12153" y="12802"/>
                  <a:pt x="12298" y="12847"/>
                </a:cubicBezTo>
                <a:cubicBezTo>
                  <a:pt x="12327" y="12855"/>
                  <a:pt x="12356" y="12860"/>
                  <a:pt x="12385" y="12860"/>
                </a:cubicBezTo>
                <a:cubicBezTo>
                  <a:pt x="12502" y="12860"/>
                  <a:pt x="12611" y="12793"/>
                  <a:pt x="12649" y="12687"/>
                </a:cubicBezTo>
                <a:cubicBezTo>
                  <a:pt x="12697" y="12554"/>
                  <a:pt x="12618" y="12412"/>
                  <a:pt x="12473" y="12368"/>
                </a:cubicBezTo>
                <a:cubicBezTo>
                  <a:pt x="12436" y="12357"/>
                  <a:pt x="12399" y="12353"/>
                  <a:pt x="12363" y="12356"/>
                </a:cubicBezTo>
                <a:close/>
                <a:moveTo>
                  <a:pt x="7047" y="12466"/>
                </a:moveTo>
                <a:cubicBezTo>
                  <a:pt x="6973" y="12466"/>
                  <a:pt x="6901" y="12493"/>
                  <a:pt x="6850" y="12540"/>
                </a:cubicBezTo>
                <a:cubicBezTo>
                  <a:pt x="6798" y="12587"/>
                  <a:pt x="6768" y="12652"/>
                  <a:pt x="6768" y="12719"/>
                </a:cubicBezTo>
                <a:cubicBezTo>
                  <a:pt x="6768" y="12785"/>
                  <a:pt x="6798" y="12851"/>
                  <a:pt x="6850" y="12898"/>
                </a:cubicBezTo>
                <a:cubicBezTo>
                  <a:pt x="6901" y="12945"/>
                  <a:pt x="6973" y="12972"/>
                  <a:pt x="7047" y="12972"/>
                </a:cubicBezTo>
                <a:cubicBezTo>
                  <a:pt x="7120" y="12972"/>
                  <a:pt x="7192" y="12945"/>
                  <a:pt x="7243" y="12898"/>
                </a:cubicBezTo>
                <a:cubicBezTo>
                  <a:pt x="7295" y="12851"/>
                  <a:pt x="7325" y="12785"/>
                  <a:pt x="7325" y="12719"/>
                </a:cubicBezTo>
                <a:cubicBezTo>
                  <a:pt x="7325" y="12652"/>
                  <a:pt x="7295" y="12587"/>
                  <a:pt x="7243" y="12540"/>
                </a:cubicBezTo>
                <a:cubicBezTo>
                  <a:pt x="7192" y="12493"/>
                  <a:pt x="7120" y="12466"/>
                  <a:pt x="7047" y="12466"/>
                </a:cubicBezTo>
                <a:close/>
                <a:moveTo>
                  <a:pt x="5347" y="12477"/>
                </a:moveTo>
                <a:cubicBezTo>
                  <a:pt x="5281" y="12477"/>
                  <a:pt x="5214" y="12499"/>
                  <a:pt x="5164" y="12545"/>
                </a:cubicBezTo>
                <a:cubicBezTo>
                  <a:pt x="5063" y="12637"/>
                  <a:pt x="5063" y="12786"/>
                  <a:pt x="5164" y="12877"/>
                </a:cubicBezTo>
                <a:cubicBezTo>
                  <a:pt x="5264" y="12969"/>
                  <a:pt x="5429" y="12969"/>
                  <a:pt x="5529" y="12877"/>
                </a:cubicBezTo>
                <a:cubicBezTo>
                  <a:pt x="5630" y="12786"/>
                  <a:pt x="5630" y="12637"/>
                  <a:pt x="5529" y="12545"/>
                </a:cubicBezTo>
                <a:cubicBezTo>
                  <a:pt x="5479" y="12499"/>
                  <a:pt x="5414" y="12477"/>
                  <a:pt x="5347" y="12477"/>
                </a:cubicBezTo>
                <a:close/>
                <a:moveTo>
                  <a:pt x="12036" y="13298"/>
                </a:moveTo>
                <a:cubicBezTo>
                  <a:pt x="11929" y="13311"/>
                  <a:pt x="11834" y="13380"/>
                  <a:pt x="11804" y="13481"/>
                </a:cubicBezTo>
                <a:cubicBezTo>
                  <a:pt x="11763" y="13616"/>
                  <a:pt x="11851" y="13755"/>
                  <a:pt x="11999" y="13792"/>
                </a:cubicBezTo>
                <a:cubicBezTo>
                  <a:pt x="12023" y="13798"/>
                  <a:pt x="12047" y="13802"/>
                  <a:pt x="12071" y="13802"/>
                </a:cubicBezTo>
                <a:cubicBezTo>
                  <a:pt x="12194" y="13802"/>
                  <a:pt x="12306" y="13729"/>
                  <a:pt x="12341" y="13616"/>
                </a:cubicBezTo>
                <a:cubicBezTo>
                  <a:pt x="12381" y="13482"/>
                  <a:pt x="12294" y="13342"/>
                  <a:pt x="12146" y="13304"/>
                </a:cubicBezTo>
                <a:cubicBezTo>
                  <a:pt x="12109" y="13295"/>
                  <a:pt x="12072" y="13293"/>
                  <a:pt x="12036" y="13298"/>
                </a:cubicBezTo>
                <a:close/>
                <a:moveTo>
                  <a:pt x="7615" y="13306"/>
                </a:moveTo>
                <a:cubicBezTo>
                  <a:pt x="7579" y="13310"/>
                  <a:pt x="7544" y="13321"/>
                  <a:pt x="7511" y="13338"/>
                </a:cubicBezTo>
                <a:cubicBezTo>
                  <a:pt x="7378" y="13408"/>
                  <a:pt x="7332" y="13562"/>
                  <a:pt x="7409" y="13684"/>
                </a:cubicBezTo>
                <a:cubicBezTo>
                  <a:pt x="7460" y="13765"/>
                  <a:pt x="7554" y="13810"/>
                  <a:pt x="7650" y="13811"/>
                </a:cubicBezTo>
                <a:cubicBezTo>
                  <a:pt x="7697" y="13811"/>
                  <a:pt x="7744" y="13799"/>
                  <a:pt x="7787" y="13777"/>
                </a:cubicBezTo>
                <a:cubicBezTo>
                  <a:pt x="7921" y="13707"/>
                  <a:pt x="7966" y="13552"/>
                  <a:pt x="7890" y="13431"/>
                </a:cubicBezTo>
                <a:cubicBezTo>
                  <a:pt x="7832" y="13340"/>
                  <a:pt x="7722" y="13294"/>
                  <a:pt x="7615" y="13306"/>
                </a:cubicBezTo>
                <a:close/>
                <a:moveTo>
                  <a:pt x="5347" y="13488"/>
                </a:moveTo>
                <a:cubicBezTo>
                  <a:pt x="5293" y="13488"/>
                  <a:pt x="5237" y="13508"/>
                  <a:pt x="5195" y="13546"/>
                </a:cubicBezTo>
                <a:cubicBezTo>
                  <a:pt x="5112" y="13621"/>
                  <a:pt x="5112" y="13743"/>
                  <a:pt x="5195" y="13819"/>
                </a:cubicBezTo>
                <a:cubicBezTo>
                  <a:pt x="5279" y="13895"/>
                  <a:pt x="5414" y="13895"/>
                  <a:pt x="5498" y="13819"/>
                </a:cubicBezTo>
                <a:cubicBezTo>
                  <a:pt x="5581" y="13743"/>
                  <a:pt x="5581" y="13621"/>
                  <a:pt x="5498" y="13546"/>
                </a:cubicBezTo>
                <a:cubicBezTo>
                  <a:pt x="5456" y="13508"/>
                  <a:pt x="5402" y="13488"/>
                  <a:pt x="5347" y="13488"/>
                </a:cubicBezTo>
                <a:close/>
                <a:moveTo>
                  <a:pt x="8137" y="14204"/>
                </a:moveTo>
                <a:cubicBezTo>
                  <a:pt x="8100" y="14203"/>
                  <a:pt x="8062" y="14209"/>
                  <a:pt x="8027" y="14222"/>
                </a:cubicBezTo>
                <a:cubicBezTo>
                  <a:pt x="7885" y="14275"/>
                  <a:pt x="7818" y="14422"/>
                  <a:pt x="7877" y="14551"/>
                </a:cubicBezTo>
                <a:cubicBezTo>
                  <a:pt x="7921" y="14649"/>
                  <a:pt x="8024" y="14708"/>
                  <a:pt x="8133" y="14708"/>
                </a:cubicBezTo>
                <a:cubicBezTo>
                  <a:pt x="8168" y="14708"/>
                  <a:pt x="8204" y="14703"/>
                  <a:pt x="8239" y="14690"/>
                </a:cubicBezTo>
                <a:cubicBezTo>
                  <a:pt x="8381" y="14636"/>
                  <a:pt x="8449" y="14488"/>
                  <a:pt x="8391" y="14359"/>
                </a:cubicBezTo>
                <a:cubicBezTo>
                  <a:pt x="8347" y="14262"/>
                  <a:pt x="8245" y="14205"/>
                  <a:pt x="8137" y="14204"/>
                </a:cubicBezTo>
                <a:close/>
                <a:moveTo>
                  <a:pt x="11761" y="14254"/>
                </a:moveTo>
                <a:cubicBezTo>
                  <a:pt x="11655" y="14272"/>
                  <a:pt x="11564" y="14345"/>
                  <a:pt x="11539" y="14447"/>
                </a:cubicBezTo>
                <a:cubicBezTo>
                  <a:pt x="11505" y="14583"/>
                  <a:pt x="11599" y="14720"/>
                  <a:pt x="11748" y="14750"/>
                </a:cubicBezTo>
                <a:cubicBezTo>
                  <a:pt x="11769" y="14755"/>
                  <a:pt x="11790" y="14756"/>
                  <a:pt x="11810" y="14756"/>
                </a:cubicBezTo>
                <a:cubicBezTo>
                  <a:pt x="11937" y="14756"/>
                  <a:pt x="12051" y="14677"/>
                  <a:pt x="12081" y="14560"/>
                </a:cubicBezTo>
                <a:cubicBezTo>
                  <a:pt x="12114" y="14424"/>
                  <a:pt x="12021" y="14287"/>
                  <a:pt x="11871" y="14256"/>
                </a:cubicBezTo>
                <a:cubicBezTo>
                  <a:pt x="11833" y="14248"/>
                  <a:pt x="11797" y="14248"/>
                  <a:pt x="11761" y="14254"/>
                </a:cubicBezTo>
                <a:close/>
                <a:moveTo>
                  <a:pt x="8527" y="15150"/>
                </a:moveTo>
                <a:cubicBezTo>
                  <a:pt x="8491" y="15147"/>
                  <a:pt x="8454" y="15149"/>
                  <a:pt x="8417" y="15159"/>
                </a:cubicBezTo>
                <a:cubicBezTo>
                  <a:pt x="8269" y="15198"/>
                  <a:pt x="8184" y="15339"/>
                  <a:pt x="8228" y="15473"/>
                </a:cubicBezTo>
                <a:cubicBezTo>
                  <a:pt x="8263" y="15583"/>
                  <a:pt x="8375" y="15653"/>
                  <a:pt x="8495" y="15653"/>
                </a:cubicBezTo>
                <a:cubicBezTo>
                  <a:pt x="8521" y="15653"/>
                  <a:pt x="8547" y="15650"/>
                  <a:pt x="8573" y="15643"/>
                </a:cubicBezTo>
                <a:cubicBezTo>
                  <a:pt x="8721" y="15603"/>
                  <a:pt x="8806" y="15463"/>
                  <a:pt x="8762" y="15329"/>
                </a:cubicBezTo>
                <a:cubicBezTo>
                  <a:pt x="8730" y="15229"/>
                  <a:pt x="8634" y="15162"/>
                  <a:pt x="8527" y="15150"/>
                </a:cubicBezTo>
                <a:close/>
                <a:moveTo>
                  <a:pt x="11643" y="15218"/>
                </a:moveTo>
                <a:cubicBezTo>
                  <a:pt x="11491" y="15193"/>
                  <a:pt x="11347" y="15285"/>
                  <a:pt x="11319" y="15422"/>
                </a:cubicBezTo>
                <a:cubicBezTo>
                  <a:pt x="11292" y="15559"/>
                  <a:pt x="11391" y="15691"/>
                  <a:pt x="11542" y="15716"/>
                </a:cubicBezTo>
                <a:cubicBezTo>
                  <a:pt x="11559" y="15719"/>
                  <a:pt x="11576" y="15719"/>
                  <a:pt x="11592" y="15719"/>
                </a:cubicBezTo>
                <a:cubicBezTo>
                  <a:pt x="11724" y="15719"/>
                  <a:pt x="11843" y="15635"/>
                  <a:pt x="11867" y="15513"/>
                </a:cubicBezTo>
                <a:cubicBezTo>
                  <a:pt x="11895" y="15376"/>
                  <a:pt x="11793" y="15243"/>
                  <a:pt x="11643" y="15218"/>
                </a:cubicBezTo>
                <a:close/>
                <a:moveTo>
                  <a:pt x="8814" y="16122"/>
                </a:moveTo>
                <a:cubicBezTo>
                  <a:pt x="8779" y="16116"/>
                  <a:pt x="8742" y="16117"/>
                  <a:pt x="8705" y="16124"/>
                </a:cubicBezTo>
                <a:cubicBezTo>
                  <a:pt x="8554" y="16154"/>
                  <a:pt x="8459" y="16288"/>
                  <a:pt x="8491" y="16424"/>
                </a:cubicBezTo>
                <a:cubicBezTo>
                  <a:pt x="8520" y="16543"/>
                  <a:pt x="8636" y="16625"/>
                  <a:pt x="8764" y="16625"/>
                </a:cubicBezTo>
                <a:cubicBezTo>
                  <a:pt x="8783" y="16625"/>
                  <a:pt x="8802" y="16623"/>
                  <a:pt x="8822" y="16619"/>
                </a:cubicBezTo>
                <a:cubicBezTo>
                  <a:pt x="8972" y="16589"/>
                  <a:pt x="9068" y="16456"/>
                  <a:pt x="9035" y="16320"/>
                </a:cubicBezTo>
                <a:cubicBezTo>
                  <a:pt x="9011" y="16217"/>
                  <a:pt x="8921" y="16141"/>
                  <a:pt x="8814" y="16122"/>
                </a:cubicBezTo>
                <a:close/>
                <a:moveTo>
                  <a:pt x="11457" y="16188"/>
                </a:moveTo>
                <a:cubicBezTo>
                  <a:pt x="11305" y="16168"/>
                  <a:pt x="11163" y="16263"/>
                  <a:pt x="11141" y="16401"/>
                </a:cubicBezTo>
                <a:cubicBezTo>
                  <a:pt x="11119" y="16539"/>
                  <a:pt x="11223" y="16667"/>
                  <a:pt x="11375" y="16688"/>
                </a:cubicBezTo>
                <a:cubicBezTo>
                  <a:pt x="11389" y="16690"/>
                  <a:pt x="11403" y="16691"/>
                  <a:pt x="11416" y="16691"/>
                </a:cubicBezTo>
                <a:cubicBezTo>
                  <a:pt x="11552" y="16691"/>
                  <a:pt x="11671" y="16601"/>
                  <a:pt x="11691" y="16475"/>
                </a:cubicBezTo>
                <a:cubicBezTo>
                  <a:pt x="11713" y="16337"/>
                  <a:pt x="11609" y="16208"/>
                  <a:pt x="11457" y="16188"/>
                </a:cubicBezTo>
                <a:close/>
                <a:moveTo>
                  <a:pt x="8920" y="17106"/>
                </a:moveTo>
                <a:cubicBezTo>
                  <a:pt x="8768" y="17128"/>
                  <a:pt x="8665" y="17258"/>
                  <a:pt x="8690" y="17396"/>
                </a:cubicBezTo>
                <a:cubicBezTo>
                  <a:pt x="8712" y="17521"/>
                  <a:pt x="8831" y="17609"/>
                  <a:pt x="8965" y="17609"/>
                </a:cubicBezTo>
                <a:cubicBezTo>
                  <a:pt x="8979" y="17609"/>
                  <a:pt x="8995" y="17608"/>
                  <a:pt x="9009" y="17606"/>
                </a:cubicBezTo>
                <a:cubicBezTo>
                  <a:pt x="9161" y="17583"/>
                  <a:pt x="9264" y="17455"/>
                  <a:pt x="9240" y="17317"/>
                </a:cubicBezTo>
                <a:cubicBezTo>
                  <a:pt x="9215" y="17179"/>
                  <a:pt x="9072" y="17084"/>
                  <a:pt x="8920" y="17106"/>
                </a:cubicBezTo>
                <a:close/>
                <a:moveTo>
                  <a:pt x="11308" y="17162"/>
                </a:moveTo>
                <a:cubicBezTo>
                  <a:pt x="11155" y="17146"/>
                  <a:pt x="11018" y="17246"/>
                  <a:pt x="11000" y="17385"/>
                </a:cubicBezTo>
                <a:cubicBezTo>
                  <a:pt x="10983" y="17524"/>
                  <a:pt x="11090" y="17648"/>
                  <a:pt x="11243" y="17665"/>
                </a:cubicBezTo>
                <a:cubicBezTo>
                  <a:pt x="11254" y="17666"/>
                  <a:pt x="11266" y="17667"/>
                  <a:pt x="11277" y="17666"/>
                </a:cubicBezTo>
                <a:cubicBezTo>
                  <a:pt x="11416" y="17666"/>
                  <a:pt x="11537" y="17571"/>
                  <a:pt x="11553" y="17442"/>
                </a:cubicBezTo>
                <a:cubicBezTo>
                  <a:pt x="11571" y="17303"/>
                  <a:pt x="11461" y="17178"/>
                  <a:pt x="11308" y="17162"/>
                </a:cubicBezTo>
                <a:close/>
                <a:moveTo>
                  <a:pt x="9084" y="18098"/>
                </a:moveTo>
                <a:cubicBezTo>
                  <a:pt x="8931" y="18115"/>
                  <a:pt x="8824" y="18240"/>
                  <a:pt x="8842" y="18379"/>
                </a:cubicBezTo>
                <a:cubicBezTo>
                  <a:pt x="8860" y="18506"/>
                  <a:pt x="8980" y="18601"/>
                  <a:pt x="9119" y="18601"/>
                </a:cubicBezTo>
                <a:cubicBezTo>
                  <a:pt x="9130" y="18601"/>
                  <a:pt x="9142" y="18601"/>
                  <a:pt x="9152" y="18600"/>
                </a:cubicBezTo>
                <a:cubicBezTo>
                  <a:pt x="9305" y="18583"/>
                  <a:pt x="9414" y="18456"/>
                  <a:pt x="9396" y="18318"/>
                </a:cubicBezTo>
                <a:cubicBezTo>
                  <a:pt x="9376" y="18179"/>
                  <a:pt x="9237" y="18081"/>
                  <a:pt x="9084" y="18098"/>
                </a:cubicBezTo>
                <a:close/>
                <a:moveTo>
                  <a:pt x="11191" y="18141"/>
                </a:moveTo>
                <a:cubicBezTo>
                  <a:pt x="11038" y="18128"/>
                  <a:pt x="10905" y="18231"/>
                  <a:pt x="10890" y="18370"/>
                </a:cubicBezTo>
                <a:cubicBezTo>
                  <a:pt x="10878" y="18509"/>
                  <a:pt x="10989" y="18631"/>
                  <a:pt x="11143" y="18644"/>
                </a:cubicBezTo>
                <a:cubicBezTo>
                  <a:pt x="11151" y="18644"/>
                  <a:pt x="11159" y="18645"/>
                  <a:pt x="11167" y="18645"/>
                </a:cubicBezTo>
                <a:cubicBezTo>
                  <a:pt x="11310" y="18645"/>
                  <a:pt x="11431" y="18545"/>
                  <a:pt x="11444" y="18414"/>
                </a:cubicBezTo>
                <a:cubicBezTo>
                  <a:pt x="11458" y="18275"/>
                  <a:pt x="11345" y="18153"/>
                  <a:pt x="11191" y="18141"/>
                </a:cubicBezTo>
                <a:close/>
                <a:moveTo>
                  <a:pt x="9210" y="19092"/>
                </a:moveTo>
                <a:cubicBezTo>
                  <a:pt x="9057" y="19105"/>
                  <a:pt x="8945" y="19229"/>
                  <a:pt x="8959" y="19367"/>
                </a:cubicBezTo>
                <a:cubicBezTo>
                  <a:pt x="8973" y="19498"/>
                  <a:pt x="9094" y="19597"/>
                  <a:pt x="9236" y="19597"/>
                </a:cubicBezTo>
                <a:cubicBezTo>
                  <a:pt x="9245" y="19597"/>
                  <a:pt x="9253" y="19596"/>
                  <a:pt x="9262" y="19595"/>
                </a:cubicBezTo>
                <a:cubicBezTo>
                  <a:pt x="9415" y="19583"/>
                  <a:pt x="9527" y="19459"/>
                  <a:pt x="9513" y="19320"/>
                </a:cubicBezTo>
                <a:cubicBezTo>
                  <a:pt x="9498" y="19181"/>
                  <a:pt x="9363" y="19079"/>
                  <a:pt x="9210" y="19092"/>
                </a:cubicBezTo>
                <a:close/>
                <a:moveTo>
                  <a:pt x="11104" y="19121"/>
                </a:moveTo>
                <a:cubicBezTo>
                  <a:pt x="10951" y="19112"/>
                  <a:pt x="10819" y="19218"/>
                  <a:pt x="10809" y="19357"/>
                </a:cubicBezTo>
                <a:cubicBezTo>
                  <a:pt x="10799" y="19497"/>
                  <a:pt x="10915" y="19616"/>
                  <a:pt x="11069" y="19626"/>
                </a:cubicBezTo>
                <a:cubicBezTo>
                  <a:pt x="11075" y="19626"/>
                  <a:pt x="11080" y="19627"/>
                  <a:pt x="11085" y="19627"/>
                </a:cubicBezTo>
                <a:cubicBezTo>
                  <a:pt x="11231" y="19627"/>
                  <a:pt x="11354" y="19524"/>
                  <a:pt x="11364" y="19389"/>
                </a:cubicBezTo>
                <a:cubicBezTo>
                  <a:pt x="11373" y="19250"/>
                  <a:pt x="11257" y="19130"/>
                  <a:pt x="11104" y="19121"/>
                </a:cubicBezTo>
                <a:close/>
                <a:moveTo>
                  <a:pt x="9306" y="20091"/>
                </a:moveTo>
                <a:cubicBezTo>
                  <a:pt x="9153" y="20101"/>
                  <a:pt x="9038" y="20220"/>
                  <a:pt x="9048" y="20360"/>
                </a:cubicBezTo>
                <a:cubicBezTo>
                  <a:pt x="9059" y="20493"/>
                  <a:pt x="9180" y="20596"/>
                  <a:pt x="9325" y="20596"/>
                </a:cubicBezTo>
                <a:cubicBezTo>
                  <a:pt x="9332" y="20596"/>
                  <a:pt x="9338" y="20595"/>
                  <a:pt x="9345" y="20594"/>
                </a:cubicBezTo>
                <a:cubicBezTo>
                  <a:pt x="9499" y="20584"/>
                  <a:pt x="9615" y="20464"/>
                  <a:pt x="9604" y="20324"/>
                </a:cubicBezTo>
                <a:cubicBezTo>
                  <a:pt x="9593" y="20185"/>
                  <a:pt x="9460" y="20081"/>
                  <a:pt x="9306" y="20091"/>
                </a:cubicBezTo>
                <a:close/>
                <a:moveTo>
                  <a:pt x="11041" y="20103"/>
                </a:moveTo>
                <a:cubicBezTo>
                  <a:pt x="10887" y="20097"/>
                  <a:pt x="10758" y="20205"/>
                  <a:pt x="10751" y="20345"/>
                </a:cubicBezTo>
                <a:cubicBezTo>
                  <a:pt x="10744" y="20484"/>
                  <a:pt x="10863" y="20604"/>
                  <a:pt x="11017" y="20609"/>
                </a:cubicBezTo>
                <a:cubicBezTo>
                  <a:pt x="11020" y="20609"/>
                  <a:pt x="11026" y="20609"/>
                  <a:pt x="11030" y="20609"/>
                </a:cubicBezTo>
                <a:cubicBezTo>
                  <a:pt x="11178" y="20609"/>
                  <a:pt x="11300" y="20502"/>
                  <a:pt x="11306" y="20366"/>
                </a:cubicBezTo>
                <a:cubicBezTo>
                  <a:pt x="11313" y="20226"/>
                  <a:pt x="11194" y="20109"/>
                  <a:pt x="11041" y="20103"/>
                </a:cubicBezTo>
                <a:close/>
                <a:moveTo>
                  <a:pt x="9394" y="21094"/>
                </a:moveTo>
                <a:cubicBezTo>
                  <a:pt x="9321" y="21094"/>
                  <a:pt x="9249" y="21121"/>
                  <a:pt x="9197" y="21168"/>
                </a:cubicBezTo>
                <a:cubicBezTo>
                  <a:pt x="9145" y="21215"/>
                  <a:pt x="9115" y="21280"/>
                  <a:pt x="9115" y="21347"/>
                </a:cubicBezTo>
                <a:cubicBezTo>
                  <a:pt x="9115" y="21413"/>
                  <a:pt x="9145" y="21479"/>
                  <a:pt x="9197" y="21526"/>
                </a:cubicBezTo>
                <a:cubicBezTo>
                  <a:pt x="9249" y="21573"/>
                  <a:pt x="9320" y="21600"/>
                  <a:pt x="9394" y="21600"/>
                </a:cubicBezTo>
                <a:cubicBezTo>
                  <a:pt x="9467" y="21600"/>
                  <a:pt x="9539" y="21573"/>
                  <a:pt x="9591" y="21526"/>
                </a:cubicBezTo>
                <a:cubicBezTo>
                  <a:pt x="9642" y="21478"/>
                  <a:pt x="9672" y="21413"/>
                  <a:pt x="9672" y="21347"/>
                </a:cubicBezTo>
                <a:cubicBezTo>
                  <a:pt x="9672" y="21280"/>
                  <a:pt x="9642" y="21215"/>
                  <a:pt x="9591" y="21168"/>
                </a:cubicBezTo>
                <a:cubicBezTo>
                  <a:pt x="9539" y="21121"/>
                  <a:pt x="9467" y="21094"/>
                  <a:pt x="9394" y="21094"/>
                </a:cubicBezTo>
                <a:close/>
                <a:moveTo>
                  <a:pt x="10994" y="21094"/>
                </a:moveTo>
                <a:cubicBezTo>
                  <a:pt x="10921" y="21094"/>
                  <a:pt x="10850" y="21121"/>
                  <a:pt x="10798" y="21168"/>
                </a:cubicBezTo>
                <a:cubicBezTo>
                  <a:pt x="10746" y="21215"/>
                  <a:pt x="10716" y="21280"/>
                  <a:pt x="10716" y="21347"/>
                </a:cubicBezTo>
                <a:cubicBezTo>
                  <a:pt x="10716" y="21413"/>
                  <a:pt x="10746" y="21479"/>
                  <a:pt x="10798" y="21526"/>
                </a:cubicBezTo>
                <a:cubicBezTo>
                  <a:pt x="10849" y="21573"/>
                  <a:pt x="10922" y="21600"/>
                  <a:pt x="10994" y="21600"/>
                </a:cubicBezTo>
                <a:cubicBezTo>
                  <a:pt x="11068" y="21600"/>
                  <a:pt x="11139" y="21573"/>
                  <a:pt x="11191" y="21526"/>
                </a:cubicBezTo>
                <a:cubicBezTo>
                  <a:pt x="11243" y="21479"/>
                  <a:pt x="11271" y="21414"/>
                  <a:pt x="11271" y="21347"/>
                </a:cubicBezTo>
                <a:cubicBezTo>
                  <a:pt x="11271" y="21280"/>
                  <a:pt x="11243" y="21215"/>
                  <a:pt x="11191" y="21168"/>
                </a:cubicBezTo>
                <a:cubicBezTo>
                  <a:pt x="11140" y="21121"/>
                  <a:pt x="11068" y="21094"/>
                  <a:pt x="10994" y="21094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9" presetClass="entr" presetSubtype="1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" grpId="1" animBg="1" advAuto="0"/>
      <p:bldP spid="386" grpId="2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Har du denne muskel?…"/>
          <p:cNvSpPr txBox="1"/>
          <p:nvPr/>
        </p:nvSpPr>
        <p:spPr>
          <a:xfrm>
            <a:off x="3725803" y="1223977"/>
            <a:ext cx="5253686" cy="1764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600"/>
            </a:pPr>
            <a:r>
              <a:t>Har du denne muskel? </a:t>
            </a:r>
          </a:p>
          <a:p>
            <a:pPr>
              <a:defRPr sz="3600"/>
            </a:pPr>
            <a:r>
              <a:t>Tjek efter</a:t>
            </a:r>
          </a:p>
        </p:txBody>
      </p:sp>
      <p:pic>
        <p:nvPicPr>
          <p:cNvPr id="149" name="ED8C25BB-5826-4F29-A06D-E80CF3116860-L0-001.jpeg" descr="ED8C25BB-5826-4F29-A06D-E80CF3116860-L0-001.jpeg"/>
          <p:cNvPicPr>
            <a:picLocks noChangeAspect="1"/>
          </p:cNvPicPr>
          <p:nvPr/>
        </p:nvPicPr>
        <p:blipFill>
          <a:blip r:embed="rId2">
            <a:extLst/>
          </a:blip>
          <a:srcRect l="7631" t="15526" r="55103" b="47207"/>
          <a:stretch>
            <a:fillRect/>
          </a:stretch>
        </p:blipFill>
        <p:spPr>
          <a:xfrm>
            <a:off x="6795097" y="3582461"/>
            <a:ext cx="5113809" cy="512201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2" name="JA"/>
          <p:cNvGrpSpPr/>
          <p:nvPr/>
        </p:nvGrpSpPr>
        <p:grpSpPr>
          <a:xfrm>
            <a:off x="613961" y="5399719"/>
            <a:ext cx="3665042" cy="1122826"/>
            <a:chOff x="0" y="0"/>
            <a:chExt cx="3665041" cy="1122825"/>
          </a:xfrm>
        </p:grpSpPr>
        <p:sp>
          <p:nvSpPr>
            <p:cNvPr id="151" name="JA">
              <a:hlinkClick r:id="rId3" action="ppaction://hlinksldjump"/>
            </p:cNvPr>
            <p:cNvSpPr/>
            <p:nvPr/>
          </p:nvSpPr>
          <p:spPr>
            <a:xfrm>
              <a:off x="50800" y="50800"/>
              <a:ext cx="3563442" cy="1021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JA</a:t>
              </a:r>
            </a:p>
          </p:txBody>
        </p:sp>
        <p:pic>
          <p:nvPicPr>
            <p:cNvPr id="150" name="JA" descr="JA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665042" cy="1122826"/>
            </a:xfrm>
            <a:prstGeom prst="rect">
              <a:avLst/>
            </a:prstGeom>
            <a:effectLst/>
          </p:spPr>
        </p:pic>
      </p:grpSp>
      <p:grpSp>
        <p:nvGrpSpPr>
          <p:cNvPr id="155" name="NEJ"/>
          <p:cNvGrpSpPr/>
          <p:nvPr/>
        </p:nvGrpSpPr>
        <p:grpSpPr>
          <a:xfrm>
            <a:off x="628645" y="6799629"/>
            <a:ext cx="3665043" cy="1122826"/>
            <a:chOff x="0" y="0"/>
            <a:chExt cx="3665041" cy="1122825"/>
          </a:xfrm>
        </p:grpSpPr>
        <p:sp>
          <p:nvSpPr>
            <p:cNvPr id="154" name="NEJ">
              <a:hlinkClick r:id="rId3" action="ppaction://hlinksldjump"/>
            </p:cNvPr>
            <p:cNvSpPr/>
            <p:nvPr/>
          </p:nvSpPr>
          <p:spPr>
            <a:xfrm>
              <a:off x="50800" y="50800"/>
              <a:ext cx="3563442" cy="1021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NEJ</a:t>
              </a:r>
            </a:p>
          </p:txBody>
        </p:sp>
        <p:pic>
          <p:nvPicPr>
            <p:cNvPr id="153" name="NEJ" descr="NEJ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665042" cy="112282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Rigtigt"/>
          <p:cNvSpPr txBox="1"/>
          <p:nvPr/>
        </p:nvSpPr>
        <p:spPr>
          <a:xfrm>
            <a:off x="4896027" y="4261961"/>
            <a:ext cx="3212746" cy="1229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sz="7500"/>
              <a:t>Rigtigt</a:t>
            </a:r>
            <a:r>
              <a:t> </a:t>
            </a:r>
          </a:p>
        </p:txBody>
      </p:sp>
      <p:pic>
        <p:nvPicPr>
          <p:cNvPr id="158" name="52941690492__FB2F685D-FB8B-492A-9D2A-9C894679D231.MOV" descr="52941690492__FB2F685D-FB8B-492A-9D2A-9C894679D231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004695" y="5843535"/>
            <a:ext cx="2409044" cy="321205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1" name="Næste"/>
          <p:cNvGrpSpPr/>
          <p:nvPr/>
        </p:nvGrpSpPr>
        <p:grpSpPr>
          <a:xfrm>
            <a:off x="4637977" y="6020394"/>
            <a:ext cx="4194937" cy="2139344"/>
            <a:chOff x="0" y="0"/>
            <a:chExt cx="4194936" cy="2139343"/>
          </a:xfrm>
        </p:grpSpPr>
        <p:sp>
          <p:nvSpPr>
            <p:cNvPr id="160" name="Næste">
              <a:hlinkClick r:id="rId5" action="ppaction://hlinksldjump"/>
            </p:cNvPr>
            <p:cNvSpPr/>
            <p:nvPr/>
          </p:nvSpPr>
          <p:spPr>
            <a:xfrm>
              <a:off x="57150" y="117171"/>
              <a:ext cx="4044957" cy="1905001"/>
            </a:xfrm>
            <a:prstGeom prst="rightArrow">
              <a:avLst>
                <a:gd name="adj1" fmla="val 32000"/>
                <a:gd name="adj2" fmla="val 64000"/>
              </a:avLst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Næste </a:t>
              </a:r>
            </a:p>
          </p:txBody>
        </p:sp>
        <p:pic>
          <p:nvPicPr>
            <p:cNvPr id="159" name="Næste" descr="Næst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4194937" cy="213934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5000" fill="hold"/>
                                        <p:tgtEl>
                                          <p:spTgt spid="1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158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Hvor mange muskler har du?"/>
          <p:cNvSpPr txBox="1"/>
          <p:nvPr/>
        </p:nvSpPr>
        <p:spPr>
          <a:xfrm>
            <a:off x="853494" y="1258168"/>
            <a:ext cx="6540704" cy="6471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r>
              <a:t>Hvor mange muskler har du? </a:t>
            </a:r>
          </a:p>
        </p:txBody>
      </p:sp>
      <p:grpSp>
        <p:nvGrpSpPr>
          <p:cNvPr id="166" name="Under 200"/>
          <p:cNvGrpSpPr/>
          <p:nvPr/>
        </p:nvGrpSpPr>
        <p:grpSpPr>
          <a:xfrm>
            <a:off x="613961" y="5399719"/>
            <a:ext cx="3665042" cy="1122826"/>
            <a:chOff x="0" y="0"/>
            <a:chExt cx="3665041" cy="1122825"/>
          </a:xfrm>
        </p:grpSpPr>
        <p:sp>
          <p:nvSpPr>
            <p:cNvPr id="165" name="Under 200">
              <a:hlinkClick r:id="rId2" action="ppaction://hlinksldjump"/>
            </p:cNvPr>
            <p:cNvSpPr/>
            <p:nvPr/>
          </p:nvSpPr>
          <p:spPr>
            <a:xfrm>
              <a:off x="50800" y="50800"/>
              <a:ext cx="3563442" cy="1021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Under 200</a:t>
              </a:r>
            </a:p>
          </p:txBody>
        </p:sp>
        <p:pic>
          <p:nvPicPr>
            <p:cNvPr id="164" name="Under 200" descr="Under 200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665042" cy="1122826"/>
            </a:xfrm>
            <a:prstGeom prst="rect">
              <a:avLst/>
            </a:prstGeom>
            <a:effectLst/>
          </p:spPr>
        </p:pic>
      </p:grpSp>
      <p:grpSp>
        <p:nvGrpSpPr>
          <p:cNvPr id="169" name="Over 600"/>
          <p:cNvGrpSpPr/>
          <p:nvPr/>
        </p:nvGrpSpPr>
        <p:grpSpPr>
          <a:xfrm>
            <a:off x="616186" y="6695673"/>
            <a:ext cx="3665043" cy="1122826"/>
            <a:chOff x="0" y="0"/>
            <a:chExt cx="3665041" cy="1122825"/>
          </a:xfrm>
        </p:grpSpPr>
        <p:sp>
          <p:nvSpPr>
            <p:cNvPr id="168" name="Over 600">
              <a:hlinkClick r:id="rId4" action="ppaction://hlinksldjump"/>
            </p:cNvPr>
            <p:cNvSpPr/>
            <p:nvPr/>
          </p:nvSpPr>
          <p:spPr>
            <a:xfrm>
              <a:off x="50800" y="50800"/>
              <a:ext cx="3563442" cy="1021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Over 600</a:t>
              </a:r>
            </a:p>
          </p:txBody>
        </p:sp>
        <p:pic>
          <p:nvPicPr>
            <p:cNvPr id="167" name="Over 600" descr="Over 600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665042" cy="1122826"/>
            </a:xfrm>
            <a:prstGeom prst="rect">
              <a:avLst/>
            </a:prstGeom>
            <a:effectLst/>
          </p:spPr>
        </p:pic>
      </p:grpSp>
      <p:grpSp>
        <p:nvGrpSpPr>
          <p:cNvPr id="172" name="Mellem 700 og 900"/>
          <p:cNvGrpSpPr/>
          <p:nvPr/>
        </p:nvGrpSpPr>
        <p:grpSpPr>
          <a:xfrm>
            <a:off x="596591" y="7991626"/>
            <a:ext cx="3665042" cy="1122827"/>
            <a:chOff x="0" y="0"/>
            <a:chExt cx="3665041" cy="1122825"/>
          </a:xfrm>
        </p:grpSpPr>
        <p:sp>
          <p:nvSpPr>
            <p:cNvPr id="171" name="Mellem 700 og 900">
              <a:hlinkClick r:id="rId2" action="ppaction://hlinksldjump"/>
            </p:cNvPr>
            <p:cNvSpPr/>
            <p:nvPr/>
          </p:nvSpPr>
          <p:spPr>
            <a:xfrm>
              <a:off x="50800" y="50800"/>
              <a:ext cx="3563442" cy="1021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Mellem 700 og 900</a:t>
              </a:r>
            </a:p>
          </p:txBody>
        </p:sp>
        <p:pic>
          <p:nvPicPr>
            <p:cNvPr id="170" name="Mellem 700 og 900" descr="Mellem 700 og 900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665042" cy="1122826"/>
            </a:xfrm>
            <a:prstGeom prst="rect">
              <a:avLst/>
            </a:prstGeom>
            <a:effectLst/>
          </p:spPr>
        </p:pic>
      </p:grpSp>
      <p:pic>
        <p:nvPicPr>
          <p:cNvPr id="173" name="FDAE88C7-D0D2-44B1-9043-EA2F98E04461-L0-001.png" descr="FDAE88C7-D0D2-44B1-9043-EA2F98E04461-L0-00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729729" y="95666"/>
            <a:ext cx="7010401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Rigtigt"/>
          <p:cNvSpPr txBox="1"/>
          <p:nvPr/>
        </p:nvSpPr>
        <p:spPr>
          <a:xfrm>
            <a:off x="4896027" y="4261961"/>
            <a:ext cx="3212746" cy="1229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sz="7500"/>
              <a:t>Rigtigt</a:t>
            </a:r>
            <a:r>
              <a:t> </a:t>
            </a:r>
          </a:p>
        </p:txBody>
      </p:sp>
      <p:pic>
        <p:nvPicPr>
          <p:cNvPr id="176" name="52941690492__FB2F685D-FB8B-492A-9D2A-9C894679D231.MOV" descr="52941690492__FB2F685D-FB8B-492A-9D2A-9C894679D231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004695" y="5843535"/>
            <a:ext cx="2409044" cy="321205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9" name="Næste"/>
          <p:cNvGrpSpPr/>
          <p:nvPr/>
        </p:nvGrpSpPr>
        <p:grpSpPr>
          <a:xfrm>
            <a:off x="4637977" y="6020394"/>
            <a:ext cx="4194937" cy="2139344"/>
            <a:chOff x="0" y="0"/>
            <a:chExt cx="4194936" cy="2139343"/>
          </a:xfrm>
        </p:grpSpPr>
        <p:sp>
          <p:nvSpPr>
            <p:cNvPr id="178" name="Næste">
              <a:hlinkClick r:id="rId5" action="ppaction://hlinksldjump"/>
            </p:cNvPr>
            <p:cNvSpPr/>
            <p:nvPr/>
          </p:nvSpPr>
          <p:spPr>
            <a:xfrm>
              <a:off x="57150" y="117171"/>
              <a:ext cx="4044957" cy="1905001"/>
            </a:xfrm>
            <a:prstGeom prst="rightArrow">
              <a:avLst>
                <a:gd name="adj1" fmla="val 32000"/>
                <a:gd name="adj2" fmla="val 64000"/>
              </a:avLst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Næste </a:t>
              </a:r>
            </a:p>
          </p:txBody>
        </p:sp>
        <p:pic>
          <p:nvPicPr>
            <p:cNvPr id="177" name="Næste" descr="Næst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4194937" cy="213934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5000" fill="hold"/>
                                        <p:tgtEl>
                                          <p:spTgt spid="1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176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Forkert"/>
          <p:cNvSpPr txBox="1"/>
          <p:nvPr/>
        </p:nvSpPr>
        <p:spPr>
          <a:xfrm>
            <a:off x="4634026" y="4224781"/>
            <a:ext cx="3736748" cy="1304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sz="8000"/>
              <a:t>Forkert</a:t>
            </a:r>
            <a:r>
              <a:t> </a:t>
            </a:r>
          </a:p>
        </p:txBody>
      </p:sp>
      <p:sp>
        <p:nvSpPr>
          <p:cNvPr id="182" name="Tryk her for information om hvor mange muskler du har">
            <a:hlinkClick r:id="rId2"/>
          </p:cNvPr>
          <p:cNvSpPr/>
          <p:nvPr/>
        </p:nvSpPr>
        <p:spPr>
          <a:xfrm>
            <a:off x="3800242" y="7029948"/>
            <a:ext cx="5887443" cy="864484"/>
          </a:xfrm>
          <a:prstGeom prst="rect">
            <a:avLst/>
          </a:prstGeom>
          <a:ln w="76200">
            <a:solidFill>
              <a:srgbClr val="F1292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Tryk her for information om hvor mange muskler du har</a:t>
            </a:r>
          </a:p>
        </p:txBody>
      </p:sp>
      <p:grpSp>
        <p:nvGrpSpPr>
          <p:cNvPr id="185" name="Prøv igen"/>
          <p:cNvGrpSpPr/>
          <p:nvPr/>
        </p:nvGrpSpPr>
        <p:grpSpPr>
          <a:xfrm>
            <a:off x="4740472" y="8268334"/>
            <a:ext cx="3665043" cy="1122827"/>
            <a:chOff x="0" y="0"/>
            <a:chExt cx="3665041" cy="1122825"/>
          </a:xfrm>
        </p:grpSpPr>
        <p:sp>
          <p:nvSpPr>
            <p:cNvPr id="184" name="Prøv igen">
              <a:hlinkClick r:id="rId3" action="ppaction://hlinksldjump"/>
            </p:cNvPr>
            <p:cNvSpPr/>
            <p:nvPr/>
          </p:nvSpPr>
          <p:spPr>
            <a:xfrm>
              <a:off x="50800" y="50800"/>
              <a:ext cx="3563442" cy="1021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Prøv igen </a:t>
              </a:r>
            </a:p>
          </p:txBody>
        </p:sp>
        <p:pic>
          <p:nvPicPr>
            <p:cNvPr id="183" name="Prøv igen" descr="Prøv igen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665042" cy="112282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376</Words>
  <Application>Microsoft Office PowerPoint</Application>
  <PresentationFormat>Brugerdefineret</PresentationFormat>
  <Paragraphs>114</Paragraphs>
  <Slides>40</Slides>
  <Notes>0</Notes>
  <HiddenSlides>0</HiddenSlides>
  <MMClips>13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40</vt:i4>
      </vt:variant>
    </vt:vector>
  </HeadingPairs>
  <TitlesOfParts>
    <vt:vector size="44" baseType="lpstr">
      <vt:lpstr>Helvetica Neue</vt:lpstr>
      <vt:lpstr>Helvetica Neue Light</vt:lpstr>
      <vt:lpstr>Helvetica Neue Medium</vt:lpstr>
      <vt:lpstr>Black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Sanne Pogager Jensen</dc:creator>
  <cp:lastModifiedBy>Sanne Pogager Jensen Soendersoeskolen</cp:lastModifiedBy>
  <cp:revision>1</cp:revision>
  <dcterms:modified xsi:type="dcterms:W3CDTF">2017-11-28T20:39:32Z</dcterms:modified>
</cp:coreProperties>
</file>