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" name="Brødtekst, niveau et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Brødtekst, niveau et</a:t>
            </a:r>
          </a:p>
          <a:p>
            <a:pPr lvl="1">
              <a:defRPr>
                <a:effectLst/>
              </a:defRPr>
            </a:pPr>
            <a:r>
              <a:t>Brødtekst, niveau to</a:t>
            </a:r>
          </a:p>
          <a:p>
            <a:pPr lvl="2">
              <a:defRPr>
                <a:effectLst/>
              </a:defRPr>
            </a:pPr>
            <a:r>
              <a:t>Brødtekst, niveau tre</a:t>
            </a:r>
          </a:p>
          <a:p>
            <a:pPr lvl="3">
              <a:defRPr>
                <a:effectLst/>
              </a:defRPr>
            </a:pPr>
            <a:r>
              <a:t>Brødtekst, niveau fire</a:t>
            </a:r>
          </a:p>
          <a:p>
            <a:pPr lvl="4">
              <a:defRPr>
                <a:effectLst/>
              </a:defRPr>
            </a:pPr>
            <a:r>
              <a:t>Brødtekst, niveau fem</a:t>
            </a:r>
          </a:p>
        </p:txBody>
      </p:sp>
      <p:sp>
        <p:nvSpPr>
          <p:cNvPr id="9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r. 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illed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Billed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Billed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n Hansen"/>
          <p:cNvSpPr txBox="1"/>
          <p:nvPr>
            <p:ph type="body" sz="quarter" idx="13"/>
          </p:nvPr>
        </p:nvSpPr>
        <p:spPr>
          <a:xfrm>
            <a:off x="1625600" y="6362700"/>
            <a:ext cx="10464800" cy="537210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–Jon Hansen</a:t>
            </a:r>
          </a:p>
        </p:txBody>
      </p:sp>
      <p:sp>
        <p:nvSpPr>
          <p:cNvPr id="112" name="“Skriv et citat her”."/>
          <p:cNvSpPr txBox="1"/>
          <p:nvPr>
            <p:ph type="body" sz="quarter" idx="14"/>
          </p:nvPr>
        </p:nvSpPr>
        <p:spPr>
          <a:xfrm>
            <a:off x="1625600" y="42545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“Skriv et citat her”.</a:t>
            </a:r>
          </a:p>
        </p:txBody>
      </p:sp>
      <p:sp>
        <p:nvSpPr>
          <p:cNvPr id="11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led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lede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Titeltekst</a:t>
            </a:r>
          </a:p>
        </p:txBody>
      </p:sp>
      <p:sp>
        <p:nvSpPr>
          <p:cNvPr id="22" name="Brødtekst, niveau et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3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lede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Brødtekst, niveau et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øver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49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indvendig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57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punk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elteks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65" name="Brødtekst, niveau et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Brødtekst, niveau et</a:t>
            </a:r>
          </a:p>
          <a:p>
            <a:pPr lvl="1">
              <a:defRPr>
                <a:effectLst/>
              </a:defRPr>
            </a:pPr>
            <a:r>
              <a:t>Brødtekst, niveau to</a:t>
            </a:r>
          </a:p>
          <a:p>
            <a:pPr lvl="2">
              <a:defRPr>
                <a:effectLst/>
              </a:defRPr>
            </a:pPr>
            <a:r>
              <a:t>Brødtekst, niveau tre</a:t>
            </a:r>
          </a:p>
          <a:p>
            <a:pPr lvl="3">
              <a:defRPr>
                <a:effectLst/>
              </a:defRPr>
            </a:pPr>
            <a:r>
              <a:t>Brødtekst, niveau fire</a:t>
            </a:r>
          </a:p>
          <a:p>
            <a:pPr lvl="4">
              <a:defRPr>
                <a:effectLst/>
              </a:defRPr>
            </a:pPr>
            <a:r>
              <a:t>Brødtekst, niveau fem</a:t>
            </a:r>
          </a:p>
        </p:txBody>
      </p:sp>
      <p:sp>
        <p:nvSpPr>
          <p:cNvPr id="6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&amp;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Billede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elteks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75" name="Brødtekst, niveau et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Brødtekst, niveau et</a:t>
            </a:r>
          </a:p>
          <a:p>
            <a:pPr lvl="1">
              <a:defRPr>
                <a:effectLst/>
              </a:defRPr>
            </a:pPr>
            <a:r>
              <a:t>Brødtekst, niveau to</a:t>
            </a:r>
          </a:p>
          <a:p>
            <a:pPr lvl="2">
              <a:defRPr>
                <a:effectLst/>
              </a:defRPr>
            </a:pPr>
            <a:r>
              <a:t>Brødtekst, niveau tre</a:t>
            </a:r>
          </a:p>
          <a:p>
            <a:pPr lvl="3">
              <a:defRPr>
                <a:effectLst/>
              </a:defRPr>
            </a:pPr>
            <a:r>
              <a:t>Brødtekst, niveau fire</a:t>
            </a:r>
          </a:p>
          <a:p>
            <a:pPr lvl="4">
              <a:defRPr>
                <a:effectLst/>
              </a:defRPr>
            </a:pPr>
            <a:r>
              <a:t>Brødtekst, niveau fem</a:t>
            </a:r>
          </a:p>
        </p:txBody>
      </p:sp>
      <p:sp>
        <p:nvSpPr>
          <p:cNvPr id="7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lodret f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lede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elteks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Titeltekst</a:t>
            </a:r>
          </a:p>
        </p:txBody>
      </p:sp>
      <p:sp>
        <p:nvSpPr>
          <p:cNvPr id="85" name="Brødtekst, niveau et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6" name="Lysbilled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Brødtekst, niveau et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/>
          <p:nvPr>
            <p:ph type="sldNum" sz="quarter" idx="2"/>
          </p:nvPr>
        </p:nvSpPr>
        <p:spPr>
          <a:xfrm>
            <a:off x="12153899" y="9166860"/>
            <a:ext cx="453239" cy="46228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" Target="slide2.xml"/><Relationship Id="rId5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slide" Target="slide10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slide" Target="slide14.xml"/><Relationship Id="rId4" Type="http://schemas.openxmlformats.org/officeDocument/2006/relationships/image" Target="../media/image5.png"/><Relationship Id="rId5" Type="http://schemas.openxmlformats.org/officeDocument/2006/relationships/slide" Target="slide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2.xml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5.xml"/><Relationship Id="rId3" Type="http://schemas.openxmlformats.org/officeDocument/2006/relationships/image" Target="../media/image5.png"/><Relationship Id="rId4" Type="http://schemas.openxmlformats.org/officeDocument/2006/relationships/slide" Target="slide16.xml"/><Relationship Id="rId5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slide" Target="slide1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hyperlink" Target="http://www.skoven-i-skolen.dk/content/fr%C3%B8-og-spiring" TargetMode="External"/><Relationship Id="rId8" Type="http://schemas.openxmlformats.org/officeDocument/2006/relationships/slide" Target="slide19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slide" Target="slide20.xml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slide" Target="slide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slide" Target="slide21.xml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slide" Target="slide22.xml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slide" Target="slide23.xml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slide" Target="slide24.xml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slide" Target="slide19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2.png"/><Relationship Id="rId4" Type="http://schemas.openxmlformats.org/officeDocument/2006/relationships/slide" Target="slide25.xml"/><Relationship Id="rId5" Type="http://schemas.openxmlformats.org/officeDocument/2006/relationships/image" Target="../media/image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hyperlink" Target="http://openclipart.or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" Target="slide2.xml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slide" Target="slide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" Target="slide4.xml"/><Relationship Id="rId5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slide" Target="slide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" Target="slide6.xml"/><Relationship Id="rId5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slide" Target="slide9.xml"/><Relationship Id="rId4" Type="http://schemas.openxmlformats.org/officeDocument/2006/relationships/image" Target="../media/image5.png"/><Relationship Id="rId5" Type="http://schemas.openxmlformats.org/officeDocument/2006/relationships/slide" Target="slide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8.xml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9F5EBACA-3F97-4C3E-8B53-3EE7FC7421B4-L0-001.png" descr="9F5EBACA-3F97-4C3E-8B53-3EE7FC7421B4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058" y="1111148"/>
            <a:ext cx="3095268" cy="8118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0846" y="931730"/>
            <a:ext cx="3387425" cy="8407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Planter gro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Planter gror</a:t>
            </a:r>
          </a:p>
        </p:txBody>
      </p:sp>
      <p:sp>
        <p:nvSpPr>
          <p:cNvPr id="140" name="Start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5148359" y="5658791"/>
            <a:ext cx="2696034" cy="269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Start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Hvad har en plante brug for at overleve…"/>
          <p:cNvSpPr txBox="1"/>
          <p:nvPr>
            <p:ph type="subTitle" sz="quarter" idx="1"/>
          </p:nvPr>
        </p:nvSpPr>
        <p:spPr>
          <a:xfrm>
            <a:off x="1297924" y="861274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Hvad har en plante brug for at overleve </a:t>
            </a:r>
          </a:p>
          <a:p>
            <a:pPr/>
            <a:r>
              <a:t>Skriv det i rammen </a:t>
            </a:r>
          </a:p>
        </p:txBody>
      </p:sp>
      <p:sp>
        <p:nvSpPr>
          <p:cNvPr id="182" name="Rektangel"/>
          <p:cNvSpPr txBox="1"/>
          <p:nvPr/>
        </p:nvSpPr>
        <p:spPr>
          <a:xfrm>
            <a:off x="1968500" y="2743200"/>
            <a:ext cx="4876800" cy="5842000"/>
          </a:xfrm>
          <a:prstGeom prst="rect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5000"/>
              <a:buBlip>
                <a:blip r:embed="rId2"/>
              </a:buBlip>
            </a:pPr>
          </a:p>
        </p:txBody>
      </p:sp>
      <p:pic>
        <p:nvPicPr>
          <p:cNvPr id="183" name="32948B15-F45E-45A3-B5D5-9CD7AFDCBA9C-L0-001.png" descr="32948B15-F45E-45A3-B5D5-9CD7AFDCBA9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4719" y="3000656"/>
            <a:ext cx="4183234" cy="561822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Næste"/>
          <p:cNvSpPr/>
          <p:nvPr/>
        </p:nvSpPr>
        <p:spPr>
          <a:xfrm>
            <a:off x="5593543" y="7481220"/>
            <a:ext cx="1905001" cy="190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ng du skulle have skrevet om"/>
          <p:cNvSpPr txBox="1"/>
          <p:nvPr>
            <p:ph type="subTitle" sz="quarter" idx="1"/>
          </p:nvPr>
        </p:nvSpPr>
        <p:spPr>
          <a:xfrm>
            <a:off x="1297924" y="861274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Ting du skulle have skrevet om  </a:t>
            </a:r>
          </a:p>
        </p:txBody>
      </p:sp>
      <p:sp>
        <p:nvSpPr>
          <p:cNvPr id="187" name="Vand i jorden…"/>
          <p:cNvSpPr txBox="1"/>
          <p:nvPr/>
        </p:nvSpPr>
        <p:spPr>
          <a:xfrm>
            <a:off x="1968500" y="2743200"/>
            <a:ext cx="4876800" cy="5842000"/>
          </a:xfrm>
          <a:prstGeom prst="rect">
            <a:avLst/>
          </a:prstGeom>
          <a:ln w="1270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406400" indent="-406400" algn="l">
              <a:spcBef>
                <a:spcPts val="4000"/>
              </a:spcBef>
              <a:buSzPct val="35000"/>
              <a:buBlip>
                <a:blip r:embed="rId2"/>
              </a:buBlip>
            </a:pPr>
            <a:r>
              <a:t>Vand i jorden</a:t>
            </a:r>
          </a:p>
          <a:p>
            <a:pPr marL="406400" indent="-406400" algn="l">
              <a:spcBef>
                <a:spcPts val="4000"/>
              </a:spcBef>
              <a:buSzPct val="35000"/>
              <a:buBlip>
                <a:blip r:embed="rId2"/>
              </a:buBlip>
            </a:pPr>
            <a:r>
              <a:t>Sollys</a:t>
            </a:r>
          </a:p>
        </p:txBody>
      </p:sp>
      <p:pic>
        <p:nvPicPr>
          <p:cNvPr id="188" name="32948B15-F45E-45A3-B5D5-9CD7AFDCBA9C-L0-001.png" descr="32948B15-F45E-45A3-B5D5-9CD7AFDCBA9C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4719" y="3000656"/>
            <a:ext cx="4183234" cy="561822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æste"/>
          <p:cNvSpPr/>
          <p:nvPr/>
        </p:nvSpPr>
        <p:spPr>
          <a:xfrm>
            <a:off x="5593543" y="7481220"/>
            <a:ext cx="1905001" cy="190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190" name="Vanddråbe"/>
          <p:cNvSpPr/>
          <p:nvPr/>
        </p:nvSpPr>
        <p:spPr>
          <a:xfrm>
            <a:off x="10841007" y="4888140"/>
            <a:ext cx="939029" cy="154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1" name="Vanddråbe"/>
          <p:cNvSpPr/>
          <p:nvPr/>
        </p:nvSpPr>
        <p:spPr>
          <a:xfrm>
            <a:off x="8167909" y="5146415"/>
            <a:ext cx="741450" cy="121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Vanddråbe"/>
          <p:cNvSpPr/>
          <p:nvPr/>
        </p:nvSpPr>
        <p:spPr>
          <a:xfrm>
            <a:off x="9432945" y="4452211"/>
            <a:ext cx="338935" cy="55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3" name="Vanddråbe"/>
          <p:cNvSpPr/>
          <p:nvPr/>
        </p:nvSpPr>
        <p:spPr>
          <a:xfrm>
            <a:off x="10350069" y="2877813"/>
            <a:ext cx="939029" cy="154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4" name="Vanddråbe"/>
          <p:cNvSpPr/>
          <p:nvPr/>
        </p:nvSpPr>
        <p:spPr>
          <a:xfrm>
            <a:off x="7720566" y="2877813"/>
            <a:ext cx="754215" cy="1239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5" name="Solstråler"/>
          <p:cNvSpPr/>
          <p:nvPr/>
        </p:nvSpPr>
        <p:spPr>
          <a:xfrm>
            <a:off x="10219721" y="225538"/>
            <a:ext cx="2548739" cy="2548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EFB4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6" name="Tilføj noget til dit svar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422124" y="7433974"/>
            <a:ext cx="1905001" cy="190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Tilføj noget til dit svar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1" grpId="2"/>
      <p:bldP build="whole" bldLvl="1" animBg="1" rev="0" advAuto="0" spid="193" grpId="4"/>
      <p:bldP build="whole" bldLvl="1" animBg="1" rev="0" advAuto="0" spid="192" grpId="3"/>
      <p:bldP build="whole" bldLvl="1" animBg="1" rev="0" advAuto="0" spid="194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Hvad løber der igennem plantens kar?…"/>
          <p:cNvSpPr txBox="1"/>
          <p:nvPr>
            <p:ph type="subTitle" sz="quarter" idx="1"/>
          </p:nvPr>
        </p:nvSpPr>
        <p:spPr>
          <a:xfrm>
            <a:off x="1297924" y="861274"/>
            <a:ext cx="10464801" cy="1549401"/>
          </a:xfrm>
          <a:prstGeom prst="rect">
            <a:avLst/>
          </a:prstGeom>
        </p:spPr>
        <p:txBody>
          <a:bodyPr/>
          <a:lstStyle/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Hvad løber der igennem plantens kar?</a:t>
            </a:r>
          </a:p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Plantens kar er markeret med en grøn cirkel </a:t>
            </a:r>
          </a:p>
        </p:txBody>
      </p:sp>
      <p:pic>
        <p:nvPicPr>
          <p:cNvPr id="199" name="32948B15-F45E-45A3-B5D5-9CD7AFDCBA9C-L0-001.png" descr="32948B15-F45E-45A3-B5D5-9CD7AFDCBA9C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4719" y="3000656"/>
            <a:ext cx="4183234" cy="561822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Vand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084059" y="4364494"/>
            <a:ext cx="3847123" cy="111566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Vand</a:t>
            </a:r>
          </a:p>
        </p:txBody>
      </p:sp>
      <p:sp>
        <p:nvSpPr>
          <p:cNvPr id="201" name="Cirkel"/>
          <p:cNvSpPr/>
          <p:nvPr/>
        </p:nvSpPr>
        <p:spPr>
          <a:xfrm>
            <a:off x="9084998" y="4415285"/>
            <a:ext cx="1539490" cy="1539490"/>
          </a:xfrm>
          <a:prstGeom prst="ellipse">
            <a:avLst/>
          </a:prstGeom>
          <a:ln w="190500">
            <a:solidFill>
              <a:schemeClr val="accent2">
                <a:hueOff val="-211702"/>
                <a:satOff val="1205"/>
                <a:lumOff val="-1235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2" name="Sollys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080566" y="5646485"/>
            <a:ext cx="3847123" cy="111566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Sollys</a:t>
            </a:r>
          </a:p>
        </p:txBody>
      </p:sp>
      <p:sp>
        <p:nvSpPr>
          <p:cNvPr id="203" name="Sukker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091476" y="6928475"/>
            <a:ext cx="3847124" cy="111566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Sukker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orkert"/>
          <p:cNvSpPr txBox="1"/>
          <p:nvPr>
            <p:ph type="title"/>
          </p:nvPr>
        </p:nvSpPr>
        <p:spPr>
          <a:xfrm>
            <a:off x="1739197" y="264516"/>
            <a:ext cx="9575801" cy="25908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12922"/>
                </a:solidFill>
              </a:rPr>
              <a:t>Forkert</a:t>
            </a:r>
            <a:r>
              <a:t> </a:t>
            </a:r>
          </a:p>
        </p:txBody>
      </p:sp>
      <p:sp>
        <p:nvSpPr>
          <p:cNvPr id="206" name="Prøv igen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299421" y="6957501"/>
            <a:ext cx="2537828" cy="2537828"/>
          </a:xfrm>
          <a:prstGeom prst="ellipse">
            <a:avLst/>
          </a:prstGeom>
          <a:solidFill>
            <a:schemeClr val="accent5">
              <a:satOff val="3041"/>
              <a:lumOff val="629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  <p:pic>
        <p:nvPicPr>
          <p:cNvPr id="207" name="8E322C8F-0958-490B-9644-DA49972070F2-L0-001.png" descr="8E322C8F-0958-490B-9644-DA49972070F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8473" y="2824382"/>
            <a:ext cx="5350892" cy="671100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et der kommer igennem karet kommer fra jorden"/>
          <p:cNvSpPr txBox="1"/>
          <p:nvPr/>
        </p:nvSpPr>
        <p:spPr>
          <a:xfrm>
            <a:off x="727814" y="3711301"/>
            <a:ext cx="3867970" cy="150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Det der kommer igennem karet kommer fra jorden</a:t>
            </a:r>
          </a:p>
        </p:txBody>
      </p:sp>
      <p:sp>
        <p:nvSpPr>
          <p:cNvPr id="209" name="Cirkel"/>
          <p:cNvSpPr/>
          <p:nvPr/>
        </p:nvSpPr>
        <p:spPr>
          <a:xfrm>
            <a:off x="4306068" y="5091755"/>
            <a:ext cx="1539490" cy="1539489"/>
          </a:xfrm>
          <a:prstGeom prst="ellipse">
            <a:avLst/>
          </a:prstGeom>
          <a:ln w="190500">
            <a:solidFill>
              <a:schemeClr val="accent2">
                <a:hueOff val="-211702"/>
                <a:satOff val="1205"/>
                <a:lumOff val="-1235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Kuldioxid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338331" y="3382522"/>
            <a:ext cx="3847123" cy="111566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Kuldioxid</a:t>
            </a:r>
          </a:p>
        </p:txBody>
      </p:sp>
      <p:sp>
        <p:nvSpPr>
          <p:cNvPr id="212" name="Ilt / luft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334838" y="4620869"/>
            <a:ext cx="3847123" cy="111566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Ilt / luft</a:t>
            </a:r>
          </a:p>
        </p:txBody>
      </p:sp>
      <p:sp>
        <p:nvSpPr>
          <p:cNvPr id="213" name="Vand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323927" y="5859217"/>
            <a:ext cx="3847123" cy="111566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Vand</a:t>
            </a:r>
          </a:p>
        </p:txBody>
      </p:sp>
      <p:pic>
        <p:nvPicPr>
          <p:cNvPr id="214" name="ED353749-9DCA-419D-92E7-8198EF27929A-L0-001.png" descr="ED353749-9DCA-419D-92E7-8198EF27929A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0698" y="349145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Hvad kommer ud af planternes blade?"/>
          <p:cNvSpPr txBox="1"/>
          <p:nvPr>
            <p:ph type="subTitle" sz="quarter" idx="1"/>
          </p:nvPr>
        </p:nvSpPr>
        <p:spPr>
          <a:xfrm>
            <a:off x="1297924" y="643058"/>
            <a:ext cx="3841946" cy="3295129"/>
          </a:xfrm>
          <a:prstGeom prst="rect">
            <a:avLst/>
          </a:prstGeom>
        </p:spPr>
        <p:txBody>
          <a:bodyPr/>
          <a:lstStyle/>
          <a:p>
            <a:pPr/>
            <a:r>
              <a:t>Hvad kommer ud af planternes blade?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orkert"/>
          <p:cNvSpPr txBox="1"/>
          <p:nvPr>
            <p:ph type="title"/>
          </p:nvPr>
        </p:nvSpPr>
        <p:spPr>
          <a:xfrm>
            <a:off x="1739197" y="264516"/>
            <a:ext cx="9575801" cy="25908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12922"/>
                </a:solidFill>
              </a:rPr>
              <a:t>Forkert</a:t>
            </a:r>
            <a:r>
              <a:t> </a:t>
            </a:r>
          </a:p>
        </p:txBody>
      </p:sp>
      <p:sp>
        <p:nvSpPr>
          <p:cNvPr id="218" name="Prøv igen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469260" y="6069061"/>
            <a:ext cx="2537828" cy="253782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  <p:sp>
        <p:nvSpPr>
          <p:cNvPr id="219" name="Kuldioxid kommer ud af menneskers munde når man puster ud, og bladene tager imod kuldioxiden"/>
          <p:cNvSpPr txBox="1"/>
          <p:nvPr/>
        </p:nvSpPr>
        <p:spPr>
          <a:xfrm>
            <a:off x="727814" y="3006451"/>
            <a:ext cx="3867970" cy="2911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Kuldioxid kommer ud af menneskers munde når man puster ud, og bladene tager imod kuldioxiden</a:t>
            </a:r>
          </a:p>
        </p:txBody>
      </p:sp>
      <p:pic>
        <p:nvPicPr>
          <p:cNvPr id="220" name="ED353749-9DCA-419D-92E7-8198EF27929A-L0-001.png" descr="ED353749-9DCA-419D-92E7-8198EF27929A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8764" y="1483868"/>
            <a:ext cx="97536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ryk på de modne bær"/>
          <p:cNvSpPr txBox="1"/>
          <p:nvPr>
            <p:ph type="subTitle" sz="quarter" idx="1"/>
          </p:nvPr>
        </p:nvSpPr>
        <p:spPr>
          <a:xfrm>
            <a:off x="-338696" y="2083284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Tryk på de modne bær </a:t>
            </a:r>
          </a:p>
        </p:txBody>
      </p:sp>
      <p:pic>
        <p:nvPicPr>
          <p:cNvPr id="223" name="282F72AE-6747-4D72-9866-93BF843505E8-L0-001.png" descr="282F72AE-6747-4D72-9866-93BF843505E8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3692" y="1047436"/>
            <a:ext cx="6896609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ktangel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997713" y="2287680"/>
            <a:ext cx="1501301" cy="653118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orkert"/>
          <p:cNvSpPr txBox="1"/>
          <p:nvPr>
            <p:ph type="title"/>
          </p:nvPr>
        </p:nvSpPr>
        <p:spPr>
          <a:xfrm>
            <a:off x="1739197" y="264516"/>
            <a:ext cx="9575801" cy="25908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12922"/>
                </a:solidFill>
              </a:rPr>
              <a:t>Forkert</a:t>
            </a:r>
            <a:r>
              <a:t> </a:t>
            </a:r>
          </a:p>
        </p:txBody>
      </p:sp>
      <p:sp>
        <p:nvSpPr>
          <p:cNvPr id="227" name="Prøv igen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469260" y="6069061"/>
            <a:ext cx="2537828" cy="253782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  <p:sp>
        <p:nvSpPr>
          <p:cNvPr id="228" name="De modne bær er meget farverige og kan spises"/>
          <p:cNvSpPr txBox="1"/>
          <p:nvPr/>
        </p:nvSpPr>
        <p:spPr>
          <a:xfrm>
            <a:off x="727814" y="3476351"/>
            <a:ext cx="3867970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De modne bær er meget farverige og kan spises</a:t>
            </a:r>
          </a:p>
        </p:txBody>
      </p:sp>
      <p:pic>
        <p:nvPicPr>
          <p:cNvPr id="229" name="282F72AE-6747-4D72-9866-93BF843505E8-L0-001.png" descr="282F72AE-6747-4D72-9866-93BF843505E8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21833" y="654647"/>
            <a:ext cx="6896609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ktangel"/>
          <p:cNvSpPr/>
          <p:nvPr/>
        </p:nvSpPr>
        <p:spPr>
          <a:xfrm>
            <a:off x="-123716" y="7874009"/>
            <a:ext cx="13830504" cy="190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2" name="Hvad kan blive til en ny plante?"/>
          <p:cNvSpPr txBox="1"/>
          <p:nvPr>
            <p:ph type="ctrTitle"/>
          </p:nvPr>
        </p:nvSpPr>
        <p:spPr>
          <a:xfrm>
            <a:off x="1690713" y="870614"/>
            <a:ext cx="10464801" cy="1029328"/>
          </a:xfrm>
          <a:prstGeom prst="rect">
            <a:avLst/>
          </a:prstGeom>
        </p:spPr>
        <p:txBody>
          <a:bodyPr/>
          <a:lstStyle>
            <a:lvl1pPr defTabSz="288036">
              <a:tabLst>
                <a:tab pos="939800" algn="l"/>
              </a:tabLst>
              <a:defRPr sz="5922">
                <a:effectLst>
                  <a:outerShdw sx="100000" sy="100000" kx="0" ky="0" algn="b" rotWithShape="0" blurRad="16002" dist="1600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Hvad kan blive til en ny plante?</a:t>
            </a:r>
          </a:p>
        </p:txBody>
      </p:sp>
      <p:sp>
        <p:nvSpPr>
          <p:cNvPr id="233" name="Se på billederne og skriv svaret"/>
          <p:cNvSpPr txBox="1"/>
          <p:nvPr>
            <p:ph type="subTitle" sz="quarter" idx="1"/>
          </p:nvPr>
        </p:nvSpPr>
        <p:spPr>
          <a:xfrm>
            <a:off x="1843464" y="1930532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Se på billederne og skriv svaret </a:t>
            </a:r>
          </a:p>
        </p:txBody>
      </p:sp>
      <p:pic>
        <p:nvPicPr>
          <p:cNvPr id="234" name="7B2CDF5F-99C1-47C0-A5B2-7D8BCD4779B7-L0-001.png" descr="7B2CDF5F-99C1-47C0-A5B2-7D8BCD4779B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0611" y="8145712"/>
            <a:ext cx="2750590" cy="126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9C619CD5-62CE-4EBF-8D2A-DCA0EB3C6EDD-L0-001.png" descr="9C619CD5-62CE-4EBF-8D2A-DCA0EB3C6ED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9117" y="8369530"/>
            <a:ext cx="2035173" cy="11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86CF45F7-40F7-4F44-886E-87BE3DE9245E-L0-001.png" descr="86CF45F7-40F7-4F44-886E-87BE3DE9245E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5727" y="8662108"/>
            <a:ext cx="2035316" cy="849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Græs"/>
          <p:cNvSpPr/>
          <p:nvPr/>
        </p:nvSpPr>
        <p:spPr>
          <a:xfrm>
            <a:off x="11791248" y="6853793"/>
            <a:ext cx="1026309" cy="1027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58" y="0"/>
                </a:moveTo>
                <a:cubicBezTo>
                  <a:pt x="7235" y="3053"/>
                  <a:pt x="9465" y="11094"/>
                  <a:pt x="8315" y="21600"/>
                </a:cubicBezTo>
                <a:cubicBezTo>
                  <a:pt x="8546" y="21600"/>
                  <a:pt x="8775" y="21600"/>
                  <a:pt x="8994" y="21600"/>
                </a:cubicBezTo>
                <a:cubicBezTo>
                  <a:pt x="9872" y="21600"/>
                  <a:pt x="10583" y="21600"/>
                  <a:pt x="10583" y="21600"/>
                </a:cubicBezTo>
                <a:cubicBezTo>
                  <a:pt x="10996" y="21600"/>
                  <a:pt x="11266" y="21600"/>
                  <a:pt x="11266" y="21600"/>
                </a:cubicBezTo>
                <a:cubicBezTo>
                  <a:pt x="11266" y="21600"/>
                  <a:pt x="11726" y="19302"/>
                  <a:pt x="12016" y="16222"/>
                </a:cubicBezTo>
                <a:cubicBezTo>
                  <a:pt x="12018" y="19335"/>
                  <a:pt x="12273" y="21600"/>
                  <a:pt x="12273" y="21600"/>
                </a:cubicBezTo>
                <a:cubicBezTo>
                  <a:pt x="12273" y="21600"/>
                  <a:pt x="12368" y="21600"/>
                  <a:pt x="12536" y="21600"/>
                </a:cubicBezTo>
                <a:cubicBezTo>
                  <a:pt x="12536" y="21600"/>
                  <a:pt x="13427" y="21600"/>
                  <a:pt x="14359" y="21600"/>
                </a:cubicBezTo>
                <a:cubicBezTo>
                  <a:pt x="14620" y="21600"/>
                  <a:pt x="14884" y="21600"/>
                  <a:pt x="15133" y="21600"/>
                </a:cubicBezTo>
                <a:cubicBezTo>
                  <a:pt x="15208" y="21600"/>
                  <a:pt x="15283" y="21600"/>
                  <a:pt x="15354" y="21600"/>
                </a:cubicBezTo>
                <a:cubicBezTo>
                  <a:pt x="15798" y="21600"/>
                  <a:pt x="16835" y="21600"/>
                  <a:pt x="17719" y="21600"/>
                </a:cubicBezTo>
                <a:cubicBezTo>
                  <a:pt x="15772" y="12227"/>
                  <a:pt x="18765" y="5225"/>
                  <a:pt x="19788" y="2530"/>
                </a:cubicBezTo>
                <a:cubicBezTo>
                  <a:pt x="15621" y="6890"/>
                  <a:pt x="15069" y="15195"/>
                  <a:pt x="15066" y="19252"/>
                </a:cubicBezTo>
                <a:cubicBezTo>
                  <a:pt x="14220" y="10582"/>
                  <a:pt x="16307" y="6504"/>
                  <a:pt x="17258" y="4248"/>
                </a:cubicBezTo>
                <a:cubicBezTo>
                  <a:pt x="15479" y="5742"/>
                  <a:pt x="14366" y="8273"/>
                  <a:pt x="13670" y="10946"/>
                </a:cubicBezTo>
                <a:cubicBezTo>
                  <a:pt x="14032" y="6459"/>
                  <a:pt x="15179" y="2786"/>
                  <a:pt x="16337" y="236"/>
                </a:cubicBezTo>
                <a:cubicBezTo>
                  <a:pt x="13757" y="2634"/>
                  <a:pt x="12663" y="7069"/>
                  <a:pt x="12244" y="11279"/>
                </a:cubicBezTo>
                <a:cubicBezTo>
                  <a:pt x="12212" y="7664"/>
                  <a:pt x="11663" y="4009"/>
                  <a:pt x="9894" y="2004"/>
                </a:cubicBezTo>
                <a:cubicBezTo>
                  <a:pt x="10306" y="4049"/>
                  <a:pt x="11108" y="8525"/>
                  <a:pt x="10399" y="14592"/>
                </a:cubicBezTo>
                <a:cubicBezTo>
                  <a:pt x="10017" y="9372"/>
                  <a:pt x="8978" y="2701"/>
                  <a:pt x="6258" y="0"/>
                </a:cubicBezTo>
                <a:close/>
                <a:moveTo>
                  <a:pt x="3557" y="2004"/>
                </a:moveTo>
                <a:cubicBezTo>
                  <a:pt x="3959" y="3154"/>
                  <a:pt x="4706" y="4841"/>
                  <a:pt x="5303" y="7205"/>
                </a:cubicBezTo>
                <a:cubicBezTo>
                  <a:pt x="4575" y="8849"/>
                  <a:pt x="4111" y="10785"/>
                  <a:pt x="3818" y="12696"/>
                </a:cubicBezTo>
                <a:cubicBezTo>
                  <a:pt x="3754" y="10213"/>
                  <a:pt x="3231" y="7657"/>
                  <a:pt x="1786" y="5678"/>
                </a:cubicBezTo>
                <a:cubicBezTo>
                  <a:pt x="3206" y="12539"/>
                  <a:pt x="2400" y="17299"/>
                  <a:pt x="0" y="21600"/>
                </a:cubicBezTo>
                <a:cubicBezTo>
                  <a:pt x="706" y="21600"/>
                  <a:pt x="2401" y="21600"/>
                  <a:pt x="2401" y="21600"/>
                </a:cubicBezTo>
                <a:cubicBezTo>
                  <a:pt x="2458" y="21600"/>
                  <a:pt x="2968" y="20136"/>
                  <a:pt x="3362" y="18012"/>
                </a:cubicBezTo>
                <a:cubicBezTo>
                  <a:pt x="3303" y="20129"/>
                  <a:pt x="3392" y="21600"/>
                  <a:pt x="3392" y="21600"/>
                </a:cubicBezTo>
                <a:cubicBezTo>
                  <a:pt x="3392" y="21600"/>
                  <a:pt x="4422" y="21600"/>
                  <a:pt x="5536" y="21600"/>
                </a:cubicBezTo>
                <a:cubicBezTo>
                  <a:pt x="5577" y="21600"/>
                  <a:pt x="5617" y="21600"/>
                  <a:pt x="5658" y="21600"/>
                </a:cubicBezTo>
                <a:cubicBezTo>
                  <a:pt x="6772" y="21600"/>
                  <a:pt x="7803" y="21600"/>
                  <a:pt x="7803" y="21600"/>
                </a:cubicBezTo>
                <a:cubicBezTo>
                  <a:pt x="7803" y="21600"/>
                  <a:pt x="8408" y="13047"/>
                  <a:pt x="6426" y="6885"/>
                </a:cubicBezTo>
                <a:cubicBezTo>
                  <a:pt x="6726" y="5765"/>
                  <a:pt x="7037" y="4871"/>
                  <a:pt x="7300" y="4248"/>
                </a:cubicBezTo>
                <a:cubicBezTo>
                  <a:pt x="6826" y="4685"/>
                  <a:pt x="6408" y="5211"/>
                  <a:pt x="6039" y="5802"/>
                </a:cubicBezTo>
                <a:cubicBezTo>
                  <a:pt x="5427" y="4253"/>
                  <a:pt x="4621" y="2918"/>
                  <a:pt x="3557" y="2004"/>
                </a:cubicBezTo>
                <a:close/>
                <a:moveTo>
                  <a:pt x="19814" y="5678"/>
                </a:moveTo>
                <a:cubicBezTo>
                  <a:pt x="15706" y="11307"/>
                  <a:pt x="19048" y="21600"/>
                  <a:pt x="19199" y="21600"/>
                </a:cubicBezTo>
                <a:cubicBezTo>
                  <a:pt x="19199" y="21600"/>
                  <a:pt x="20894" y="21600"/>
                  <a:pt x="21600" y="21600"/>
                </a:cubicBezTo>
                <a:cubicBezTo>
                  <a:pt x="19200" y="17299"/>
                  <a:pt x="18394" y="12539"/>
                  <a:pt x="19814" y="5678"/>
                </a:cubicBezTo>
                <a:close/>
                <a:moveTo>
                  <a:pt x="5813" y="9681"/>
                </a:moveTo>
                <a:cubicBezTo>
                  <a:pt x="6290" y="12658"/>
                  <a:pt x="6417" y="16443"/>
                  <a:pt x="5605" y="21205"/>
                </a:cubicBezTo>
                <a:cubicBezTo>
                  <a:pt x="5007" y="16723"/>
                  <a:pt x="5279" y="12748"/>
                  <a:pt x="5813" y="9681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8" name="Græs"/>
          <p:cNvSpPr/>
          <p:nvPr/>
        </p:nvSpPr>
        <p:spPr>
          <a:xfrm>
            <a:off x="8222687" y="6700010"/>
            <a:ext cx="1162588" cy="116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58" y="0"/>
                </a:moveTo>
                <a:cubicBezTo>
                  <a:pt x="7235" y="3053"/>
                  <a:pt x="9465" y="11094"/>
                  <a:pt x="8315" y="21600"/>
                </a:cubicBezTo>
                <a:cubicBezTo>
                  <a:pt x="8546" y="21600"/>
                  <a:pt x="8775" y="21600"/>
                  <a:pt x="8994" y="21600"/>
                </a:cubicBezTo>
                <a:cubicBezTo>
                  <a:pt x="9872" y="21600"/>
                  <a:pt x="10583" y="21600"/>
                  <a:pt x="10583" y="21600"/>
                </a:cubicBezTo>
                <a:cubicBezTo>
                  <a:pt x="10996" y="21600"/>
                  <a:pt x="11266" y="21600"/>
                  <a:pt x="11266" y="21600"/>
                </a:cubicBezTo>
                <a:cubicBezTo>
                  <a:pt x="11266" y="21600"/>
                  <a:pt x="11726" y="19302"/>
                  <a:pt x="12016" y="16222"/>
                </a:cubicBezTo>
                <a:cubicBezTo>
                  <a:pt x="12018" y="19335"/>
                  <a:pt x="12273" y="21600"/>
                  <a:pt x="12273" y="21600"/>
                </a:cubicBezTo>
                <a:cubicBezTo>
                  <a:pt x="12273" y="21600"/>
                  <a:pt x="12368" y="21600"/>
                  <a:pt x="12536" y="21600"/>
                </a:cubicBezTo>
                <a:cubicBezTo>
                  <a:pt x="12536" y="21600"/>
                  <a:pt x="13427" y="21600"/>
                  <a:pt x="14359" y="21600"/>
                </a:cubicBezTo>
                <a:cubicBezTo>
                  <a:pt x="14620" y="21600"/>
                  <a:pt x="14884" y="21600"/>
                  <a:pt x="15133" y="21600"/>
                </a:cubicBezTo>
                <a:cubicBezTo>
                  <a:pt x="15208" y="21600"/>
                  <a:pt x="15283" y="21600"/>
                  <a:pt x="15354" y="21600"/>
                </a:cubicBezTo>
                <a:cubicBezTo>
                  <a:pt x="15798" y="21600"/>
                  <a:pt x="16835" y="21600"/>
                  <a:pt x="17719" y="21600"/>
                </a:cubicBezTo>
                <a:cubicBezTo>
                  <a:pt x="15772" y="12227"/>
                  <a:pt x="18765" y="5225"/>
                  <a:pt x="19788" y="2530"/>
                </a:cubicBezTo>
                <a:cubicBezTo>
                  <a:pt x="15621" y="6890"/>
                  <a:pt x="15069" y="15195"/>
                  <a:pt x="15066" y="19252"/>
                </a:cubicBezTo>
                <a:cubicBezTo>
                  <a:pt x="14220" y="10582"/>
                  <a:pt x="16307" y="6504"/>
                  <a:pt x="17258" y="4248"/>
                </a:cubicBezTo>
                <a:cubicBezTo>
                  <a:pt x="15479" y="5742"/>
                  <a:pt x="14366" y="8273"/>
                  <a:pt x="13670" y="10946"/>
                </a:cubicBezTo>
                <a:cubicBezTo>
                  <a:pt x="14032" y="6459"/>
                  <a:pt x="15179" y="2786"/>
                  <a:pt x="16337" y="236"/>
                </a:cubicBezTo>
                <a:cubicBezTo>
                  <a:pt x="13757" y="2634"/>
                  <a:pt x="12663" y="7069"/>
                  <a:pt x="12244" y="11279"/>
                </a:cubicBezTo>
                <a:cubicBezTo>
                  <a:pt x="12212" y="7664"/>
                  <a:pt x="11663" y="4009"/>
                  <a:pt x="9894" y="2004"/>
                </a:cubicBezTo>
                <a:cubicBezTo>
                  <a:pt x="10306" y="4049"/>
                  <a:pt x="11108" y="8525"/>
                  <a:pt x="10399" y="14592"/>
                </a:cubicBezTo>
                <a:cubicBezTo>
                  <a:pt x="10017" y="9372"/>
                  <a:pt x="8978" y="2701"/>
                  <a:pt x="6258" y="0"/>
                </a:cubicBezTo>
                <a:close/>
                <a:moveTo>
                  <a:pt x="3557" y="2004"/>
                </a:moveTo>
                <a:cubicBezTo>
                  <a:pt x="3959" y="3154"/>
                  <a:pt x="4706" y="4841"/>
                  <a:pt x="5303" y="7205"/>
                </a:cubicBezTo>
                <a:cubicBezTo>
                  <a:pt x="4575" y="8849"/>
                  <a:pt x="4111" y="10785"/>
                  <a:pt x="3818" y="12696"/>
                </a:cubicBezTo>
                <a:cubicBezTo>
                  <a:pt x="3754" y="10213"/>
                  <a:pt x="3231" y="7657"/>
                  <a:pt x="1786" y="5678"/>
                </a:cubicBezTo>
                <a:cubicBezTo>
                  <a:pt x="3206" y="12539"/>
                  <a:pt x="2400" y="17299"/>
                  <a:pt x="0" y="21600"/>
                </a:cubicBezTo>
                <a:cubicBezTo>
                  <a:pt x="706" y="21600"/>
                  <a:pt x="2401" y="21600"/>
                  <a:pt x="2401" y="21600"/>
                </a:cubicBezTo>
                <a:cubicBezTo>
                  <a:pt x="2458" y="21600"/>
                  <a:pt x="2968" y="20136"/>
                  <a:pt x="3362" y="18012"/>
                </a:cubicBezTo>
                <a:cubicBezTo>
                  <a:pt x="3303" y="20129"/>
                  <a:pt x="3392" y="21600"/>
                  <a:pt x="3392" y="21600"/>
                </a:cubicBezTo>
                <a:cubicBezTo>
                  <a:pt x="3392" y="21600"/>
                  <a:pt x="4422" y="21600"/>
                  <a:pt x="5536" y="21600"/>
                </a:cubicBezTo>
                <a:cubicBezTo>
                  <a:pt x="5577" y="21600"/>
                  <a:pt x="5617" y="21600"/>
                  <a:pt x="5658" y="21600"/>
                </a:cubicBezTo>
                <a:cubicBezTo>
                  <a:pt x="6772" y="21600"/>
                  <a:pt x="7803" y="21600"/>
                  <a:pt x="7803" y="21600"/>
                </a:cubicBezTo>
                <a:cubicBezTo>
                  <a:pt x="7803" y="21600"/>
                  <a:pt x="8408" y="13047"/>
                  <a:pt x="6426" y="6885"/>
                </a:cubicBezTo>
                <a:cubicBezTo>
                  <a:pt x="6726" y="5765"/>
                  <a:pt x="7037" y="4871"/>
                  <a:pt x="7300" y="4248"/>
                </a:cubicBezTo>
                <a:cubicBezTo>
                  <a:pt x="6826" y="4685"/>
                  <a:pt x="6408" y="5211"/>
                  <a:pt x="6039" y="5802"/>
                </a:cubicBezTo>
                <a:cubicBezTo>
                  <a:pt x="5427" y="4253"/>
                  <a:pt x="4621" y="2918"/>
                  <a:pt x="3557" y="2004"/>
                </a:cubicBezTo>
                <a:close/>
                <a:moveTo>
                  <a:pt x="19814" y="5678"/>
                </a:moveTo>
                <a:cubicBezTo>
                  <a:pt x="15706" y="11307"/>
                  <a:pt x="19048" y="21600"/>
                  <a:pt x="19199" y="21600"/>
                </a:cubicBezTo>
                <a:cubicBezTo>
                  <a:pt x="19199" y="21600"/>
                  <a:pt x="20894" y="21600"/>
                  <a:pt x="21600" y="21600"/>
                </a:cubicBezTo>
                <a:cubicBezTo>
                  <a:pt x="19200" y="17299"/>
                  <a:pt x="18394" y="12539"/>
                  <a:pt x="19814" y="5678"/>
                </a:cubicBezTo>
                <a:close/>
                <a:moveTo>
                  <a:pt x="5813" y="9681"/>
                </a:moveTo>
                <a:cubicBezTo>
                  <a:pt x="6290" y="12658"/>
                  <a:pt x="6417" y="16443"/>
                  <a:pt x="5605" y="21205"/>
                </a:cubicBezTo>
                <a:cubicBezTo>
                  <a:pt x="5007" y="16723"/>
                  <a:pt x="5279" y="12748"/>
                  <a:pt x="5813" y="9681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9" name="Græs"/>
          <p:cNvSpPr/>
          <p:nvPr/>
        </p:nvSpPr>
        <p:spPr>
          <a:xfrm>
            <a:off x="3836325" y="6836395"/>
            <a:ext cx="1026309" cy="1027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58" y="0"/>
                </a:moveTo>
                <a:cubicBezTo>
                  <a:pt x="7235" y="3053"/>
                  <a:pt x="9465" y="11094"/>
                  <a:pt x="8315" y="21600"/>
                </a:cubicBezTo>
                <a:cubicBezTo>
                  <a:pt x="8546" y="21600"/>
                  <a:pt x="8775" y="21600"/>
                  <a:pt x="8994" y="21600"/>
                </a:cubicBezTo>
                <a:cubicBezTo>
                  <a:pt x="9872" y="21600"/>
                  <a:pt x="10583" y="21600"/>
                  <a:pt x="10583" y="21600"/>
                </a:cubicBezTo>
                <a:cubicBezTo>
                  <a:pt x="10996" y="21600"/>
                  <a:pt x="11266" y="21600"/>
                  <a:pt x="11266" y="21600"/>
                </a:cubicBezTo>
                <a:cubicBezTo>
                  <a:pt x="11266" y="21600"/>
                  <a:pt x="11726" y="19302"/>
                  <a:pt x="12016" y="16222"/>
                </a:cubicBezTo>
                <a:cubicBezTo>
                  <a:pt x="12018" y="19335"/>
                  <a:pt x="12273" y="21600"/>
                  <a:pt x="12273" y="21600"/>
                </a:cubicBezTo>
                <a:cubicBezTo>
                  <a:pt x="12273" y="21600"/>
                  <a:pt x="12368" y="21600"/>
                  <a:pt x="12536" y="21600"/>
                </a:cubicBezTo>
                <a:cubicBezTo>
                  <a:pt x="12536" y="21600"/>
                  <a:pt x="13427" y="21600"/>
                  <a:pt x="14359" y="21600"/>
                </a:cubicBezTo>
                <a:cubicBezTo>
                  <a:pt x="14620" y="21600"/>
                  <a:pt x="14884" y="21600"/>
                  <a:pt x="15133" y="21600"/>
                </a:cubicBezTo>
                <a:cubicBezTo>
                  <a:pt x="15208" y="21600"/>
                  <a:pt x="15283" y="21600"/>
                  <a:pt x="15354" y="21600"/>
                </a:cubicBezTo>
                <a:cubicBezTo>
                  <a:pt x="15798" y="21600"/>
                  <a:pt x="16835" y="21600"/>
                  <a:pt x="17719" y="21600"/>
                </a:cubicBezTo>
                <a:cubicBezTo>
                  <a:pt x="15772" y="12227"/>
                  <a:pt x="18765" y="5225"/>
                  <a:pt x="19788" y="2530"/>
                </a:cubicBezTo>
                <a:cubicBezTo>
                  <a:pt x="15621" y="6890"/>
                  <a:pt x="15069" y="15195"/>
                  <a:pt x="15066" y="19252"/>
                </a:cubicBezTo>
                <a:cubicBezTo>
                  <a:pt x="14220" y="10582"/>
                  <a:pt x="16307" y="6504"/>
                  <a:pt x="17258" y="4248"/>
                </a:cubicBezTo>
                <a:cubicBezTo>
                  <a:pt x="15479" y="5742"/>
                  <a:pt x="14366" y="8273"/>
                  <a:pt x="13670" y="10946"/>
                </a:cubicBezTo>
                <a:cubicBezTo>
                  <a:pt x="14032" y="6459"/>
                  <a:pt x="15179" y="2786"/>
                  <a:pt x="16337" y="236"/>
                </a:cubicBezTo>
                <a:cubicBezTo>
                  <a:pt x="13757" y="2634"/>
                  <a:pt x="12663" y="7069"/>
                  <a:pt x="12244" y="11279"/>
                </a:cubicBezTo>
                <a:cubicBezTo>
                  <a:pt x="12212" y="7664"/>
                  <a:pt x="11663" y="4009"/>
                  <a:pt x="9894" y="2004"/>
                </a:cubicBezTo>
                <a:cubicBezTo>
                  <a:pt x="10306" y="4049"/>
                  <a:pt x="11108" y="8525"/>
                  <a:pt x="10399" y="14592"/>
                </a:cubicBezTo>
                <a:cubicBezTo>
                  <a:pt x="10017" y="9372"/>
                  <a:pt x="8978" y="2701"/>
                  <a:pt x="6258" y="0"/>
                </a:cubicBezTo>
                <a:close/>
                <a:moveTo>
                  <a:pt x="3557" y="2004"/>
                </a:moveTo>
                <a:cubicBezTo>
                  <a:pt x="3959" y="3154"/>
                  <a:pt x="4706" y="4841"/>
                  <a:pt x="5303" y="7205"/>
                </a:cubicBezTo>
                <a:cubicBezTo>
                  <a:pt x="4575" y="8849"/>
                  <a:pt x="4111" y="10785"/>
                  <a:pt x="3818" y="12696"/>
                </a:cubicBezTo>
                <a:cubicBezTo>
                  <a:pt x="3754" y="10213"/>
                  <a:pt x="3231" y="7657"/>
                  <a:pt x="1786" y="5678"/>
                </a:cubicBezTo>
                <a:cubicBezTo>
                  <a:pt x="3206" y="12539"/>
                  <a:pt x="2400" y="17299"/>
                  <a:pt x="0" y="21600"/>
                </a:cubicBezTo>
                <a:cubicBezTo>
                  <a:pt x="706" y="21600"/>
                  <a:pt x="2401" y="21600"/>
                  <a:pt x="2401" y="21600"/>
                </a:cubicBezTo>
                <a:cubicBezTo>
                  <a:pt x="2458" y="21600"/>
                  <a:pt x="2968" y="20136"/>
                  <a:pt x="3362" y="18012"/>
                </a:cubicBezTo>
                <a:cubicBezTo>
                  <a:pt x="3303" y="20129"/>
                  <a:pt x="3392" y="21600"/>
                  <a:pt x="3392" y="21600"/>
                </a:cubicBezTo>
                <a:cubicBezTo>
                  <a:pt x="3392" y="21600"/>
                  <a:pt x="4422" y="21600"/>
                  <a:pt x="5536" y="21600"/>
                </a:cubicBezTo>
                <a:cubicBezTo>
                  <a:pt x="5577" y="21600"/>
                  <a:pt x="5617" y="21600"/>
                  <a:pt x="5658" y="21600"/>
                </a:cubicBezTo>
                <a:cubicBezTo>
                  <a:pt x="6772" y="21600"/>
                  <a:pt x="7803" y="21600"/>
                  <a:pt x="7803" y="21600"/>
                </a:cubicBezTo>
                <a:cubicBezTo>
                  <a:pt x="7803" y="21600"/>
                  <a:pt x="8408" y="13047"/>
                  <a:pt x="6426" y="6885"/>
                </a:cubicBezTo>
                <a:cubicBezTo>
                  <a:pt x="6726" y="5765"/>
                  <a:pt x="7037" y="4871"/>
                  <a:pt x="7300" y="4248"/>
                </a:cubicBezTo>
                <a:cubicBezTo>
                  <a:pt x="6826" y="4685"/>
                  <a:pt x="6408" y="5211"/>
                  <a:pt x="6039" y="5802"/>
                </a:cubicBezTo>
                <a:cubicBezTo>
                  <a:pt x="5427" y="4253"/>
                  <a:pt x="4621" y="2918"/>
                  <a:pt x="3557" y="2004"/>
                </a:cubicBezTo>
                <a:close/>
                <a:moveTo>
                  <a:pt x="19814" y="5678"/>
                </a:moveTo>
                <a:cubicBezTo>
                  <a:pt x="15706" y="11307"/>
                  <a:pt x="19048" y="21600"/>
                  <a:pt x="19199" y="21600"/>
                </a:cubicBezTo>
                <a:cubicBezTo>
                  <a:pt x="19199" y="21600"/>
                  <a:pt x="20894" y="21600"/>
                  <a:pt x="21600" y="21600"/>
                </a:cubicBezTo>
                <a:cubicBezTo>
                  <a:pt x="19200" y="17299"/>
                  <a:pt x="18394" y="12539"/>
                  <a:pt x="19814" y="5678"/>
                </a:cubicBezTo>
                <a:close/>
                <a:moveTo>
                  <a:pt x="5813" y="9681"/>
                </a:moveTo>
                <a:cubicBezTo>
                  <a:pt x="6290" y="12658"/>
                  <a:pt x="6417" y="16443"/>
                  <a:pt x="5605" y="21205"/>
                </a:cubicBezTo>
                <a:cubicBezTo>
                  <a:pt x="5007" y="16723"/>
                  <a:pt x="5279" y="12748"/>
                  <a:pt x="5813" y="9681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0" name="Skriv dit svar her"/>
          <p:cNvSpPr txBox="1"/>
          <p:nvPr/>
        </p:nvSpPr>
        <p:spPr>
          <a:xfrm>
            <a:off x="3769135" y="3554974"/>
            <a:ext cx="6721272" cy="650876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Skriv dit svar her </a:t>
            </a:r>
          </a:p>
        </p:txBody>
      </p:sp>
      <p:sp>
        <p:nvSpPr>
          <p:cNvPr id="241" name="Tryk her for info - læs andet afsnit">
            <a:hlinkClick r:id="rId7" invalidUrl="" action="" tgtFrame="" tooltip="" history="1" highlightClick="0" endSnd="0"/>
          </p:cNvPr>
          <p:cNvSpPr txBox="1"/>
          <p:nvPr/>
        </p:nvSpPr>
        <p:spPr>
          <a:xfrm>
            <a:off x="3814740" y="6130766"/>
            <a:ext cx="6721272" cy="650876"/>
          </a:xfrm>
          <a:prstGeom prst="rect">
            <a:avLst/>
          </a:prstGeom>
          <a:ln w="889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Tryk her for info - læs andet afsnit </a:t>
            </a:r>
          </a:p>
        </p:txBody>
      </p:sp>
      <p:sp>
        <p:nvSpPr>
          <p:cNvPr id="242" name="Næste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22030" y="6644794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243" name="Rektangel"/>
          <p:cNvSpPr/>
          <p:nvPr/>
        </p:nvSpPr>
        <p:spPr>
          <a:xfrm>
            <a:off x="1840228" y="7393933"/>
            <a:ext cx="213827" cy="67208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ktangel"/>
          <p:cNvSpPr/>
          <p:nvPr/>
        </p:nvSpPr>
        <p:spPr>
          <a:xfrm>
            <a:off x="9519401" y="5741107"/>
            <a:ext cx="3543650" cy="4070635"/>
          </a:xfrm>
          <a:prstGeom prst="rect">
            <a:avLst/>
          </a:prstGeom>
          <a:blipFill>
            <a:blip r:embed="rId2">
              <a:alphaModFix amt="20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Sæt ordet på den rigtige pil"/>
          <p:cNvSpPr txBox="1"/>
          <p:nvPr>
            <p:ph type="ctrTitle"/>
          </p:nvPr>
        </p:nvSpPr>
        <p:spPr>
          <a:xfrm>
            <a:off x="1277829" y="-120442"/>
            <a:ext cx="10464801" cy="1465759"/>
          </a:xfrm>
          <a:prstGeom prst="rect">
            <a:avLst/>
          </a:prstGeom>
        </p:spPr>
        <p:txBody>
          <a:bodyPr/>
          <a:lstStyle>
            <a:lvl1pPr defTabSz="338327">
              <a:tabLst>
                <a:tab pos="1104900" algn="l"/>
              </a:tabLst>
              <a:defRPr sz="6956"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Sæt ordet på den rigtige pil</a:t>
            </a:r>
          </a:p>
        </p:txBody>
      </p:sp>
      <p:sp>
        <p:nvSpPr>
          <p:cNvPr id="247" name="Pil"/>
          <p:cNvSpPr/>
          <p:nvPr/>
        </p:nvSpPr>
        <p:spPr>
          <a:xfrm>
            <a:off x="5803503" y="6017021"/>
            <a:ext cx="1819449" cy="138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48" name="46BF9D2D-9C90-4808-B36D-34D7EDC82550-L0-001.png" descr="46BF9D2D-9C90-4808-B36D-34D7EDC8255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35" y="2762295"/>
            <a:ext cx="1899503" cy="54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835" y="2634373"/>
            <a:ext cx="2184574" cy="5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Pil"/>
          <p:cNvSpPr/>
          <p:nvPr/>
        </p:nvSpPr>
        <p:spPr>
          <a:xfrm>
            <a:off x="5857114" y="4208608"/>
            <a:ext cx="1741033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1" name="Næste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9319656">
            <a:off x="2466233" y="5810393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252" name="Rektangel"/>
          <p:cNvSpPr/>
          <p:nvPr/>
        </p:nvSpPr>
        <p:spPr>
          <a:xfrm rot="19309913">
            <a:off x="4056930" y="6323735"/>
            <a:ext cx="159711" cy="93842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3" name="CO2"/>
          <p:cNvSpPr/>
          <p:nvPr/>
        </p:nvSpPr>
        <p:spPr>
          <a:xfrm>
            <a:off x="10648967" y="7387676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CO2</a:t>
            </a:r>
          </a:p>
        </p:txBody>
      </p:sp>
      <p:sp>
        <p:nvSpPr>
          <p:cNvPr id="254" name="Pil"/>
          <p:cNvSpPr/>
          <p:nvPr/>
        </p:nvSpPr>
        <p:spPr>
          <a:xfrm rot="2247186">
            <a:off x="2301512" y="2915320"/>
            <a:ext cx="1741032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5" name="Solstråler"/>
          <p:cNvSpPr/>
          <p:nvPr/>
        </p:nvSpPr>
        <p:spPr>
          <a:xfrm>
            <a:off x="426276" y="1209086"/>
            <a:ext cx="2177289" cy="217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2E9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6" name="Luk diasshowet og udfør opgaven"/>
          <p:cNvSpPr txBox="1"/>
          <p:nvPr>
            <p:ph type="subTitle" sz="quarter" idx="1"/>
          </p:nvPr>
        </p:nvSpPr>
        <p:spPr>
          <a:xfrm>
            <a:off x="1275877" y="1316925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Luk diasshowet og udfør opgaven</a:t>
            </a:r>
          </a:p>
        </p:txBody>
      </p:sp>
      <p:sp>
        <p:nvSpPr>
          <p:cNvPr id="257" name="Planter bruger solens lys, vand og CO2 til at bygge blade og grene"/>
          <p:cNvSpPr txBox="1"/>
          <p:nvPr/>
        </p:nvSpPr>
        <p:spPr>
          <a:xfrm>
            <a:off x="1425872" y="9022748"/>
            <a:ext cx="10464801" cy="85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10895">
              <a:defRPr sz="2856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Planter bruger solens lys, vand og CO2 til at bygge blade og grene</a:t>
            </a:r>
          </a:p>
        </p:txBody>
      </p:sp>
      <p:sp>
        <p:nvSpPr>
          <p:cNvPr id="258" name="Pil"/>
          <p:cNvSpPr/>
          <p:nvPr/>
        </p:nvSpPr>
        <p:spPr>
          <a:xfrm rot="5400000">
            <a:off x="3927096" y="7555849"/>
            <a:ext cx="1475934" cy="112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yk det rigtigt sted: Rødder"/>
          <p:cNvSpPr txBox="1"/>
          <p:nvPr>
            <p:ph type="subTitle" sz="quarter" idx="1"/>
          </p:nvPr>
        </p:nvSpPr>
        <p:spPr>
          <a:xfrm>
            <a:off x="1341568" y="904917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Tryk det rigtigt sted: Rødder </a:t>
            </a:r>
          </a:p>
        </p:txBody>
      </p:sp>
      <p:pic>
        <p:nvPicPr>
          <p:cNvPr id="143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4564" y="677786"/>
            <a:ext cx="3480952" cy="863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Kvadrat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9892398" y="7328469"/>
            <a:ext cx="1905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ktangel"/>
          <p:cNvSpPr/>
          <p:nvPr/>
        </p:nvSpPr>
        <p:spPr>
          <a:xfrm>
            <a:off x="9519401" y="5741107"/>
            <a:ext cx="3543650" cy="4070635"/>
          </a:xfrm>
          <a:prstGeom prst="rect">
            <a:avLst/>
          </a:prstGeom>
          <a:blipFill>
            <a:blip r:embed="rId2">
              <a:alphaModFix amt="20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1" name="Sæt ordet på den rigtige pil"/>
          <p:cNvSpPr txBox="1"/>
          <p:nvPr>
            <p:ph type="ctrTitle"/>
          </p:nvPr>
        </p:nvSpPr>
        <p:spPr>
          <a:xfrm>
            <a:off x="1277829" y="-120442"/>
            <a:ext cx="10464801" cy="1465759"/>
          </a:xfrm>
          <a:prstGeom prst="rect">
            <a:avLst/>
          </a:prstGeom>
        </p:spPr>
        <p:txBody>
          <a:bodyPr/>
          <a:lstStyle>
            <a:lvl1pPr defTabSz="338327">
              <a:tabLst>
                <a:tab pos="1104900" algn="l"/>
              </a:tabLst>
              <a:defRPr sz="6956"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Sæt ordet på den rigtige pil</a:t>
            </a:r>
          </a:p>
        </p:txBody>
      </p:sp>
      <p:sp>
        <p:nvSpPr>
          <p:cNvPr id="262" name="Pil"/>
          <p:cNvSpPr/>
          <p:nvPr/>
        </p:nvSpPr>
        <p:spPr>
          <a:xfrm>
            <a:off x="5803503" y="6017021"/>
            <a:ext cx="1819449" cy="138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63" name="46BF9D2D-9C90-4808-B36D-34D7EDC82550-L0-001.png" descr="46BF9D2D-9C90-4808-B36D-34D7EDC8255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35" y="2762295"/>
            <a:ext cx="1899503" cy="54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835" y="2634373"/>
            <a:ext cx="2184574" cy="5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Pil"/>
          <p:cNvSpPr/>
          <p:nvPr/>
        </p:nvSpPr>
        <p:spPr>
          <a:xfrm>
            <a:off x="5857114" y="4208608"/>
            <a:ext cx="1741033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6" name="Næste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9319656">
            <a:off x="2466233" y="5810393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267" name="Rektangel"/>
          <p:cNvSpPr/>
          <p:nvPr/>
        </p:nvSpPr>
        <p:spPr>
          <a:xfrm rot="19309913">
            <a:off x="4056930" y="6323735"/>
            <a:ext cx="159711" cy="93842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8" name="Pil"/>
          <p:cNvSpPr/>
          <p:nvPr/>
        </p:nvSpPr>
        <p:spPr>
          <a:xfrm rot="2247186">
            <a:off x="2301512" y="2915320"/>
            <a:ext cx="1741032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9" name="Solstråler"/>
          <p:cNvSpPr/>
          <p:nvPr/>
        </p:nvSpPr>
        <p:spPr>
          <a:xfrm>
            <a:off x="426276" y="1209086"/>
            <a:ext cx="2177289" cy="217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2E9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Luk diasshowet og udfør opgaven"/>
          <p:cNvSpPr txBox="1"/>
          <p:nvPr>
            <p:ph type="subTitle" sz="quarter" idx="1"/>
          </p:nvPr>
        </p:nvSpPr>
        <p:spPr>
          <a:xfrm>
            <a:off x="1275877" y="1316925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Luk diasshowet og udfør opgaven</a:t>
            </a:r>
          </a:p>
        </p:txBody>
      </p:sp>
      <p:sp>
        <p:nvSpPr>
          <p:cNvPr id="271" name="Planter bruger solens lys, vand og CO2 til at bygge blade og grene"/>
          <p:cNvSpPr txBox="1"/>
          <p:nvPr/>
        </p:nvSpPr>
        <p:spPr>
          <a:xfrm>
            <a:off x="1425872" y="9022748"/>
            <a:ext cx="10464801" cy="85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10895">
              <a:defRPr sz="2856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Planter bruger solens lys, vand og CO2 til at bygge blade og grene</a:t>
            </a:r>
          </a:p>
        </p:txBody>
      </p:sp>
      <p:sp>
        <p:nvSpPr>
          <p:cNvPr id="272" name="Pil"/>
          <p:cNvSpPr/>
          <p:nvPr/>
        </p:nvSpPr>
        <p:spPr>
          <a:xfrm rot="5400000">
            <a:off x="3927096" y="7555849"/>
            <a:ext cx="1475934" cy="112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3" name="Vand"/>
          <p:cNvSpPr/>
          <p:nvPr/>
        </p:nvSpPr>
        <p:spPr>
          <a:xfrm>
            <a:off x="10648967" y="7173349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ktangel"/>
          <p:cNvSpPr/>
          <p:nvPr/>
        </p:nvSpPr>
        <p:spPr>
          <a:xfrm>
            <a:off x="9519401" y="5741107"/>
            <a:ext cx="3543650" cy="4070635"/>
          </a:xfrm>
          <a:prstGeom prst="rect">
            <a:avLst/>
          </a:prstGeom>
          <a:blipFill>
            <a:blip r:embed="rId2">
              <a:alphaModFix amt="20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6" name="Sæt ordet på den rigtige pil"/>
          <p:cNvSpPr txBox="1"/>
          <p:nvPr>
            <p:ph type="ctrTitle"/>
          </p:nvPr>
        </p:nvSpPr>
        <p:spPr>
          <a:xfrm>
            <a:off x="1277829" y="-120442"/>
            <a:ext cx="10464801" cy="1465759"/>
          </a:xfrm>
          <a:prstGeom prst="rect">
            <a:avLst/>
          </a:prstGeom>
        </p:spPr>
        <p:txBody>
          <a:bodyPr/>
          <a:lstStyle>
            <a:lvl1pPr defTabSz="338327">
              <a:tabLst>
                <a:tab pos="1104900" algn="l"/>
              </a:tabLst>
              <a:defRPr sz="6956"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Sæt ordet på den rigtige pil</a:t>
            </a:r>
          </a:p>
        </p:txBody>
      </p:sp>
      <p:sp>
        <p:nvSpPr>
          <p:cNvPr id="277" name="Pil"/>
          <p:cNvSpPr/>
          <p:nvPr/>
        </p:nvSpPr>
        <p:spPr>
          <a:xfrm>
            <a:off x="5803503" y="6017021"/>
            <a:ext cx="1819449" cy="138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78" name="46BF9D2D-9C90-4808-B36D-34D7EDC82550-L0-001.png" descr="46BF9D2D-9C90-4808-B36D-34D7EDC8255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35" y="2762295"/>
            <a:ext cx="1899503" cy="54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835" y="2634373"/>
            <a:ext cx="2184574" cy="5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Pil"/>
          <p:cNvSpPr/>
          <p:nvPr/>
        </p:nvSpPr>
        <p:spPr>
          <a:xfrm>
            <a:off x="5857114" y="4208608"/>
            <a:ext cx="1741033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1" name="Næste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9319656">
            <a:off x="2466233" y="5810393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282" name="Rektangel"/>
          <p:cNvSpPr/>
          <p:nvPr/>
        </p:nvSpPr>
        <p:spPr>
          <a:xfrm rot="19309913">
            <a:off x="4056930" y="6323735"/>
            <a:ext cx="159711" cy="93842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3" name="Ilt"/>
          <p:cNvSpPr/>
          <p:nvPr/>
        </p:nvSpPr>
        <p:spPr>
          <a:xfrm>
            <a:off x="10648967" y="7387676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Ilt</a:t>
            </a:r>
          </a:p>
        </p:txBody>
      </p:sp>
      <p:sp>
        <p:nvSpPr>
          <p:cNvPr id="284" name="Pil"/>
          <p:cNvSpPr/>
          <p:nvPr/>
        </p:nvSpPr>
        <p:spPr>
          <a:xfrm rot="2247186">
            <a:off x="2301512" y="2915320"/>
            <a:ext cx="1741032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5" name="Solstråler"/>
          <p:cNvSpPr/>
          <p:nvPr/>
        </p:nvSpPr>
        <p:spPr>
          <a:xfrm>
            <a:off x="426276" y="1209086"/>
            <a:ext cx="2177289" cy="217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2E9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6" name="Luk diasshowet og udfør opgaven"/>
          <p:cNvSpPr txBox="1"/>
          <p:nvPr>
            <p:ph type="subTitle" sz="quarter" idx="1"/>
          </p:nvPr>
        </p:nvSpPr>
        <p:spPr>
          <a:xfrm>
            <a:off x="1275877" y="1316925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Luk diasshowet og udfør opgaven</a:t>
            </a:r>
          </a:p>
        </p:txBody>
      </p:sp>
      <p:sp>
        <p:nvSpPr>
          <p:cNvPr id="287" name="Planter bruger solens lys, vand og CO2 til at bygge blade og grene"/>
          <p:cNvSpPr txBox="1"/>
          <p:nvPr/>
        </p:nvSpPr>
        <p:spPr>
          <a:xfrm>
            <a:off x="1425872" y="9022748"/>
            <a:ext cx="10464801" cy="85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10895">
              <a:defRPr sz="2856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Planter bruger solens lys, vand og CO2 til at bygge blade og grene</a:t>
            </a:r>
          </a:p>
        </p:txBody>
      </p:sp>
      <p:sp>
        <p:nvSpPr>
          <p:cNvPr id="288" name="Pil"/>
          <p:cNvSpPr/>
          <p:nvPr/>
        </p:nvSpPr>
        <p:spPr>
          <a:xfrm rot="5400000">
            <a:off x="3927096" y="7555849"/>
            <a:ext cx="1475934" cy="112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ktangel"/>
          <p:cNvSpPr/>
          <p:nvPr/>
        </p:nvSpPr>
        <p:spPr>
          <a:xfrm>
            <a:off x="9519401" y="5741107"/>
            <a:ext cx="3543650" cy="4070635"/>
          </a:xfrm>
          <a:prstGeom prst="rect">
            <a:avLst/>
          </a:prstGeom>
          <a:blipFill>
            <a:blip r:embed="rId2">
              <a:alphaModFix amt="20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1" name="Sæt ordet på den rigtige pil"/>
          <p:cNvSpPr txBox="1"/>
          <p:nvPr>
            <p:ph type="ctrTitle"/>
          </p:nvPr>
        </p:nvSpPr>
        <p:spPr>
          <a:xfrm>
            <a:off x="1277829" y="-120442"/>
            <a:ext cx="10464801" cy="1465759"/>
          </a:xfrm>
          <a:prstGeom prst="rect">
            <a:avLst/>
          </a:prstGeom>
        </p:spPr>
        <p:txBody>
          <a:bodyPr/>
          <a:lstStyle>
            <a:lvl1pPr defTabSz="338327">
              <a:tabLst>
                <a:tab pos="1104900" algn="l"/>
              </a:tabLst>
              <a:defRPr sz="6956">
                <a:effectLst>
                  <a:outerShdw sx="100000" sy="100000" kx="0" ky="0" algn="b" rotWithShape="0" blurRad="18796" dist="1879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Sæt ordet på den rigtige pil</a:t>
            </a:r>
          </a:p>
        </p:txBody>
      </p:sp>
      <p:sp>
        <p:nvSpPr>
          <p:cNvPr id="292" name="Pil"/>
          <p:cNvSpPr/>
          <p:nvPr/>
        </p:nvSpPr>
        <p:spPr>
          <a:xfrm>
            <a:off x="5803503" y="6017021"/>
            <a:ext cx="1819449" cy="138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93" name="46BF9D2D-9C90-4808-B36D-34D7EDC82550-L0-001.png" descr="46BF9D2D-9C90-4808-B36D-34D7EDC8255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35" y="2762295"/>
            <a:ext cx="1899503" cy="54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835" y="2634373"/>
            <a:ext cx="2184574" cy="5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Pil"/>
          <p:cNvSpPr/>
          <p:nvPr/>
        </p:nvSpPr>
        <p:spPr>
          <a:xfrm>
            <a:off x="5857114" y="4208608"/>
            <a:ext cx="1741033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6" name="Næste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9319656">
            <a:off x="2466233" y="5810393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297" name="Rektangel"/>
          <p:cNvSpPr/>
          <p:nvPr/>
        </p:nvSpPr>
        <p:spPr>
          <a:xfrm rot="19309913">
            <a:off x="4056930" y="6323735"/>
            <a:ext cx="159711" cy="93842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8" name="Pil"/>
          <p:cNvSpPr/>
          <p:nvPr/>
        </p:nvSpPr>
        <p:spPr>
          <a:xfrm rot="2247186">
            <a:off x="2301512" y="2915320"/>
            <a:ext cx="1741032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9" name="Sollys"/>
          <p:cNvSpPr/>
          <p:nvPr/>
        </p:nvSpPr>
        <p:spPr>
          <a:xfrm>
            <a:off x="10648967" y="7387676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Sollys</a:t>
            </a:r>
          </a:p>
        </p:txBody>
      </p:sp>
      <p:sp>
        <p:nvSpPr>
          <p:cNvPr id="300" name="Solstråler"/>
          <p:cNvSpPr/>
          <p:nvPr/>
        </p:nvSpPr>
        <p:spPr>
          <a:xfrm>
            <a:off x="426276" y="1209086"/>
            <a:ext cx="2177289" cy="217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2E9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1" name="Luk diasshowet og udfør opgaven"/>
          <p:cNvSpPr txBox="1"/>
          <p:nvPr>
            <p:ph type="subTitle" sz="quarter" idx="1"/>
          </p:nvPr>
        </p:nvSpPr>
        <p:spPr>
          <a:xfrm>
            <a:off x="1275877" y="1316925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Luk diasshowet og udfør opgaven</a:t>
            </a:r>
          </a:p>
        </p:txBody>
      </p:sp>
      <p:sp>
        <p:nvSpPr>
          <p:cNvPr id="302" name="Planter bruger solens lys, vand og CO2 til at bygge blade og grene"/>
          <p:cNvSpPr txBox="1"/>
          <p:nvPr/>
        </p:nvSpPr>
        <p:spPr>
          <a:xfrm>
            <a:off x="1425872" y="9022748"/>
            <a:ext cx="10464801" cy="85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10895">
              <a:defRPr sz="2856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Planter bruger solens lys, vand og CO2 til at bygge blade og grene</a:t>
            </a:r>
          </a:p>
        </p:txBody>
      </p:sp>
      <p:sp>
        <p:nvSpPr>
          <p:cNvPr id="303" name="Pil"/>
          <p:cNvSpPr/>
          <p:nvPr/>
        </p:nvSpPr>
        <p:spPr>
          <a:xfrm rot="5400000">
            <a:off x="3927096" y="7555849"/>
            <a:ext cx="1475934" cy="112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ktangel"/>
          <p:cNvSpPr/>
          <p:nvPr/>
        </p:nvSpPr>
        <p:spPr>
          <a:xfrm>
            <a:off x="9519401" y="5741107"/>
            <a:ext cx="3543650" cy="4070635"/>
          </a:xfrm>
          <a:prstGeom prst="rect">
            <a:avLst/>
          </a:prstGeom>
          <a:blipFill>
            <a:blip r:embed="rId2">
              <a:alphaModFix amt="20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6" name="Det korrekte svar"/>
          <p:cNvSpPr txBox="1"/>
          <p:nvPr>
            <p:ph type="ctrTitle"/>
          </p:nvPr>
        </p:nvSpPr>
        <p:spPr>
          <a:xfrm>
            <a:off x="1277829" y="-120442"/>
            <a:ext cx="10464801" cy="1465759"/>
          </a:xfrm>
          <a:prstGeom prst="rect">
            <a:avLst/>
          </a:prstGeom>
        </p:spPr>
        <p:txBody>
          <a:bodyPr/>
          <a:lstStyle>
            <a:lvl1pPr defTabSz="438911">
              <a:tabLst>
                <a:tab pos="1422400" algn="l"/>
              </a:tabLst>
              <a:defRPr sz="9024">
                <a:effectLst>
                  <a:outerShdw sx="100000" sy="100000" kx="0" ky="0" algn="b" rotWithShape="0" blurRad="24384" dist="2438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Det korrekte svar</a:t>
            </a:r>
          </a:p>
        </p:txBody>
      </p:sp>
      <p:sp>
        <p:nvSpPr>
          <p:cNvPr id="307" name="Pil"/>
          <p:cNvSpPr/>
          <p:nvPr/>
        </p:nvSpPr>
        <p:spPr>
          <a:xfrm>
            <a:off x="5803503" y="6017021"/>
            <a:ext cx="1819449" cy="1383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08" name="46BF9D2D-9C90-4808-B36D-34D7EDC82550-L0-001.png" descr="46BF9D2D-9C90-4808-B36D-34D7EDC82550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5435" y="2762295"/>
            <a:ext cx="1899503" cy="540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5835" y="2634373"/>
            <a:ext cx="2184574" cy="542189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Pil"/>
          <p:cNvSpPr/>
          <p:nvPr/>
        </p:nvSpPr>
        <p:spPr>
          <a:xfrm>
            <a:off x="5857114" y="4208608"/>
            <a:ext cx="1741033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1" name="Næste">
            <a:hlinkClick r:id="rId5" invalidUrl="" action="ppaction://hlinksldjump" tgtFrame="" tooltip="" history="1" highlightClick="0" endSnd="0"/>
          </p:cNvPr>
          <p:cNvSpPr/>
          <p:nvPr/>
        </p:nvSpPr>
        <p:spPr>
          <a:xfrm rot="19319656">
            <a:off x="2466233" y="5810393"/>
            <a:ext cx="2330522" cy="78833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  <p:sp>
        <p:nvSpPr>
          <p:cNvPr id="312" name="Rektangel"/>
          <p:cNvSpPr/>
          <p:nvPr/>
        </p:nvSpPr>
        <p:spPr>
          <a:xfrm rot="19309913">
            <a:off x="4056930" y="6323735"/>
            <a:ext cx="159711" cy="93842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3" name="CO2"/>
          <p:cNvSpPr/>
          <p:nvPr/>
        </p:nvSpPr>
        <p:spPr>
          <a:xfrm>
            <a:off x="6016014" y="6319990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CO2</a:t>
            </a:r>
          </a:p>
        </p:txBody>
      </p:sp>
      <p:sp>
        <p:nvSpPr>
          <p:cNvPr id="314" name="Ilt"/>
          <p:cNvSpPr/>
          <p:nvPr/>
        </p:nvSpPr>
        <p:spPr>
          <a:xfrm>
            <a:off x="6125664" y="4495134"/>
            <a:ext cx="1284517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Ilt</a:t>
            </a:r>
          </a:p>
        </p:txBody>
      </p:sp>
      <p:sp>
        <p:nvSpPr>
          <p:cNvPr id="315" name="Pil"/>
          <p:cNvSpPr/>
          <p:nvPr/>
        </p:nvSpPr>
        <p:spPr>
          <a:xfrm rot="2247186">
            <a:off x="2301512" y="2915320"/>
            <a:ext cx="1741032" cy="135055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6" name="Sollys"/>
          <p:cNvSpPr/>
          <p:nvPr/>
        </p:nvSpPr>
        <p:spPr>
          <a:xfrm>
            <a:off x="2464066" y="3121298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Sollys</a:t>
            </a:r>
          </a:p>
        </p:txBody>
      </p:sp>
      <p:sp>
        <p:nvSpPr>
          <p:cNvPr id="317" name="Solstråler"/>
          <p:cNvSpPr/>
          <p:nvPr/>
        </p:nvSpPr>
        <p:spPr>
          <a:xfrm>
            <a:off x="426276" y="1209086"/>
            <a:ext cx="2177289" cy="2177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9464" y="4077"/>
                </a:lnTo>
                <a:lnTo>
                  <a:pt x="6667" y="824"/>
                </a:lnTo>
                <a:lnTo>
                  <a:pt x="6991" y="5101"/>
                </a:lnTo>
                <a:lnTo>
                  <a:pt x="3164" y="3164"/>
                </a:lnTo>
                <a:lnTo>
                  <a:pt x="5100" y="6993"/>
                </a:lnTo>
                <a:lnTo>
                  <a:pt x="822" y="6667"/>
                </a:lnTo>
                <a:lnTo>
                  <a:pt x="4077" y="9464"/>
                </a:lnTo>
                <a:lnTo>
                  <a:pt x="0" y="10800"/>
                </a:lnTo>
                <a:lnTo>
                  <a:pt x="4077" y="12138"/>
                </a:lnTo>
                <a:lnTo>
                  <a:pt x="822" y="14934"/>
                </a:lnTo>
                <a:lnTo>
                  <a:pt x="5100" y="14609"/>
                </a:lnTo>
                <a:lnTo>
                  <a:pt x="3164" y="18438"/>
                </a:lnTo>
                <a:lnTo>
                  <a:pt x="6991" y="16500"/>
                </a:lnTo>
                <a:lnTo>
                  <a:pt x="6667" y="20778"/>
                </a:lnTo>
                <a:lnTo>
                  <a:pt x="9464" y="17525"/>
                </a:lnTo>
                <a:lnTo>
                  <a:pt x="10800" y="21600"/>
                </a:lnTo>
                <a:lnTo>
                  <a:pt x="12138" y="17525"/>
                </a:lnTo>
                <a:lnTo>
                  <a:pt x="14933" y="20778"/>
                </a:lnTo>
                <a:lnTo>
                  <a:pt x="14609" y="16500"/>
                </a:lnTo>
                <a:lnTo>
                  <a:pt x="18438" y="18438"/>
                </a:lnTo>
                <a:lnTo>
                  <a:pt x="16500" y="14609"/>
                </a:lnTo>
                <a:lnTo>
                  <a:pt x="20778" y="14934"/>
                </a:lnTo>
                <a:lnTo>
                  <a:pt x="17523" y="12138"/>
                </a:lnTo>
                <a:lnTo>
                  <a:pt x="21600" y="10800"/>
                </a:lnTo>
                <a:lnTo>
                  <a:pt x="17523" y="9464"/>
                </a:lnTo>
                <a:lnTo>
                  <a:pt x="20778" y="6667"/>
                </a:lnTo>
                <a:lnTo>
                  <a:pt x="16500" y="6993"/>
                </a:lnTo>
                <a:lnTo>
                  <a:pt x="18438" y="3164"/>
                </a:lnTo>
                <a:lnTo>
                  <a:pt x="14609" y="5101"/>
                </a:lnTo>
                <a:lnTo>
                  <a:pt x="14933" y="824"/>
                </a:lnTo>
                <a:lnTo>
                  <a:pt x="12138" y="4077"/>
                </a:lnTo>
                <a:lnTo>
                  <a:pt x="10800" y="0"/>
                </a:lnTo>
                <a:close/>
                <a:moveTo>
                  <a:pt x="10800" y="5098"/>
                </a:moveTo>
                <a:cubicBezTo>
                  <a:pt x="13950" y="5098"/>
                  <a:pt x="16504" y="7650"/>
                  <a:pt x="16504" y="10800"/>
                </a:cubicBezTo>
                <a:cubicBezTo>
                  <a:pt x="16504" y="13950"/>
                  <a:pt x="13950" y="16504"/>
                  <a:pt x="10800" y="16504"/>
                </a:cubicBezTo>
                <a:cubicBezTo>
                  <a:pt x="7650" y="16504"/>
                  <a:pt x="5096" y="13950"/>
                  <a:pt x="5096" y="10800"/>
                </a:cubicBezTo>
                <a:cubicBezTo>
                  <a:pt x="5096" y="7650"/>
                  <a:pt x="7650" y="5098"/>
                  <a:pt x="10800" y="5098"/>
                </a:cubicBezTo>
                <a:close/>
              </a:path>
            </a:pathLst>
          </a:custGeom>
          <a:solidFill>
            <a:srgbClr val="F2E93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8" name="Se om du har placeret ordene rigtigt"/>
          <p:cNvSpPr txBox="1"/>
          <p:nvPr>
            <p:ph type="subTitle" sz="quarter" idx="1"/>
          </p:nvPr>
        </p:nvSpPr>
        <p:spPr>
          <a:xfrm>
            <a:off x="1275877" y="1316925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Se om du har placeret ordene rigtigt </a:t>
            </a:r>
          </a:p>
        </p:txBody>
      </p:sp>
      <p:sp>
        <p:nvSpPr>
          <p:cNvPr id="319" name="Pil"/>
          <p:cNvSpPr/>
          <p:nvPr/>
        </p:nvSpPr>
        <p:spPr>
          <a:xfrm rot="5400000">
            <a:off x="3927096" y="7555849"/>
            <a:ext cx="1475934" cy="1122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11" y="14256"/>
                </a:moveTo>
                <a:lnTo>
                  <a:pt x="10511" y="21600"/>
                </a:lnTo>
                <a:lnTo>
                  <a:pt x="0" y="10800"/>
                </a:lnTo>
                <a:lnTo>
                  <a:pt x="10511" y="0"/>
                </a:lnTo>
                <a:lnTo>
                  <a:pt x="10511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blipFill>
            <a:blip r:embed="rId2">
              <a:alphaModFix amt="41000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0" name="Vand"/>
          <p:cNvSpPr/>
          <p:nvPr/>
        </p:nvSpPr>
        <p:spPr>
          <a:xfrm>
            <a:off x="4045863" y="7728220"/>
            <a:ext cx="1284518" cy="777497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Vand</a:t>
            </a:r>
          </a:p>
        </p:txBody>
      </p:sp>
      <p:sp>
        <p:nvSpPr>
          <p:cNvPr id="321" name="Prøv igen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9048778" y="8330129"/>
            <a:ext cx="3847123" cy="111566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Billede" descr="Billed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324" name="Tegn en pla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Tegn en plante</a:t>
            </a:r>
          </a:p>
        </p:txBody>
      </p:sp>
      <p:sp>
        <p:nvSpPr>
          <p:cNvPr id="325" name="Tag et papir og find penalhus frem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indent="-373888" defTabSz="420623">
              <a:spcBef>
                <a:spcPts val="3600"/>
              </a:spcBef>
              <a:buBlip>
                <a:blip r:embed="rId3"/>
              </a:buBlip>
              <a:defRPr sz="2760">
                <a:effectLst/>
              </a:defRPr>
            </a:pPr>
            <a:r>
              <a:t>Tag et papir og find penalhus frem</a:t>
            </a:r>
          </a:p>
          <a:p>
            <a:pPr marL="373888" indent="-373888" defTabSz="420623">
              <a:spcBef>
                <a:spcPts val="3600"/>
              </a:spcBef>
              <a:buBlip>
                <a:blip r:embed="rId3"/>
              </a:buBlip>
              <a:defRPr sz="2760">
                <a:effectLst/>
              </a:defRPr>
            </a:pPr>
            <a:r>
              <a:t>Tegn en plante </a:t>
            </a:r>
          </a:p>
          <a:p>
            <a:pPr marL="373888" indent="-373888" defTabSz="420623">
              <a:spcBef>
                <a:spcPts val="3600"/>
              </a:spcBef>
              <a:buBlip>
                <a:blip r:embed="rId3"/>
              </a:buBlip>
              <a:defRPr sz="2760">
                <a:effectLst/>
              </a:defRPr>
            </a:pPr>
            <a:r>
              <a:t>Noter hvad plantens dele hedder </a:t>
            </a:r>
          </a:p>
          <a:p>
            <a:pPr marL="373888" indent="-373888" defTabSz="420623">
              <a:spcBef>
                <a:spcPts val="3600"/>
              </a:spcBef>
              <a:buBlip>
                <a:blip r:embed="rId3"/>
              </a:buBlip>
              <a:defRPr sz="2760">
                <a:effectLst/>
              </a:defRPr>
            </a:pPr>
            <a:r>
              <a:t>Tag et billede af tegningen </a:t>
            </a:r>
          </a:p>
          <a:p>
            <a:pPr marL="373888" indent="-373888" defTabSz="420623">
              <a:spcBef>
                <a:spcPts val="3600"/>
              </a:spcBef>
              <a:buBlip>
                <a:blip r:embed="rId3"/>
              </a:buBlip>
              <a:defRPr sz="2760">
                <a:effectLst/>
              </a:defRPr>
            </a:pPr>
            <a:r>
              <a:t>Indsæt det til højre for denne tekst. Tryk på “+” og vælg billedet </a:t>
            </a:r>
          </a:p>
        </p:txBody>
      </p:sp>
      <p:sp>
        <p:nvSpPr>
          <p:cNvPr id="326" name="Næste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4479923" y="8321915"/>
            <a:ext cx="2330522" cy="788337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Næste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ED353749-9DCA-419D-92E7-8198EF27929A-L0-001.png" descr="ED353749-9DCA-419D-92E7-8198EF27929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illykke…"/>
          <p:cNvSpPr txBox="1"/>
          <p:nvPr>
            <p:ph type="title"/>
          </p:nvPr>
        </p:nvSpPr>
        <p:spPr>
          <a:xfrm>
            <a:off x="1348175" y="3581400"/>
            <a:ext cx="9575801" cy="25908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Tillykke </a:t>
            </a:r>
          </a:p>
          <a:p>
            <a:pPr>
              <a:defRPr b="1" sz="3800"/>
            </a:pPr>
            <a:r>
              <a:t>Jeg glæder mig til at se jeres besvarelser </a:t>
            </a:r>
          </a:p>
        </p:txBody>
      </p:sp>
      <p:sp>
        <p:nvSpPr>
          <p:cNvPr id="330" name="Afslut">
            <a:hlinkClick r:id="" invalidUrl="" action="ppaction://hlinkshowjump?jump=endshow" tgtFrame="" tooltip="" history="1" highlightClick="0" endSnd="0"/>
          </p:cNvPr>
          <p:cNvSpPr/>
          <p:nvPr/>
        </p:nvSpPr>
        <p:spPr>
          <a:xfrm>
            <a:off x="9936053" y="8567889"/>
            <a:ext cx="2330522" cy="7883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Afslut</a:t>
            </a:r>
          </a:p>
        </p:txBody>
      </p:sp>
      <p:sp>
        <p:nvSpPr>
          <p:cNvPr id="331" name="Billeder er lånt fra openclipart.org"/>
          <p:cNvSpPr txBox="1"/>
          <p:nvPr/>
        </p:nvSpPr>
        <p:spPr>
          <a:xfrm>
            <a:off x="7268802" y="145122"/>
            <a:ext cx="5657089" cy="56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Billeder er lånt fra </a:t>
            </a:r>
            <a:r>
              <a:rPr u="sng">
                <a:hlinkClick r:id="rId4" invalidUrl="" action="" tgtFrame="" tooltip="" history="1" highlightClick="0" endSnd="0"/>
              </a:rPr>
              <a:t>openclipart.org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F12167CF-4B0D-4895-A06B-A17F8C64D11D-L0-001.png" descr="F12167CF-4B0D-4895-A06B-A17F8C64D11D-L0-001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47" name="Forke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Forkert </a:t>
            </a:r>
          </a:p>
        </p:txBody>
      </p:sp>
      <p:sp>
        <p:nvSpPr>
          <p:cNvPr id="148" name="Rødder er noget der breder sig under jorden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>
              <a:defRPr>
                <a:effectLst/>
              </a:defRPr>
            </a:pPr>
            <a:r>
              <a:t>Rødder er noget der breder sig under jorden.</a:t>
            </a:r>
          </a:p>
        </p:txBody>
      </p:sp>
      <p:sp>
        <p:nvSpPr>
          <p:cNvPr id="149" name="Prøv igen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665655" y="1251154"/>
            <a:ext cx="3596175" cy="3596175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ryk det rigtigt sted: blade"/>
          <p:cNvSpPr txBox="1"/>
          <p:nvPr>
            <p:ph type="subTitle" sz="quarter" idx="1"/>
          </p:nvPr>
        </p:nvSpPr>
        <p:spPr>
          <a:xfrm>
            <a:off x="1341568" y="904917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Tryk det rigtigt sted: blade </a:t>
            </a:r>
          </a:p>
        </p:txBody>
      </p:sp>
      <p:pic>
        <p:nvPicPr>
          <p:cNvPr id="152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4564" y="677786"/>
            <a:ext cx="3480952" cy="863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Rektangel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9368680" y="1458459"/>
            <a:ext cx="1217620" cy="5941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4" name="Rektangel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1596444" y="1302105"/>
            <a:ext cx="1217621" cy="5941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12167CF-4B0D-4895-A06B-A17F8C64D11D-L0-001.png" descr="F12167CF-4B0D-4895-A06B-A17F8C64D11D-L0-001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57" name="Forke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Forkert </a:t>
            </a:r>
          </a:p>
        </p:txBody>
      </p:sp>
      <p:sp>
        <p:nvSpPr>
          <p:cNvPr id="158" name="Blade breder sig væk fra stilken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>
              <a:defRPr>
                <a:effectLst/>
              </a:defRPr>
            </a:pPr>
            <a:r>
              <a:t>Blade breder sig væk fra stilken</a:t>
            </a:r>
          </a:p>
        </p:txBody>
      </p:sp>
      <p:sp>
        <p:nvSpPr>
          <p:cNvPr id="159" name="Prøv igen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665655" y="1251154"/>
            <a:ext cx="3596175" cy="3596175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ryk det rigtigt sted: stængel"/>
          <p:cNvSpPr txBox="1"/>
          <p:nvPr>
            <p:ph type="subTitle" sz="quarter" idx="1"/>
          </p:nvPr>
        </p:nvSpPr>
        <p:spPr>
          <a:xfrm>
            <a:off x="1341568" y="904917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Tryk det rigtigt sted: stængel </a:t>
            </a:r>
          </a:p>
        </p:txBody>
      </p:sp>
      <p:pic>
        <p:nvPicPr>
          <p:cNvPr id="162" name="F12167CF-4B0D-4895-A06B-A17F8C64D11D-L0-001.png" descr="F12167CF-4B0D-4895-A06B-A17F8C64D11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4564" y="677786"/>
            <a:ext cx="3480952" cy="863938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ktangel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0536135" y="1480281"/>
            <a:ext cx="879386" cy="5941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F12167CF-4B0D-4895-A06B-A17F8C64D11D-L0-001.png" descr="F12167CF-4B0D-4895-A06B-A17F8C64D11D-L0-001.pn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6967" y="2641600"/>
            <a:ext cx="4421633" cy="6045200"/>
          </a:xfrm>
          <a:prstGeom prst="rect">
            <a:avLst/>
          </a:prstGeom>
        </p:spPr>
      </p:pic>
      <p:sp>
        <p:nvSpPr>
          <p:cNvPr id="166" name="Forke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Forkert </a:t>
            </a:r>
          </a:p>
        </p:txBody>
      </p:sp>
      <p:sp>
        <p:nvSpPr>
          <p:cNvPr id="167" name="En stængel er ligesom menneskenes rygrad - lang og lige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>
              <a:defRPr>
                <a:effectLst/>
              </a:defRPr>
            </a:pPr>
            <a:r>
              <a:t>En stængel er ligesom menneskenes rygrad - lang og lige</a:t>
            </a:r>
          </a:p>
        </p:txBody>
      </p:sp>
      <p:sp>
        <p:nvSpPr>
          <p:cNvPr id="168" name="Prøv igen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1665655" y="1251154"/>
            <a:ext cx="3596175" cy="3596175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vad hedder det der sker på billedet"/>
          <p:cNvSpPr txBox="1"/>
          <p:nvPr>
            <p:ph type="subTitle" sz="quarter" idx="1"/>
          </p:nvPr>
        </p:nvSpPr>
        <p:spPr>
          <a:xfrm>
            <a:off x="1341568" y="904917"/>
            <a:ext cx="10464801" cy="1549401"/>
          </a:xfrm>
          <a:prstGeom prst="rect">
            <a:avLst/>
          </a:prstGeom>
        </p:spPr>
        <p:txBody>
          <a:bodyPr/>
          <a:lstStyle/>
          <a:p>
            <a:pPr/>
            <a:r>
              <a:t>Hvad hedder det der sker på billedet </a:t>
            </a:r>
          </a:p>
        </p:txBody>
      </p:sp>
      <p:pic>
        <p:nvPicPr>
          <p:cNvPr id="171" name="8E322C8F-0958-490B-9644-DA49972070F2-L0-001.png" descr="8E322C8F-0958-490B-9644-DA49972070F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3975" y="3000406"/>
            <a:ext cx="5384532" cy="675319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lanten er død og visner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92791" y="2582271"/>
            <a:ext cx="2690578" cy="2690579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Planten er død og visner</a:t>
            </a:r>
          </a:p>
        </p:txBody>
      </p:sp>
      <p:sp>
        <p:nvSpPr>
          <p:cNvPr id="173" name="Planten spirer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7270312" y="3626106"/>
            <a:ext cx="2690579" cy="2690578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Planten spirer</a:t>
            </a:r>
          </a:p>
        </p:txBody>
      </p:sp>
      <p:sp>
        <p:nvSpPr>
          <p:cNvPr id="174" name="Planten formerer sig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87495" y="6026482"/>
            <a:ext cx="2690578" cy="2690578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Planten formerer sig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orkert"/>
          <p:cNvSpPr txBox="1"/>
          <p:nvPr>
            <p:ph type="title"/>
          </p:nvPr>
        </p:nvSpPr>
        <p:spPr>
          <a:xfrm>
            <a:off x="1739197" y="264516"/>
            <a:ext cx="9575801" cy="259080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12922"/>
                </a:solidFill>
              </a:rPr>
              <a:t>Forkert</a:t>
            </a:r>
            <a:r>
              <a:t> </a:t>
            </a:r>
          </a:p>
        </p:txBody>
      </p:sp>
      <p:sp>
        <p:nvSpPr>
          <p:cNvPr id="177" name="Prøv igen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299421" y="5517276"/>
            <a:ext cx="3978053" cy="3978053"/>
          </a:xfrm>
          <a:prstGeom prst="ellipse">
            <a:avLst/>
          </a:prstGeom>
          <a:solidFill>
            <a:schemeClr val="accent5">
              <a:satOff val="3041"/>
              <a:lumOff val="629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Prøv igen</a:t>
            </a:r>
          </a:p>
        </p:txBody>
      </p:sp>
      <p:pic>
        <p:nvPicPr>
          <p:cNvPr id="178" name="8E322C8F-0958-490B-9644-DA49972070F2-L0-001.png" descr="8E322C8F-0958-490B-9644-DA49972070F2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8473" y="2824382"/>
            <a:ext cx="5350892" cy="671100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Planten er ved at vokse sig stor på billedet. Men hvad hedder det?"/>
          <p:cNvSpPr txBox="1"/>
          <p:nvPr/>
        </p:nvSpPr>
        <p:spPr>
          <a:xfrm>
            <a:off x="400490" y="4632896"/>
            <a:ext cx="3867970" cy="197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Planten er ved at vokse sig stor på billedet. Men hvad hedder det?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