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674" y="-101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055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560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616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375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085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635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141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291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625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314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FE384-C6A5-4ED0-B6B3-7C6CCDE8A36C}" type="datetimeFigureOut">
              <a:rPr lang="da-DK" smtClean="0"/>
              <a:t>14-03-2018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68F56-DD1B-4A63-8D18-408FA11245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39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lipart.org/" TargetMode="External"/><Relationship Id="rId2" Type="http://schemas.openxmlformats.org/officeDocument/2006/relationships/hyperlink" Target="mailto:diana250788@hot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mycutegraphic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543993" y="416496"/>
            <a:ext cx="576064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Beskrivelse af materiale </a:t>
            </a:r>
          </a:p>
          <a:p>
            <a:endParaRPr lang="da-DK" dirty="0"/>
          </a:p>
          <a:p>
            <a:r>
              <a:rPr lang="da-DK" sz="1600" dirty="0" smtClean="0"/>
              <a:t>Materialet er et opgavehæfte til bogen “En lort med tusind ben”, skrevet af Morten Dürr. En populær børnebog. Opgaverne varierer: Der er opgaver om ordklasser, etiske spørgsmål, søgningsopgaver på Internettet, personkarakteristik, miljø mv.</a:t>
            </a:r>
          </a:p>
          <a:p>
            <a:endParaRPr lang="da-DK" dirty="0"/>
          </a:p>
          <a:p>
            <a:endParaRPr lang="da-DK" dirty="0" smtClean="0"/>
          </a:p>
          <a:p>
            <a:pPr algn="ctr"/>
            <a:r>
              <a:rPr lang="da-DK" sz="2400" b="1" dirty="0" smtClean="0"/>
              <a:t>Om udgivelsen</a:t>
            </a:r>
          </a:p>
          <a:p>
            <a:pPr algn="ctr"/>
            <a:endParaRPr lang="da-DK" dirty="0" smtClean="0"/>
          </a:p>
          <a:p>
            <a:pPr algn="ctr"/>
            <a:r>
              <a:rPr lang="da-DK" sz="1600" dirty="0" smtClean="0"/>
              <a:t>Dette materiale er udarbejdet af Diana Fabian. </a:t>
            </a:r>
          </a:p>
          <a:p>
            <a:pPr algn="ctr"/>
            <a:endParaRPr lang="da-DK" sz="1600" dirty="0"/>
          </a:p>
          <a:p>
            <a:pPr algn="ctr"/>
            <a:r>
              <a:rPr lang="da-DK" sz="1600" dirty="0" smtClean="0"/>
              <a:t>Tak, fordi du hentede mit materiale. </a:t>
            </a:r>
          </a:p>
          <a:p>
            <a:pPr algn="ctr"/>
            <a:r>
              <a:rPr lang="da-DK" sz="1600" dirty="0" smtClean="0"/>
              <a:t>Har du spørgsmål eller kommentarer til mit materiale, er du velkommen til at skrive til mig på: </a:t>
            </a:r>
          </a:p>
          <a:p>
            <a:pPr algn="ctr"/>
            <a:r>
              <a:rPr lang="da-DK" sz="1600" dirty="0" smtClean="0">
                <a:hlinkClick r:id="rId2"/>
              </a:rPr>
              <a:t>diana250788@hotmail.com</a:t>
            </a:r>
            <a:endParaRPr lang="da-DK" sz="1600" dirty="0" smtClean="0"/>
          </a:p>
          <a:p>
            <a:pPr algn="ctr"/>
            <a:endParaRPr lang="da-DK" sz="1600" dirty="0"/>
          </a:p>
          <a:p>
            <a:pPr algn="ctr"/>
            <a:r>
              <a:rPr lang="da-DK" sz="1600" dirty="0" smtClean="0"/>
              <a:t>Billederne i materialet er hentet her:</a:t>
            </a:r>
          </a:p>
          <a:p>
            <a:pPr algn="ctr"/>
            <a:r>
              <a:rPr lang="da-DK" sz="1600" dirty="0"/>
              <a:t> </a:t>
            </a:r>
            <a:r>
              <a:rPr lang="da-DK" sz="1600" dirty="0" smtClean="0">
                <a:hlinkClick r:id="rId3"/>
              </a:rPr>
              <a:t>www.openclipart.org</a:t>
            </a:r>
            <a:endParaRPr lang="da-DK" sz="1600" dirty="0" smtClean="0"/>
          </a:p>
          <a:p>
            <a:pPr algn="ctr"/>
            <a:endParaRPr lang="da-DK" sz="1600" dirty="0" smtClean="0"/>
          </a:p>
          <a:p>
            <a:pPr algn="ctr"/>
            <a:endParaRPr lang="da-DK" sz="1600" dirty="0"/>
          </a:p>
          <a:p>
            <a:pPr algn="ctr"/>
            <a:endParaRPr lang="da-DK" sz="1600" dirty="0" smtClean="0">
              <a:hlinkClick r:id="rId4"/>
            </a:endParaRPr>
          </a:p>
          <a:p>
            <a:pPr algn="ctr"/>
            <a:endParaRPr lang="da-DK" sz="1600" dirty="0">
              <a:hlinkClick r:id="rId4"/>
            </a:endParaRPr>
          </a:p>
          <a:p>
            <a:pPr algn="ctr"/>
            <a:r>
              <a:rPr lang="da-DK" sz="1600" dirty="0" smtClean="0">
                <a:hlinkClick r:id="rId4"/>
              </a:rPr>
              <a:t>www.mycutegraphics.com</a:t>
            </a:r>
            <a:endParaRPr lang="da-DK" sz="1600" dirty="0" smtClean="0"/>
          </a:p>
          <a:p>
            <a:pPr algn="ctr"/>
            <a:endParaRPr lang="da-DK" dirty="0"/>
          </a:p>
          <a:p>
            <a:pPr algn="ctr"/>
            <a:endParaRPr lang="da-DK" dirty="0" smtClean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r>
              <a:rPr lang="da-DK" sz="1600" dirty="0" smtClean="0"/>
              <a:t>Forsidebilledet:</a:t>
            </a:r>
            <a:endParaRPr lang="da-DK" sz="16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044" y="5620003"/>
            <a:ext cx="576064" cy="544499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034" y="6850722"/>
            <a:ext cx="622558" cy="62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3281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96</Words>
  <Application>Microsoft Office PowerPoint</Application>
  <PresentationFormat>A4 (210 x 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Windows-bruger</dc:creator>
  <cp:lastModifiedBy>Windows-bruger</cp:lastModifiedBy>
  <cp:revision>1</cp:revision>
  <dcterms:created xsi:type="dcterms:W3CDTF">2018-03-14T19:25:18Z</dcterms:created>
  <dcterms:modified xsi:type="dcterms:W3CDTF">2018-03-14T19:33:22Z</dcterms:modified>
</cp:coreProperties>
</file>