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43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 &amp; u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ks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Titeltekst</a:t>
            </a:r>
          </a:p>
        </p:txBody>
      </p:sp>
      <p:sp>
        <p:nvSpPr>
          <p:cNvPr id="12" name="Brødtekst, niveau et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13" name="Lysbilled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n Hansen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2400" i="1"/>
            </a:lvl1pPr>
          </a:lstStyle>
          <a:p>
            <a:r>
              <a:t>–Jon Hansen</a:t>
            </a:r>
          </a:p>
        </p:txBody>
      </p:sp>
      <p:sp>
        <p:nvSpPr>
          <p:cNvPr id="94" name="“Skriv et citat her”."/>
          <p:cNvSpPr txBox="1">
            <a:spLocks noGrp="1"/>
          </p:cNvSpPr>
          <p:nvPr>
            <p:ph type="body" sz="quarter" idx="14"/>
          </p:nvPr>
        </p:nvSpPr>
        <p:spPr>
          <a:xfrm>
            <a:off x="1270000" y="4308597"/>
            <a:ext cx="10464800" cy="609779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“Skriv et citat her”.</a:t>
            </a:r>
          </a:p>
        </p:txBody>
      </p:sp>
      <p:sp>
        <p:nvSpPr>
          <p:cNvPr id="95" name="Lysbilled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illed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Lysbilled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Lysbilled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an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lede"/>
          <p:cNvSpPr>
            <a:spLocks noGrp="1"/>
          </p:cNvSpPr>
          <p:nvPr>
            <p:ph type="pic" idx="13"/>
          </p:nvPr>
        </p:nvSpPr>
        <p:spPr>
          <a:xfrm>
            <a:off x="1619250" y="6731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elteks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22" name="Brødtekst, niveau et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23" name="Lysbilled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centre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teks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31" name="Lysbilled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lo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illede"/>
          <p:cNvSpPr>
            <a:spLocks noGrp="1"/>
          </p:cNvSpPr>
          <p:nvPr>
            <p:ph type="pic" sz="half" idx="13"/>
          </p:nvPr>
        </p:nvSpPr>
        <p:spPr>
          <a:xfrm>
            <a:off x="6718300" y="638919"/>
            <a:ext cx="5334001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elteks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Titeltekst</a:t>
            </a:r>
          </a:p>
        </p:txBody>
      </p:sp>
      <p:sp>
        <p:nvSpPr>
          <p:cNvPr id="40" name="Brødtekst, niveau et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41" name="Lysbilled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øve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49" name="Lysbilled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57" name="Brødtekst, niveau et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58" name="Lysbilled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punkter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Billed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67" name="Brødtekst, niveau et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68" name="Lysbilled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rødtekst, niveau et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76" name="Lysbilled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pr. 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illede"/>
          <p:cNvSpPr>
            <a:spLocks noGrp="1"/>
          </p:cNvSpPr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Billede"/>
          <p:cNvSpPr>
            <a:spLocks noGrp="1"/>
          </p:cNvSpPr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Billede"/>
          <p:cNvSpPr>
            <a:spLocks noGrp="1"/>
          </p:cNvSpPr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Lysbilled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ks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Titeltekst</a:t>
            </a:r>
          </a:p>
        </p:txBody>
      </p:sp>
      <p:sp>
        <p:nvSpPr>
          <p:cNvPr id="3" name="Brødtekst, niveau et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4" name="Lysbillednumm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Julekalender"/>
          <p:cNvSpPr txBox="1">
            <a:spLocks noGrp="1"/>
          </p:cNvSpPr>
          <p:nvPr>
            <p:ph type="ctrTitle"/>
          </p:nvPr>
        </p:nvSpPr>
        <p:spPr>
          <a:xfrm>
            <a:off x="1270000" y="-1797903"/>
            <a:ext cx="10464800" cy="3302001"/>
          </a:xfrm>
          <a:prstGeom prst="rect">
            <a:avLst/>
          </a:prstGeom>
        </p:spPr>
        <p:txBody>
          <a:bodyPr/>
          <a:lstStyle/>
          <a:p>
            <a:r>
              <a:t>Julekalender </a:t>
            </a:r>
          </a:p>
        </p:txBody>
      </p:sp>
      <p:sp>
        <p:nvSpPr>
          <p:cNvPr id="120" name="Vejledning"/>
          <p:cNvSpPr txBox="1">
            <a:spLocks noGrp="1"/>
          </p:cNvSpPr>
          <p:nvPr>
            <p:ph type="subTitle" sz="quarter" idx="1"/>
          </p:nvPr>
        </p:nvSpPr>
        <p:spPr>
          <a:xfrm>
            <a:off x="1270000" y="1516296"/>
            <a:ext cx="10464800" cy="1130301"/>
          </a:xfrm>
          <a:prstGeom prst="rect">
            <a:avLst/>
          </a:prstGeom>
        </p:spPr>
        <p:txBody>
          <a:bodyPr/>
          <a:lstStyle/>
          <a:p>
            <a:r>
              <a:t>Vejledning </a:t>
            </a:r>
          </a:p>
        </p:txBody>
      </p:sp>
      <p:sp>
        <p:nvSpPr>
          <p:cNvPr id="121" name="Julekalenderen laves fælles på tavlen…"/>
          <p:cNvSpPr txBox="1"/>
          <p:nvPr/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pPr marL="444500" indent="-444500" algn="l">
              <a:spcBef>
                <a:spcPts val="4200"/>
              </a:spcBef>
              <a:buSzPct val="145000"/>
              <a:buChar char="•"/>
              <a:defRPr sz="3200" b="0"/>
            </a:pPr>
            <a:r>
              <a:rPr dirty="0" err="1"/>
              <a:t>Julekalenderen</a:t>
            </a:r>
            <a:r>
              <a:rPr dirty="0"/>
              <a:t> laves </a:t>
            </a:r>
            <a:r>
              <a:rPr dirty="0" err="1"/>
              <a:t>fælles</a:t>
            </a:r>
            <a:r>
              <a:rPr dirty="0"/>
              <a:t> </a:t>
            </a:r>
            <a:r>
              <a:rPr dirty="0" err="1"/>
              <a:t>på</a:t>
            </a:r>
            <a:r>
              <a:rPr dirty="0"/>
              <a:t> </a:t>
            </a:r>
            <a:r>
              <a:rPr dirty="0" err="1"/>
              <a:t>tavlen</a:t>
            </a:r>
            <a:endParaRPr dirty="0"/>
          </a:p>
          <a:p>
            <a:pPr marL="444500" indent="-444500" algn="l">
              <a:spcBef>
                <a:spcPts val="4200"/>
              </a:spcBef>
              <a:buSzPct val="145000"/>
              <a:buChar char="•"/>
              <a:defRPr sz="3200" b="0"/>
            </a:pPr>
            <a:r>
              <a:rPr dirty="0" err="1"/>
              <a:t>PowerPointet</a:t>
            </a:r>
            <a:r>
              <a:rPr dirty="0"/>
              <a:t> </a:t>
            </a:r>
            <a:r>
              <a:rPr dirty="0" err="1"/>
              <a:t>er</a:t>
            </a:r>
            <a:r>
              <a:rPr dirty="0"/>
              <a:t> </a:t>
            </a:r>
            <a:r>
              <a:rPr dirty="0" err="1"/>
              <a:t>kodet</a:t>
            </a:r>
            <a:r>
              <a:rPr dirty="0"/>
              <a:t>, </a:t>
            </a:r>
            <a:r>
              <a:rPr dirty="0" err="1"/>
              <a:t>så</a:t>
            </a:r>
            <a:r>
              <a:rPr dirty="0"/>
              <a:t> man </a:t>
            </a:r>
            <a:r>
              <a:rPr dirty="0" err="1"/>
              <a:t>kan</a:t>
            </a:r>
            <a:r>
              <a:rPr dirty="0"/>
              <a:t> </a:t>
            </a:r>
            <a:r>
              <a:rPr dirty="0" err="1"/>
              <a:t>trykke</a:t>
            </a:r>
            <a:r>
              <a:rPr dirty="0"/>
              <a:t> </a:t>
            </a:r>
            <a:r>
              <a:rPr dirty="0" err="1"/>
              <a:t>på</a:t>
            </a:r>
            <a:r>
              <a:rPr dirty="0"/>
              <a:t> </a:t>
            </a:r>
            <a:r>
              <a:rPr dirty="0" err="1"/>
              <a:t>knapperne</a:t>
            </a:r>
            <a:r>
              <a:rPr dirty="0"/>
              <a:t>, </a:t>
            </a:r>
            <a:r>
              <a:rPr dirty="0" err="1"/>
              <a:t>som</a:t>
            </a:r>
            <a:r>
              <a:rPr dirty="0"/>
              <a:t> </a:t>
            </a:r>
            <a:r>
              <a:rPr dirty="0" err="1"/>
              <a:t>fører</a:t>
            </a:r>
            <a:r>
              <a:rPr dirty="0"/>
              <a:t> </a:t>
            </a:r>
            <a:r>
              <a:rPr dirty="0" err="1"/>
              <a:t>én</a:t>
            </a:r>
            <a:r>
              <a:rPr dirty="0"/>
              <a:t> </a:t>
            </a:r>
            <a:r>
              <a:rPr dirty="0" err="1"/>
              <a:t>det</a:t>
            </a:r>
            <a:r>
              <a:rPr dirty="0"/>
              <a:t> </a:t>
            </a:r>
            <a:r>
              <a:rPr dirty="0" err="1"/>
              <a:t>rigtige</a:t>
            </a:r>
            <a:r>
              <a:rPr dirty="0"/>
              <a:t> </a:t>
            </a:r>
            <a:r>
              <a:rPr dirty="0" err="1"/>
              <a:t>sted</a:t>
            </a:r>
            <a:r>
              <a:rPr dirty="0"/>
              <a:t> hen.</a:t>
            </a:r>
          </a:p>
          <a:p>
            <a:pPr marL="444500" indent="-444500" algn="l">
              <a:spcBef>
                <a:spcPts val="4200"/>
              </a:spcBef>
              <a:buSzPct val="145000"/>
              <a:buChar char="•"/>
              <a:defRPr sz="3200" b="0"/>
            </a:pPr>
            <a:r>
              <a:rPr dirty="0" err="1"/>
              <a:t>Når</a:t>
            </a:r>
            <a:r>
              <a:rPr dirty="0"/>
              <a:t> man </a:t>
            </a:r>
            <a:r>
              <a:rPr dirty="0" err="1"/>
              <a:t>har</a:t>
            </a:r>
            <a:r>
              <a:rPr dirty="0"/>
              <a:t> </a:t>
            </a:r>
            <a:r>
              <a:rPr dirty="0" err="1"/>
              <a:t>løst</a:t>
            </a:r>
            <a:r>
              <a:rPr dirty="0"/>
              <a:t> </a:t>
            </a:r>
            <a:r>
              <a:rPr dirty="0" err="1"/>
              <a:t>dagens</a:t>
            </a:r>
            <a:r>
              <a:rPr dirty="0"/>
              <a:t> </a:t>
            </a:r>
            <a:r>
              <a:rPr dirty="0" err="1"/>
              <a:t>låge</a:t>
            </a:r>
            <a:r>
              <a:rPr dirty="0"/>
              <a:t> </a:t>
            </a:r>
            <a:r>
              <a:rPr dirty="0" err="1"/>
              <a:t>får</a:t>
            </a:r>
            <a:r>
              <a:rPr dirty="0"/>
              <a:t> man et </a:t>
            </a:r>
            <a:r>
              <a:rPr dirty="0" err="1"/>
              <a:t>bogstav</a:t>
            </a:r>
            <a:r>
              <a:rPr dirty="0"/>
              <a:t>, </a:t>
            </a:r>
            <a:r>
              <a:rPr dirty="0" err="1"/>
              <a:t>disse</a:t>
            </a:r>
            <a:r>
              <a:rPr dirty="0"/>
              <a:t> </a:t>
            </a:r>
            <a:r>
              <a:rPr dirty="0" err="1"/>
              <a:t>skrives</a:t>
            </a:r>
            <a:r>
              <a:rPr dirty="0"/>
              <a:t> </a:t>
            </a:r>
            <a:r>
              <a:rPr dirty="0" err="1"/>
              <a:t>på</a:t>
            </a:r>
            <a:r>
              <a:rPr dirty="0"/>
              <a:t> </a:t>
            </a:r>
            <a:r>
              <a:rPr dirty="0" err="1"/>
              <a:t>tavlen</a:t>
            </a:r>
            <a:endParaRPr dirty="0"/>
          </a:p>
          <a:p>
            <a:pPr marL="444500" indent="-444500" algn="l">
              <a:spcBef>
                <a:spcPts val="4200"/>
              </a:spcBef>
              <a:buSzPct val="145000"/>
              <a:buChar char="•"/>
              <a:defRPr sz="3200" b="0"/>
            </a:pPr>
            <a:r>
              <a:rPr dirty="0"/>
              <a:t>Den </a:t>
            </a:r>
            <a:r>
              <a:rPr dirty="0" err="1"/>
              <a:t>sidste</a:t>
            </a:r>
            <a:r>
              <a:rPr dirty="0"/>
              <a:t> </a:t>
            </a:r>
            <a:r>
              <a:rPr dirty="0" err="1"/>
              <a:t>dag</a:t>
            </a:r>
            <a:r>
              <a:rPr dirty="0"/>
              <a:t> </a:t>
            </a:r>
            <a:r>
              <a:rPr dirty="0" err="1"/>
              <a:t>skal</a:t>
            </a:r>
            <a:r>
              <a:rPr dirty="0"/>
              <a:t> </a:t>
            </a:r>
            <a:r>
              <a:rPr dirty="0" err="1"/>
              <a:t>eleverne</a:t>
            </a:r>
            <a:r>
              <a:rPr dirty="0"/>
              <a:t> </a:t>
            </a:r>
            <a:r>
              <a:rPr dirty="0" err="1"/>
              <a:t>finde</a:t>
            </a:r>
            <a:r>
              <a:rPr dirty="0"/>
              <a:t> </a:t>
            </a:r>
            <a:r>
              <a:rPr dirty="0" err="1"/>
              <a:t>ud</a:t>
            </a:r>
            <a:r>
              <a:rPr dirty="0"/>
              <a:t> </a:t>
            </a:r>
            <a:r>
              <a:rPr dirty="0" err="1"/>
              <a:t>af</a:t>
            </a:r>
            <a:r>
              <a:rPr dirty="0"/>
              <a:t> </a:t>
            </a:r>
            <a:r>
              <a:rPr dirty="0" err="1"/>
              <a:t>hvad</a:t>
            </a:r>
            <a:r>
              <a:rPr dirty="0"/>
              <a:t> </a:t>
            </a:r>
            <a:r>
              <a:rPr dirty="0" err="1"/>
              <a:t>kodeordet</a:t>
            </a:r>
            <a:r>
              <a:rPr dirty="0"/>
              <a:t> </a:t>
            </a:r>
            <a:r>
              <a:rPr dirty="0" err="1"/>
              <a:t>er</a:t>
            </a:r>
            <a:r>
              <a:rPr dirty="0"/>
              <a:t>, her </a:t>
            </a:r>
            <a:r>
              <a:rPr dirty="0" err="1"/>
              <a:t>benyttes</a:t>
            </a:r>
            <a:r>
              <a:rPr dirty="0"/>
              <a:t> </a:t>
            </a:r>
            <a:r>
              <a:rPr dirty="0" err="1"/>
              <a:t>alle</a:t>
            </a:r>
            <a:r>
              <a:rPr dirty="0"/>
              <a:t> 24 </a:t>
            </a:r>
            <a:r>
              <a:rPr dirty="0" err="1"/>
              <a:t>bogstaver</a:t>
            </a:r>
            <a:r>
              <a:rPr dirty="0"/>
              <a:t> (</a:t>
            </a:r>
            <a:r>
              <a:rPr dirty="0" err="1"/>
              <a:t>kodeord</a:t>
            </a:r>
            <a:r>
              <a:rPr dirty="0"/>
              <a:t>: I </a:t>
            </a:r>
            <a:r>
              <a:rPr dirty="0" err="1"/>
              <a:t>må</a:t>
            </a:r>
            <a:r>
              <a:rPr dirty="0"/>
              <a:t> have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dejlig</a:t>
            </a:r>
            <a:r>
              <a:rPr dirty="0"/>
              <a:t> </a:t>
            </a:r>
            <a:r>
              <a:rPr dirty="0" err="1"/>
              <a:t>juleferie</a:t>
            </a:r>
            <a:r>
              <a:rPr dirty="0"/>
              <a:t>)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C535632-AAB3-420A-87E6-77D15C9A9811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1270000" y="563880"/>
            <a:ext cx="10464800" cy="1130300"/>
          </a:xfrm>
        </p:spPr>
        <p:txBody>
          <a:bodyPr>
            <a:normAutofit/>
          </a:bodyPr>
          <a:lstStyle/>
          <a:p>
            <a:r>
              <a:rPr lang="da-DK" sz="4000" b="1" dirty="0"/>
              <a:t>Udgivelsen</a:t>
            </a:r>
          </a:p>
          <a:p>
            <a:endParaRPr lang="da-DK" sz="4000" b="1" dirty="0"/>
          </a:p>
          <a:p>
            <a:endParaRPr lang="da-DK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36B2D732-631D-4FFC-9192-DF5B304486EA}"/>
              </a:ext>
            </a:extLst>
          </p:cNvPr>
          <p:cNvSpPr txBox="1"/>
          <p:nvPr/>
        </p:nvSpPr>
        <p:spPr>
          <a:xfrm>
            <a:off x="741680" y="1694180"/>
            <a:ext cx="11521440" cy="63812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a-DK" sz="3200" b="1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Tak, fordi du hentede mit materiale.</a:t>
            </a:r>
          </a:p>
          <a:p>
            <a:pPr marL="0" marR="0" indent="0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da-DK" sz="3200" dirty="0"/>
          </a:p>
          <a:p>
            <a:endParaRPr lang="da-DK" sz="3200" dirty="0"/>
          </a:p>
          <a:p>
            <a:r>
              <a:rPr lang="da-DK" sz="3200" dirty="0"/>
              <a:t>Materialet er udarbejdet af Christoffer Dithmer. </a:t>
            </a:r>
          </a:p>
          <a:p>
            <a:pPr marL="0" marR="0" indent="0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da-DK" sz="3200" dirty="0"/>
          </a:p>
          <a:p>
            <a:pPr marL="0" marR="0" indent="0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da-DK" sz="3200" dirty="0"/>
          </a:p>
          <a:p>
            <a:pPr marL="0" marR="0" indent="0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sz="3200" dirty="0"/>
              <a:t>Billeder, illustrationer mm. er hentet her:</a:t>
            </a:r>
          </a:p>
          <a:p>
            <a:pPr marL="0" marR="0" indent="0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da-DK" sz="3200" dirty="0"/>
          </a:p>
          <a:p>
            <a:pPr marL="0" marR="0" indent="0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sz="3200" dirty="0"/>
              <a:t>www.openclipart.org</a:t>
            </a:r>
          </a:p>
          <a:p>
            <a:pPr marL="0" marR="0" indent="0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da-DK" dirty="0"/>
          </a:p>
          <a:p>
            <a:pPr marL="0" marR="0" indent="0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a-DK" sz="2400" b="1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indent="0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a-DK" sz="2400" b="1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</a:p>
          <a:p>
            <a:pPr marL="0" marR="0" indent="0" algn="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da-DK" dirty="0"/>
          </a:p>
          <a:p>
            <a:pPr marL="0" marR="0" indent="0" algn="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a-DK" sz="2400" b="1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62290362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99</Words>
  <Application>Microsoft Office PowerPoint</Application>
  <PresentationFormat>Brugerdefineret</PresentationFormat>
  <Paragraphs>19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6" baseType="lpstr">
      <vt:lpstr>Helvetica Neue</vt:lpstr>
      <vt:lpstr>Helvetica Neue Light</vt:lpstr>
      <vt:lpstr>Helvetica Neue Medium</vt:lpstr>
      <vt:lpstr>Black</vt:lpstr>
      <vt:lpstr>Julekalender 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Julekalender </dc:title>
  <dc:creator>Sanne Pogager Jensen</dc:creator>
  <cp:lastModifiedBy>Sanne Pogager Jensen Soendersoeskolen</cp:lastModifiedBy>
  <cp:revision>1</cp:revision>
  <dcterms:modified xsi:type="dcterms:W3CDTF">2017-11-27T13:34:26Z</dcterms:modified>
</cp:coreProperties>
</file>