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n Hanse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–Jon Hansen</a:t>
            </a:r>
          </a:p>
        </p:txBody>
      </p:sp>
      <p:sp>
        <p:nvSpPr>
          <p:cNvPr id="94" name="“Skriv et citat her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7"/>
            <a:ext cx="10464800" cy="6097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“Skriv et citat her”.</a:t>
            </a:r>
          </a:p>
        </p:txBody>
      </p:sp>
      <p:sp>
        <p:nvSpPr>
          <p:cNvPr id="9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led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led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led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led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led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led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led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14.xml"/><Relationship Id="rId5" Type="http://schemas.openxmlformats.org/officeDocument/2006/relationships/image" Target="../media/image1.png"/><Relationship Id="rId4" Type="http://schemas.openxmlformats.org/officeDocument/2006/relationships/slide" Target="slide13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e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slide" Target="slide17.xml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4.xml"/><Relationship Id="rId18" Type="http://schemas.openxmlformats.org/officeDocument/2006/relationships/slide" Target="slide69.xml"/><Relationship Id="rId26" Type="http://schemas.openxmlformats.org/officeDocument/2006/relationships/slide" Target="slide57.xml"/><Relationship Id="rId3" Type="http://schemas.openxmlformats.org/officeDocument/2006/relationships/slideLayout" Target="../slideLayouts/slideLayout12.xml"/><Relationship Id="rId21" Type="http://schemas.openxmlformats.org/officeDocument/2006/relationships/slide" Target="slide36.xml"/><Relationship Id="rId7" Type="http://schemas.openxmlformats.org/officeDocument/2006/relationships/slide" Target="slide6.xml"/><Relationship Id="rId12" Type="http://schemas.openxmlformats.org/officeDocument/2006/relationships/slide" Target="slide21.xml"/><Relationship Id="rId17" Type="http://schemas.openxmlformats.org/officeDocument/2006/relationships/slide" Target="slide72.xml"/><Relationship Id="rId25" Type="http://schemas.openxmlformats.org/officeDocument/2006/relationships/slide" Target="slide54.xml"/><Relationship Id="rId2" Type="http://schemas.openxmlformats.org/officeDocument/2006/relationships/video" Target="../media/media1.mov"/><Relationship Id="rId16" Type="http://schemas.openxmlformats.org/officeDocument/2006/relationships/slide" Target="slide75.xml"/><Relationship Id="rId20" Type="http://schemas.openxmlformats.org/officeDocument/2006/relationships/slide" Target="slide30.xml"/><Relationship Id="rId29" Type="http://schemas.openxmlformats.org/officeDocument/2006/relationships/slide" Target="slide42.xml"/><Relationship Id="rId1" Type="http://schemas.microsoft.com/office/2007/relationships/media" Target="../media/media1.mov"/><Relationship Id="rId6" Type="http://schemas.openxmlformats.org/officeDocument/2006/relationships/slide" Target="slide3.xml"/><Relationship Id="rId11" Type="http://schemas.openxmlformats.org/officeDocument/2006/relationships/slide" Target="slide18.xml"/><Relationship Id="rId24" Type="http://schemas.openxmlformats.org/officeDocument/2006/relationships/slide" Target="slide48.xml"/><Relationship Id="rId5" Type="http://schemas.openxmlformats.org/officeDocument/2006/relationships/image" Target="../media/image3.jpeg"/><Relationship Id="rId15" Type="http://schemas.openxmlformats.org/officeDocument/2006/relationships/slide" Target="slide78.xml"/><Relationship Id="rId23" Type="http://schemas.openxmlformats.org/officeDocument/2006/relationships/slide" Target="slide39.xml"/><Relationship Id="rId28" Type="http://schemas.openxmlformats.org/officeDocument/2006/relationships/slide" Target="slide63.xml"/><Relationship Id="rId10" Type="http://schemas.openxmlformats.org/officeDocument/2006/relationships/slide" Target="slide15.xml"/><Relationship Id="rId19" Type="http://schemas.openxmlformats.org/officeDocument/2006/relationships/slide" Target="slide66.xml"/><Relationship Id="rId4" Type="http://schemas.openxmlformats.org/officeDocument/2006/relationships/image" Target="../media/image2.png"/><Relationship Id="rId9" Type="http://schemas.openxmlformats.org/officeDocument/2006/relationships/slide" Target="slide12.xml"/><Relationship Id="rId14" Type="http://schemas.openxmlformats.org/officeDocument/2006/relationships/slide" Target="slide27.xml"/><Relationship Id="rId22" Type="http://schemas.openxmlformats.org/officeDocument/2006/relationships/slide" Target="slide33.xml"/><Relationship Id="rId27" Type="http://schemas.openxmlformats.org/officeDocument/2006/relationships/slide" Target="slide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22.xml"/><Relationship Id="rId5" Type="http://schemas.openxmlformats.org/officeDocument/2006/relationships/image" Target="../media/image1.png"/><Relationship Id="rId4" Type="http://schemas.openxmlformats.org/officeDocument/2006/relationships/slide" Target="slide23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jpe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26.xml"/><Relationship Id="rId5" Type="http://schemas.openxmlformats.org/officeDocument/2006/relationships/image" Target="../media/image1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29.xml"/><Relationship Id="rId5" Type="http://schemas.openxmlformats.org/officeDocument/2006/relationships/image" Target="../media/image1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4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1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3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35.xml"/><Relationship Id="rId5" Type="http://schemas.openxmlformats.org/officeDocument/2006/relationships/image" Target="../media/image1.png"/><Relationship Id="rId4" Type="http://schemas.openxmlformats.org/officeDocument/2006/relationships/slide" Target="slide34.xm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://omtv2.tv2.dk/nyhedsartikler/nyhedsvisning/her-er-de-mest-populaere-julekalendere-i-tv-historien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38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slide" Target="slide4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43.xml"/><Relationship Id="rId5" Type="http://schemas.openxmlformats.org/officeDocument/2006/relationships/image" Target="../media/image1.png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47.xml"/><Relationship Id="rId5" Type="http://schemas.openxmlformats.org/officeDocument/2006/relationships/image" Target="../media/image1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50.xml"/><Relationship Id="rId5" Type="http://schemas.openxmlformats.org/officeDocument/2006/relationships/image" Target="../media/image1.pn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53.xml"/><Relationship Id="rId5" Type="http://schemas.openxmlformats.org/officeDocument/2006/relationships/image" Target="../media/image1.pn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56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59.xml"/><Relationship Id="rId5" Type="http://schemas.openxmlformats.org/officeDocument/2006/relationships/image" Target="../media/image1.png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slide" Target="slide6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64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68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6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70.xml"/><Relationship Id="rId5" Type="http://schemas.openxmlformats.org/officeDocument/2006/relationships/image" Target="../media/image1.png"/><Relationship Id="rId4" Type="http://schemas.openxmlformats.org/officeDocument/2006/relationships/slide" Target="slide7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74.xml"/><Relationship Id="rId5" Type="http://schemas.openxmlformats.org/officeDocument/2006/relationships/image" Target="../media/image1.png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77.xml"/><Relationship Id="rId5" Type="http://schemas.openxmlformats.org/officeDocument/2006/relationships/image" Target="../media/image1.png"/><Relationship Id="rId4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28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slide" Target="slide80.xml"/><Relationship Id="rId5" Type="http://schemas.openxmlformats.org/officeDocument/2006/relationships/image" Target="../media/image1.png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lipart.org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d jule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Red julen</a:t>
            </a:r>
          </a:p>
        </p:txBody>
      </p:sp>
      <p:sp>
        <p:nvSpPr>
          <p:cNvPr id="120" name="På Mølleholmskole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Mølleholmskolen</a:t>
            </a:r>
            <a:endParaRPr dirty="0"/>
          </a:p>
        </p:txBody>
      </p:sp>
      <p:grpSp>
        <p:nvGrpSpPr>
          <p:cNvPr id="123" name="Kom i gang"/>
          <p:cNvGrpSpPr/>
          <p:nvPr/>
        </p:nvGrpSpPr>
        <p:grpSpPr>
          <a:xfrm>
            <a:off x="5345472" y="7516952"/>
            <a:ext cx="2472338" cy="830938"/>
            <a:chOff x="0" y="0"/>
            <a:chExt cx="2472336" cy="830936"/>
          </a:xfrm>
        </p:grpSpPr>
        <p:sp>
          <p:nvSpPr>
            <p:cNvPr id="122" name="Kom i gang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Kom i gang</a:t>
              </a:r>
            </a:p>
          </p:txBody>
        </p:sp>
        <p:pic>
          <p:nvPicPr>
            <p:cNvPr id="121" name="Kom i gang" descr="Kom i ga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124" name="Ambulance"/>
          <p:cNvSpPr/>
          <p:nvPr/>
        </p:nvSpPr>
        <p:spPr>
          <a:xfrm>
            <a:off x="7563173" y="1977081"/>
            <a:ext cx="2296429" cy="1043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7" y="0"/>
                </a:moveTo>
                <a:cubicBezTo>
                  <a:pt x="642" y="0"/>
                  <a:pt x="493" y="329"/>
                  <a:pt x="493" y="735"/>
                </a:cubicBezTo>
                <a:lnTo>
                  <a:pt x="493" y="17049"/>
                </a:lnTo>
                <a:lnTo>
                  <a:pt x="0" y="17049"/>
                </a:lnTo>
                <a:lnTo>
                  <a:pt x="0" y="18708"/>
                </a:lnTo>
                <a:lnTo>
                  <a:pt x="3616" y="18708"/>
                </a:lnTo>
                <a:lnTo>
                  <a:pt x="3616" y="18363"/>
                </a:lnTo>
                <a:cubicBezTo>
                  <a:pt x="3616" y="15988"/>
                  <a:pt x="4492" y="14061"/>
                  <a:pt x="5572" y="14061"/>
                </a:cubicBezTo>
                <a:cubicBezTo>
                  <a:pt x="6652" y="14061"/>
                  <a:pt x="7526" y="15988"/>
                  <a:pt x="7526" y="18363"/>
                </a:cubicBezTo>
                <a:lnTo>
                  <a:pt x="7526" y="18708"/>
                </a:lnTo>
                <a:lnTo>
                  <a:pt x="8351" y="18708"/>
                </a:lnTo>
                <a:lnTo>
                  <a:pt x="8351" y="4517"/>
                </a:lnTo>
                <a:cubicBezTo>
                  <a:pt x="8351" y="3874"/>
                  <a:pt x="8590" y="3348"/>
                  <a:pt x="8883" y="3348"/>
                </a:cubicBezTo>
                <a:lnTo>
                  <a:pt x="11244" y="3348"/>
                </a:lnTo>
                <a:cubicBezTo>
                  <a:pt x="11537" y="3348"/>
                  <a:pt x="11775" y="3874"/>
                  <a:pt x="11775" y="4517"/>
                </a:cubicBezTo>
                <a:lnTo>
                  <a:pt x="11775" y="18708"/>
                </a:lnTo>
                <a:lnTo>
                  <a:pt x="14053" y="18708"/>
                </a:lnTo>
                <a:lnTo>
                  <a:pt x="14053" y="735"/>
                </a:lnTo>
                <a:cubicBezTo>
                  <a:pt x="14053" y="328"/>
                  <a:pt x="13904" y="0"/>
                  <a:pt x="13719" y="0"/>
                </a:cubicBezTo>
                <a:lnTo>
                  <a:pt x="827" y="0"/>
                </a:lnTo>
                <a:close/>
                <a:moveTo>
                  <a:pt x="1498" y="1440"/>
                </a:moveTo>
                <a:lnTo>
                  <a:pt x="2226" y="1440"/>
                </a:lnTo>
                <a:cubicBezTo>
                  <a:pt x="2329" y="1440"/>
                  <a:pt x="2413" y="1624"/>
                  <a:pt x="2413" y="1852"/>
                </a:cubicBezTo>
                <a:lnTo>
                  <a:pt x="2413" y="2758"/>
                </a:lnTo>
                <a:cubicBezTo>
                  <a:pt x="2413" y="2986"/>
                  <a:pt x="2329" y="3170"/>
                  <a:pt x="2226" y="3170"/>
                </a:cubicBezTo>
                <a:lnTo>
                  <a:pt x="1498" y="3170"/>
                </a:lnTo>
                <a:cubicBezTo>
                  <a:pt x="1395" y="3170"/>
                  <a:pt x="1311" y="2986"/>
                  <a:pt x="1311" y="2758"/>
                </a:cubicBezTo>
                <a:lnTo>
                  <a:pt x="1311" y="1852"/>
                </a:lnTo>
                <a:cubicBezTo>
                  <a:pt x="1311" y="1624"/>
                  <a:pt x="1395" y="1440"/>
                  <a:pt x="1498" y="1440"/>
                </a:cubicBezTo>
                <a:close/>
                <a:moveTo>
                  <a:pt x="6958" y="1440"/>
                </a:moveTo>
                <a:lnTo>
                  <a:pt x="7685" y="1440"/>
                </a:lnTo>
                <a:cubicBezTo>
                  <a:pt x="7788" y="1440"/>
                  <a:pt x="7872" y="1624"/>
                  <a:pt x="7872" y="1852"/>
                </a:cubicBezTo>
                <a:lnTo>
                  <a:pt x="7872" y="2758"/>
                </a:lnTo>
                <a:cubicBezTo>
                  <a:pt x="7872" y="2986"/>
                  <a:pt x="7788" y="3170"/>
                  <a:pt x="7685" y="3170"/>
                </a:cubicBezTo>
                <a:lnTo>
                  <a:pt x="6958" y="3170"/>
                </a:lnTo>
                <a:cubicBezTo>
                  <a:pt x="6854" y="3170"/>
                  <a:pt x="6770" y="2986"/>
                  <a:pt x="6770" y="2758"/>
                </a:cubicBezTo>
                <a:lnTo>
                  <a:pt x="6770" y="1852"/>
                </a:lnTo>
                <a:cubicBezTo>
                  <a:pt x="6770" y="1624"/>
                  <a:pt x="6854" y="1440"/>
                  <a:pt x="6958" y="1440"/>
                </a:cubicBezTo>
                <a:close/>
                <a:moveTo>
                  <a:pt x="12418" y="1440"/>
                </a:moveTo>
                <a:lnTo>
                  <a:pt x="13146" y="1440"/>
                </a:lnTo>
                <a:cubicBezTo>
                  <a:pt x="13249" y="1440"/>
                  <a:pt x="13333" y="1624"/>
                  <a:pt x="13333" y="1852"/>
                </a:cubicBezTo>
                <a:lnTo>
                  <a:pt x="13333" y="2758"/>
                </a:lnTo>
                <a:cubicBezTo>
                  <a:pt x="13333" y="2986"/>
                  <a:pt x="13249" y="3170"/>
                  <a:pt x="13146" y="3170"/>
                </a:cubicBezTo>
                <a:lnTo>
                  <a:pt x="12418" y="3170"/>
                </a:lnTo>
                <a:cubicBezTo>
                  <a:pt x="12315" y="3170"/>
                  <a:pt x="12231" y="2986"/>
                  <a:pt x="12231" y="2758"/>
                </a:cubicBezTo>
                <a:lnTo>
                  <a:pt x="12231" y="1852"/>
                </a:lnTo>
                <a:cubicBezTo>
                  <a:pt x="12231" y="1624"/>
                  <a:pt x="12315" y="1440"/>
                  <a:pt x="12418" y="1440"/>
                </a:cubicBezTo>
                <a:close/>
                <a:moveTo>
                  <a:pt x="8883" y="4009"/>
                </a:moveTo>
                <a:cubicBezTo>
                  <a:pt x="8755" y="4009"/>
                  <a:pt x="8650" y="4237"/>
                  <a:pt x="8650" y="4517"/>
                </a:cubicBezTo>
                <a:lnTo>
                  <a:pt x="8650" y="18708"/>
                </a:lnTo>
                <a:lnTo>
                  <a:pt x="11477" y="18708"/>
                </a:lnTo>
                <a:lnTo>
                  <a:pt x="11477" y="4517"/>
                </a:lnTo>
                <a:cubicBezTo>
                  <a:pt x="11477" y="4237"/>
                  <a:pt x="11371" y="4009"/>
                  <a:pt x="11244" y="4009"/>
                </a:cubicBezTo>
                <a:lnTo>
                  <a:pt x="8883" y="4009"/>
                </a:lnTo>
                <a:close/>
                <a:moveTo>
                  <a:pt x="4185" y="4250"/>
                </a:moveTo>
                <a:lnTo>
                  <a:pt x="4951" y="4250"/>
                </a:lnTo>
                <a:lnTo>
                  <a:pt x="4951" y="6028"/>
                </a:lnTo>
                <a:lnTo>
                  <a:pt x="5651" y="5141"/>
                </a:lnTo>
                <a:lnTo>
                  <a:pt x="6034" y="6600"/>
                </a:lnTo>
                <a:lnTo>
                  <a:pt x="5334" y="7487"/>
                </a:lnTo>
                <a:lnTo>
                  <a:pt x="6034" y="8374"/>
                </a:lnTo>
                <a:lnTo>
                  <a:pt x="5651" y="9837"/>
                </a:lnTo>
                <a:lnTo>
                  <a:pt x="4951" y="8946"/>
                </a:lnTo>
                <a:lnTo>
                  <a:pt x="4951" y="10724"/>
                </a:lnTo>
                <a:lnTo>
                  <a:pt x="4185" y="10724"/>
                </a:lnTo>
                <a:lnTo>
                  <a:pt x="4185" y="8946"/>
                </a:lnTo>
                <a:lnTo>
                  <a:pt x="3486" y="9837"/>
                </a:lnTo>
                <a:lnTo>
                  <a:pt x="3103" y="8374"/>
                </a:lnTo>
                <a:lnTo>
                  <a:pt x="3802" y="7487"/>
                </a:lnTo>
                <a:lnTo>
                  <a:pt x="3103" y="6600"/>
                </a:lnTo>
                <a:lnTo>
                  <a:pt x="3486" y="5141"/>
                </a:lnTo>
                <a:lnTo>
                  <a:pt x="4185" y="6028"/>
                </a:lnTo>
                <a:lnTo>
                  <a:pt x="4185" y="4250"/>
                </a:lnTo>
                <a:close/>
                <a:moveTo>
                  <a:pt x="14546" y="5152"/>
                </a:moveTo>
                <a:cubicBezTo>
                  <a:pt x="14507" y="5152"/>
                  <a:pt x="14475" y="5225"/>
                  <a:pt x="14475" y="5312"/>
                </a:cubicBezTo>
                <a:lnTo>
                  <a:pt x="14475" y="18549"/>
                </a:lnTo>
                <a:cubicBezTo>
                  <a:pt x="14475" y="18636"/>
                  <a:pt x="14507" y="18708"/>
                  <a:pt x="14546" y="18708"/>
                </a:cubicBezTo>
                <a:lnTo>
                  <a:pt x="17209" y="18708"/>
                </a:lnTo>
                <a:cubicBezTo>
                  <a:pt x="17245" y="18708"/>
                  <a:pt x="17275" y="18652"/>
                  <a:pt x="17280" y="18575"/>
                </a:cubicBezTo>
                <a:cubicBezTo>
                  <a:pt x="17331" y="17837"/>
                  <a:pt x="17619" y="14302"/>
                  <a:pt x="18497" y="14302"/>
                </a:cubicBezTo>
                <a:cubicBezTo>
                  <a:pt x="19477" y="14302"/>
                  <a:pt x="19256" y="14302"/>
                  <a:pt x="19553" y="14302"/>
                </a:cubicBezTo>
                <a:cubicBezTo>
                  <a:pt x="19847" y="14302"/>
                  <a:pt x="20600" y="14434"/>
                  <a:pt x="20771" y="18022"/>
                </a:cubicBezTo>
                <a:cubicBezTo>
                  <a:pt x="20775" y="18104"/>
                  <a:pt x="20806" y="18170"/>
                  <a:pt x="20844" y="18166"/>
                </a:cubicBezTo>
                <a:cubicBezTo>
                  <a:pt x="21172" y="18133"/>
                  <a:pt x="21600" y="17845"/>
                  <a:pt x="21600" y="17053"/>
                </a:cubicBezTo>
                <a:lnTo>
                  <a:pt x="21600" y="15078"/>
                </a:lnTo>
                <a:cubicBezTo>
                  <a:pt x="21600" y="14587"/>
                  <a:pt x="21387" y="14185"/>
                  <a:pt x="21165" y="14143"/>
                </a:cubicBezTo>
                <a:cubicBezTo>
                  <a:pt x="21162" y="14569"/>
                  <a:pt x="21160" y="14915"/>
                  <a:pt x="21160" y="14915"/>
                </a:cubicBezTo>
                <a:cubicBezTo>
                  <a:pt x="21160" y="14915"/>
                  <a:pt x="20670" y="14482"/>
                  <a:pt x="20670" y="13894"/>
                </a:cubicBezTo>
                <a:cubicBezTo>
                  <a:pt x="20670" y="13306"/>
                  <a:pt x="20670" y="12543"/>
                  <a:pt x="20670" y="12543"/>
                </a:cubicBezTo>
                <a:lnTo>
                  <a:pt x="21102" y="12543"/>
                </a:lnTo>
                <a:cubicBezTo>
                  <a:pt x="21102" y="12517"/>
                  <a:pt x="21103" y="12497"/>
                  <a:pt x="21102" y="12491"/>
                </a:cubicBezTo>
                <a:cubicBezTo>
                  <a:pt x="21076" y="12124"/>
                  <a:pt x="20982" y="11120"/>
                  <a:pt x="20726" y="10932"/>
                </a:cubicBezTo>
                <a:cubicBezTo>
                  <a:pt x="20485" y="10755"/>
                  <a:pt x="19562" y="10148"/>
                  <a:pt x="18969" y="9874"/>
                </a:cubicBezTo>
                <a:cubicBezTo>
                  <a:pt x="18773" y="9783"/>
                  <a:pt x="18592" y="9570"/>
                  <a:pt x="18454" y="9250"/>
                </a:cubicBezTo>
                <a:lnTo>
                  <a:pt x="16846" y="6128"/>
                </a:lnTo>
                <a:cubicBezTo>
                  <a:pt x="16578" y="5506"/>
                  <a:pt x="16205" y="5152"/>
                  <a:pt x="15815" y="5152"/>
                </a:cubicBezTo>
                <a:lnTo>
                  <a:pt x="14546" y="5152"/>
                </a:lnTo>
                <a:close/>
                <a:moveTo>
                  <a:pt x="9426" y="5973"/>
                </a:moveTo>
                <a:lnTo>
                  <a:pt x="9874" y="5973"/>
                </a:lnTo>
                <a:lnTo>
                  <a:pt x="9874" y="9814"/>
                </a:lnTo>
                <a:lnTo>
                  <a:pt x="9426" y="9814"/>
                </a:lnTo>
                <a:cubicBezTo>
                  <a:pt x="9258" y="9814"/>
                  <a:pt x="9121" y="9514"/>
                  <a:pt x="9121" y="9143"/>
                </a:cubicBezTo>
                <a:lnTo>
                  <a:pt x="9121" y="6644"/>
                </a:lnTo>
                <a:cubicBezTo>
                  <a:pt x="9121" y="6273"/>
                  <a:pt x="9258" y="5973"/>
                  <a:pt x="9426" y="5973"/>
                </a:cubicBezTo>
                <a:close/>
                <a:moveTo>
                  <a:pt x="10252" y="5973"/>
                </a:moveTo>
                <a:lnTo>
                  <a:pt x="10700" y="5973"/>
                </a:lnTo>
                <a:cubicBezTo>
                  <a:pt x="10869" y="5973"/>
                  <a:pt x="11006" y="6273"/>
                  <a:pt x="11006" y="6644"/>
                </a:cubicBezTo>
                <a:lnTo>
                  <a:pt x="11006" y="9143"/>
                </a:lnTo>
                <a:cubicBezTo>
                  <a:pt x="11006" y="9514"/>
                  <a:pt x="10869" y="9814"/>
                  <a:pt x="10700" y="9814"/>
                </a:cubicBezTo>
                <a:lnTo>
                  <a:pt x="10252" y="9814"/>
                </a:lnTo>
                <a:lnTo>
                  <a:pt x="10252" y="5973"/>
                </a:lnTo>
                <a:close/>
                <a:moveTo>
                  <a:pt x="15208" y="6396"/>
                </a:moveTo>
                <a:lnTo>
                  <a:pt x="15955" y="6396"/>
                </a:lnTo>
                <a:cubicBezTo>
                  <a:pt x="16152" y="6396"/>
                  <a:pt x="16340" y="6601"/>
                  <a:pt x="16473" y="6960"/>
                </a:cubicBezTo>
                <a:lnTo>
                  <a:pt x="17324" y="8593"/>
                </a:lnTo>
                <a:cubicBezTo>
                  <a:pt x="17359" y="8688"/>
                  <a:pt x="17378" y="8813"/>
                  <a:pt x="17378" y="8942"/>
                </a:cubicBezTo>
                <a:lnTo>
                  <a:pt x="17378" y="9952"/>
                </a:lnTo>
                <a:cubicBezTo>
                  <a:pt x="17378" y="10235"/>
                  <a:pt x="17286" y="10464"/>
                  <a:pt x="17172" y="10464"/>
                </a:cubicBezTo>
                <a:lnTo>
                  <a:pt x="15208" y="10464"/>
                </a:lnTo>
                <a:cubicBezTo>
                  <a:pt x="15094" y="10464"/>
                  <a:pt x="15002" y="10235"/>
                  <a:pt x="15002" y="9952"/>
                </a:cubicBezTo>
                <a:lnTo>
                  <a:pt x="15002" y="6908"/>
                </a:lnTo>
                <a:cubicBezTo>
                  <a:pt x="15002" y="6625"/>
                  <a:pt x="15094" y="6396"/>
                  <a:pt x="15208" y="6396"/>
                </a:cubicBezTo>
                <a:close/>
                <a:moveTo>
                  <a:pt x="5547" y="15123"/>
                </a:moveTo>
                <a:cubicBezTo>
                  <a:pt x="4734" y="15123"/>
                  <a:pt x="4075" y="16575"/>
                  <a:pt x="4075" y="18363"/>
                </a:cubicBezTo>
                <a:cubicBezTo>
                  <a:pt x="4075" y="20151"/>
                  <a:pt x="4734" y="21600"/>
                  <a:pt x="5547" y="21600"/>
                </a:cubicBezTo>
                <a:cubicBezTo>
                  <a:pt x="6360" y="21600"/>
                  <a:pt x="7018" y="20151"/>
                  <a:pt x="7018" y="18363"/>
                </a:cubicBezTo>
                <a:cubicBezTo>
                  <a:pt x="7018" y="16575"/>
                  <a:pt x="6360" y="15123"/>
                  <a:pt x="5547" y="15123"/>
                </a:cubicBezTo>
                <a:close/>
                <a:moveTo>
                  <a:pt x="19074" y="15123"/>
                </a:moveTo>
                <a:cubicBezTo>
                  <a:pt x="18261" y="15123"/>
                  <a:pt x="17602" y="16575"/>
                  <a:pt x="17602" y="18363"/>
                </a:cubicBezTo>
                <a:cubicBezTo>
                  <a:pt x="17602" y="20151"/>
                  <a:pt x="18261" y="21600"/>
                  <a:pt x="19074" y="21600"/>
                </a:cubicBezTo>
                <a:cubicBezTo>
                  <a:pt x="19887" y="21600"/>
                  <a:pt x="20547" y="20151"/>
                  <a:pt x="20547" y="18363"/>
                </a:cubicBezTo>
                <a:cubicBezTo>
                  <a:pt x="20547" y="16575"/>
                  <a:pt x="19887" y="15123"/>
                  <a:pt x="19074" y="15123"/>
                </a:cubicBezTo>
                <a:close/>
                <a:moveTo>
                  <a:pt x="5547" y="16990"/>
                </a:moveTo>
                <a:cubicBezTo>
                  <a:pt x="5892" y="16990"/>
                  <a:pt x="6171" y="17605"/>
                  <a:pt x="6171" y="18363"/>
                </a:cubicBezTo>
                <a:cubicBezTo>
                  <a:pt x="6171" y="19122"/>
                  <a:pt x="5892" y="19737"/>
                  <a:pt x="5547" y="19737"/>
                </a:cubicBezTo>
                <a:cubicBezTo>
                  <a:pt x="5202" y="19737"/>
                  <a:pt x="4922" y="19122"/>
                  <a:pt x="4922" y="18363"/>
                </a:cubicBezTo>
                <a:cubicBezTo>
                  <a:pt x="4922" y="17605"/>
                  <a:pt x="5202" y="16990"/>
                  <a:pt x="5547" y="16990"/>
                </a:cubicBezTo>
                <a:close/>
                <a:moveTo>
                  <a:pt x="19074" y="16990"/>
                </a:moveTo>
                <a:cubicBezTo>
                  <a:pt x="19419" y="16990"/>
                  <a:pt x="19698" y="17605"/>
                  <a:pt x="19698" y="18363"/>
                </a:cubicBezTo>
                <a:cubicBezTo>
                  <a:pt x="19698" y="19122"/>
                  <a:pt x="19419" y="19737"/>
                  <a:pt x="19074" y="19737"/>
                </a:cubicBezTo>
                <a:cubicBezTo>
                  <a:pt x="18729" y="19737"/>
                  <a:pt x="18449" y="19122"/>
                  <a:pt x="18449" y="18363"/>
                </a:cubicBezTo>
                <a:cubicBezTo>
                  <a:pt x="18449" y="17605"/>
                  <a:pt x="18729" y="16990"/>
                  <a:pt x="19074" y="1699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Stedsegrønt"/>
          <p:cNvSpPr/>
          <p:nvPr/>
        </p:nvSpPr>
        <p:spPr>
          <a:xfrm rot="16200000">
            <a:off x="3323201" y="1869665"/>
            <a:ext cx="1179513" cy="199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600" extrusionOk="0">
                <a:moveTo>
                  <a:pt x="10920" y="0"/>
                </a:moveTo>
                <a:cubicBezTo>
                  <a:pt x="10924" y="23"/>
                  <a:pt x="10927" y="44"/>
                  <a:pt x="10931" y="67"/>
                </a:cubicBezTo>
                <a:cubicBezTo>
                  <a:pt x="11437" y="2030"/>
                  <a:pt x="11946" y="3050"/>
                  <a:pt x="12511" y="3538"/>
                </a:cubicBezTo>
                <a:cubicBezTo>
                  <a:pt x="12353" y="3538"/>
                  <a:pt x="12178" y="3511"/>
                  <a:pt x="12013" y="3474"/>
                </a:cubicBezTo>
                <a:cubicBezTo>
                  <a:pt x="12945" y="4832"/>
                  <a:pt x="14117" y="5534"/>
                  <a:pt x="15014" y="6163"/>
                </a:cubicBezTo>
                <a:cubicBezTo>
                  <a:pt x="14673" y="6119"/>
                  <a:pt x="13739" y="5974"/>
                  <a:pt x="13311" y="5855"/>
                </a:cubicBezTo>
                <a:cubicBezTo>
                  <a:pt x="13793" y="6276"/>
                  <a:pt x="14587" y="6634"/>
                  <a:pt x="14587" y="6634"/>
                </a:cubicBezTo>
                <a:cubicBezTo>
                  <a:pt x="14403" y="6619"/>
                  <a:pt x="14126" y="6600"/>
                  <a:pt x="13821" y="6547"/>
                </a:cubicBezTo>
                <a:cubicBezTo>
                  <a:pt x="14450" y="7137"/>
                  <a:pt x="15290" y="7713"/>
                  <a:pt x="15980" y="8125"/>
                </a:cubicBezTo>
                <a:cubicBezTo>
                  <a:pt x="15646" y="8116"/>
                  <a:pt x="14977" y="7999"/>
                  <a:pt x="14532" y="7907"/>
                </a:cubicBezTo>
                <a:cubicBezTo>
                  <a:pt x="15130" y="8446"/>
                  <a:pt x="16638" y="8893"/>
                  <a:pt x="16638" y="8893"/>
                </a:cubicBezTo>
                <a:cubicBezTo>
                  <a:pt x="16389" y="8900"/>
                  <a:pt x="15991" y="8913"/>
                  <a:pt x="15545" y="8867"/>
                </a:cubicBezTo>
                <a:cubicBezTo>
                  <a:pt x="16669" y="9638"/>
                  <a:pt x="17976" y="10259"/>
                  <a:pt x="18640" y="10510"/>
                </a:cubicBezTo>
                <a:cubicBezTo>
                  <a:pt x="17854" y="10533"/>
                  <a:pt x="17233" y="10479"/>
                  <a:pt x="16691" y="10385"/>
                </a:cubicBezTo>
                <a:cubicBezTo>
                  <a:pt x="17215" y="10617"/>
                  <a:pt x="17734" y="10772"/>
                  <a:pt x="17734" y="10772"/>
                </a:cubicBezTo>
                <a:cubicBezTo>
                  <a:pt x="17381" y="10781"/>
                  <a:pt x="16699" y="10804"/>
                  <a:pt x="16032" y="10615"/>
                </a:cubicBezTo>
                <a:cubicBezTo>
                  <a:pt x="16987" y="11187"/>
                  <a:pt x="18048" y="11637"/>
                  <a:pt x="19246" y="12014"/>
                </a:cubicBezTo>
                <a:cubicBezTo>
                  <a:pt x="18022" y="11959"/>
                  <a:pt x="17419" y="11979"/>
                  <a:pt x="16553" y="11829"/>
                </a:cubicBezTo>
                <a:cubicBezTo>
                  <a:pt x="17207" y="12189"/>
                  <a:pt x="18457" y="12413"/>
                  <a:pt x="18457" y="12413"/>
                </a:cubicBezTo>
                <a:cubicBezTo>
                  <a:pt x="18158" y="12449"/>
                  <a:pt x="17591" y="12522"/>
                  <a:pt x="16968" y="12429"/>
                </a:cubicBezTo>
                <a:cubicBezTo>
                  <a:pt x="17915" y="13059"/>
                  <a:pt x="18743" y="13430"/>
                  <a:pt x="20231" y="13941"/>
                </a:cubicBezTo>
                <a:cubicBezTo>
                  <a:pt x="19280" y="14037"/>
                  <a:pt x="18519" y="14027"/>
                  <a:pt x="17638" y="13855"/>
                </a:cubicBezTo>
                <a:cubicBezTo>
                  <a:pt x="18100" y="14122"/>
                  <a:pt x="18633" y="14377"/>
                  <a:pt x="19138" y="14495"/>
                </a:cubicBezTo>
                <a:cubicBezTo>
                  <a:pt x="18783" y="14526"/>
                  <a:pt x="18395" y="14544"/>
                  <a:pt x="18003" y="14548"/>
                </a:cubicBezTo>
                <a:cubicBezTo>
                  <a:pt x="18566" y="14915"/>
                  <a:pt x="20009" y="15372"/>
                  <a:pt x="20851" y="15468"/>
                </a:cubicBezTo>
                <a:cubicBezTo>
                  <a:pt x="20072" y="15621"/>
                  <a:pt x="19597" y="15682"/>
                  <a:pt x="18712" y="15558"/>
                </a:cubicBezTo>
                <a:cubicBezTo>
                  <a:pt x="19507" y="16169"/>
                  <a:pt x="19964" y="16274"/>
                  <a:pt x="21319" y="16735"/>
                </a:cubicBezTo>
                <a:cubicBezTo>
                  <a:pt x="20992" y="16746"/>
                  <a:pt x="19884" y="16760"/>
                  <a:pt x="19096" y="16433"/>
                </a:cubicBezTo>
                <a:cubicBezTo>
                  <a:pt x="19324" y="16700"/>
                  <a:pt x="19858" y="16922"/>
                  <a:pt x="20256" y="17066"/>
                </a:cubicBezTo>
                <a:cubicBezTo>
                  <a:pt x="19926" y="17066"/>
                  <a:pt x="19597" y="17006"/>
                  <a:pt x="19312" y="16894"/>
                </a:cubicBezTo>
                <a:cubicBezTo>
                  <a:pt x="19770" y="17163"/>
                  <a:pt x="20303" y="17373"/>
                  <a:pt x="20873" y="17513"/>
                </a:cubicBezTo>
                <a:cubicBezTo>
                  <a:pt x="20444" y="17560"/>
                  <a:pt x="19470" y="17636"/>
                  <a:pt x="18933" y="17472"/>
                </a:cubicBezTo>
                <a:lnTo>
                  <a:pt x="18903" y="17467"/>
                </a:lnTo>
                <a:cubicBezTo>
                  <a:pt x="19530" y="17862"/>
                  <a:pt x="20716" y="18003"/>
                  <a:pt x="21540" y="17923"/>
                </a:cubicBezTo>
                <a:cubicBezTo>
                  <a:pt x="21569" y="17962"/>
                  <a:pt x="20827" y="18310"/>
                  <a:pt x="19999" y="18379"/>
                </a:cubicBezTo>
                <a:cubicBezTo>
                  <a:pt x="20296" y="18467"/>
                  <a:pt x="20635" y="18513"/>
                  <a:pt x="20959" y="18499"/>
                </a:cubicBezTo>
                <a:cubicBezTo>
                  <a:pt x="20060" y="18739"/>
                  <a:pt x="19502" y="18785"/>
                  <a:pt x="18512" y="18865"/>
                </a:cubicBezTo>
                <a:cubicBezTo>
                  <a:pt x="18953" y="19091"/>
                  <a:pt x="19531" y="19186"/>
                  <a:pt x="19531" y="19186"/>
                </a:cubicBezTo>
                <a:cubicBezTo>
                  <a:pt x="19531" y="19186"/>
                  <a:pt x="17355" y="19299"/>
                  <a:pt x="16226" y="19147"/>
                </a:cubicBezTo>
                <a:cubicBezTo>
                  <a:pt x="16553" y="19390"/>
                  <a:pt x="17092" y="19473"/>
                  <a:pt x="17092" y="19473"/>
                </a:cubicBezTo>
                <a:cubicBezTo>
                  <a:pt x="17092" y="19473"/>
                  <a:pt x="14467" y="19640"/>
                  <a:pt x="12268" y="19263"/>
                </a:cubicBezTo>
                <a:cubicBezTo>
                  <a:pt x="12264" y="19443"/>
                  <a:pt x="12235" y="21049"/>
                  <a:pt x="12235" y="21600"/>
                </a:cubicBezTo>
                <a:lnTo>
                  <a:pt x="9865" y="21600"/>
                </a:lnTo>
                <a:lnTo>
                  <a:pt x="9865" y="19306"/>
                </a:lnTo>
                <a:cubicBezTo>
                  <a:pt x="7667" y="19629"/>
                  <a:pt x="4941" y="19473"/>
                  <a:pt x="4941" y="19473"/>
                </a:cubicBezTo>
                <a:cubicBezTo>
                  <a:pt x="4941" y="19473"/>
                  <a:pt x="5469" y="19496"/>
                  <a:pt x="6306" y="19134"/>
                </a:cubicBezTo>
                <a:cubicBezTo>
                  <a:pt x="5134" y="19406"/>
                  <a:pt x="2503" y="19186"/>
                  <a:pt x="2503" y="19186"/>
                </a:cubicBezTo>
                <a:cubicBezTo>
                  <a:pt x="2503" y="19186"/>
                  <a:pt x="2888" y="19220"/>
                  <a:pt x="3773" y="18988"/>
                </a:cubicBezTo>
                <a:cubicBezTo>
                  <a:pt x="2864" y="19007"/>
                  <a:pt x="2152" y="19078"/>
                  <a:pt x="845" y="18650"/>
                </a:cubicBezTo>
                <a:cubicBezTo>
                  <a:pt x="1259" y="18691"/>
                  <a:pt x="1778" y="18530"/>
                  <a:pt x="2132" y="18422"/>
                </a:cubicBezTo>
                <a:cubicBezTo>
                  <a:pt x="1187" y="18360"/>
                  <a:pt x="-31" y="17935"/>
                  <a:pt x="1" y="17939"/>
                </a:cubicBezTo>
                <a:cubicBezTo>
                  <a:pt x="833" y="18067"/>
                  <a:pt x="1688" y="18090"/>
                  <a:pt x="2840" y="17606"/>
                </a:cubicBezTo>
                <a:cubicBezTo>
                  <a:pt x="1982" y="17715"/>
                  <a:pt x="1084" y="17670"/>
                  <a:pt x="372" y="17431"/>
                </a:cubicBezTo>
                <a:cubicBezTo>
                  <a:pt x="1422" y="17251"/>
                  <a:pt x="2156" y="17083"/>
                  <a:pt x="2976" y="16604"/>
                </a:cubicBezTo>
                <a:cubicBezTo>
                  <a:pt x="1780" y="16772"/>
                  <a:pt x="1379" y="16732"/>
                  <a:pt x="859" y="16571"/>
                </a:cubicBezTo>
                <a:cubicBezTo>
                  <a:pt x="1505" y="16578"/>
                  <a:pt x="2894" y="16222"/>
                  <a:pt x="3272" y="15821"/>
                </a:cubicBezTo>
                <a:cubicBezTo>
                  <a:pt x="2499" y="15936"/>
                  <a:pt x="1971" y="15906"/>
                  <a:pt x="1462" y="15754"/>
                </a:cubicBezTo>
                <a:cubicBezTo>
                  <a:pt x="2518" y="15620"/>
                  <a:pt x="3151" y="15410"/>
                  <a:pt x="3953" y="14955"/>
                </a:cubicBezTo>
                <a:cubicBezTo>
                  <a:pt x="3303" y="15101"/>
                  <a:pt x="2599" y="15182"/>
                  <a:pt x="1767" y="15037"/>
                </a:cubicBezTo>
                <a:cubicBezTo>
                  <a:pt x="2757" y="14789"/>
                  <a:pt x="3462" y="14350"/>
                  <a:pt x="3995" y="14070"/>
                </a:cubicBezTo>
                <a:cubicBezTo>
                  <a:pt x="3551" y="14178"/>
                  <a:pt x="3067" y="14174"/>
                  <a:pt x="2649" y="14137"/>
                </a:cubicBezTo>
                <a:cubicBezTo>
                  <a:pt x="3044" y="14045"/>
                  <a:pt x="4175" y="13612"/>
                  <a:pt x="4557" y="13412"/>
                </a:cubicBezTo>
                <a:cubicBezTo>
                  <a:pt x="3953" y="13460"/>
                  <a:pt x="2645" y="13566"/>
                  <a:pt x="1952" y="13442"/>
                </a:cubicBezTo>
                <a:cubicBezTo>
                  <a:pt x="3699" y="12942"/>
                  <a:pt x="4427" y="12475"/>
                  <a:pt x="5323" y="11816"/>
                </a:cubicBezTo>
                <a:cubicBezTo>
                  <a:pt x="4682" y="12018"/>
                  <a:pt x="4304" y="12059"/>
                  <a:pt x="3317" y="12059"/>
                </a:cubicBezTo>
                <a:cubicBezTo>
                  <a:pt x="3759" y="11886"/>
                  <a:pt x="4430" y="11533"/>
                  <a:pt x="5074" y="11112"/>
                </a:cubicBezTo>
                <a:cubicBezTo>
                  <a:pt x="4562" y="11180"/>
                  <a:pt x="4121" y="11208"/>
                  <a:pt x="3856" y="11205"/>
                </a:cubicBezTo>
                <a:cubicBezTo>
                  <a:pt x="3856" y="11205"/>
                  <a:pt x="4742" y="10793"/>
                  <a:pt x="5390" y="10277"/>
                </a:cubicBezTo>
                <a:cubicBezTo>
                  <a:pt x="4757" y="10420"/>
                  <a:pt x="4351" y="10378"/>
                  <a:pt x="3114" y="10493"/>
                </a:cubicBezTo>
                <a:cubicBezTo>
                  <a:pt x="3765" y="10187"/>
                  <a:pt x="5018" y="9477"/>
                  <a:pt x="6073" y="8736"/>
                </a:cubicBezTo>
                <a:cubicBezTo>
                  <a:pt x="5817" y="8757"/>
                  <a:pt x="5601" y="8765"/>
                  <a:pt x="5445" y="8764"/>
                </a:cubicBezTo>
                <a:cubicBezTo>
                  <a:pt x="5445" y="8764"/>
                  <a:pt x="6277" y="8378"/>
                  <a:pt x="6918" y="7884"/>
                </a:cubicBezTo>
                <a:cubicBezTo>
                  <a:pt x="6695" y="7915"/>
                  <a:pt x="6446" y="7938"/>
                  <a:pt x="6148" y="8004"/>
                </a:cubicBezTo>
                <a:cubicBezTo>
                  <a:pt x="6807" y="7546"/>
                  <a:pt x="7256" y="7197"/>
                  <a:pt x="7582" y="6906"/>
                </a:cubicBezTo>
                <a:cubicBezTo>
                  <a:pt x="7319" y="6939"/>
                  <a:pt x="7094" y="6956"/>
                  <a:pt x="6934" y="6960"/>
                </a:cubicBezTo>
                <a:cubicBezTo>
                  <a:pt x="6934" y="6960"/>
                  <a:pt x="7428" y="6696"/>
                  <a:pt x="7920" y="6329"/>
                </a:cubicBezTo>
                <a:cubicBezTo>
                  <a:pt x="7549" y="6382"/>
                  <a:pt x="6932" y="6429"/>
                  <a:pt x="6685" y="6470"/>
                </a:cubicBezTo>
                <a:cubicBezTo>
                  <a:pt x="7531" y="5822"/>
                  <a:pt x="8819" y="4827"/>
                  <a:pt x="9647" y="3438"/>
                </a:cubicBezTo>
                <a:cubicBezTo>
                  <a:pt x="9461" y="3483"/>
                  <a:pt x="9259" y="3518"/>
                  <a:pt x="9077" y="3518"/>
                </a:cubicBezTo>
                <a:cubicBezTo>
                  <a:pt x="9647" y="3026"/>
                  <a:pt x="10415" y="1996"/>
                  <a:pt x="1092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Streg"/>
          <p:cNvSpPr/>
          <p:nvPr/>
        </p:nvSpPr>
        <p:spPr>
          <a:xfrm>
            <a:off x="4910569" y="2850486"/>
            <a:ext cx="265171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221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220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223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4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5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4" grpId="2" animBg="1" advAuto="0"/>
      <p:bldP spid="225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230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229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228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231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2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3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4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5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U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4. december"/>
          <p:cNvSpPr txBox="1"/>
          <p:nvPr/>
        </p:nvSpPr>
        <p:spPr>
          <a:xfrm>
            <a:off x="3507360" y="873149"/>
            <a:ext cx="546636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4. december</a:t>
            </a:r>
            <a:r>
              <a:t> </a:t>
            </a:r>
          </a:p>
        </p:txBody>
      </p:sp>
      <p:grpSp>
        <p:nvGrpSpPr>
          <p:cNvPr id="241" name="20 timer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240" name="20 timer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20 timer</a:t>
              </a:r>
            </a:p>
          </p:txBody>
        </p:sp>
        <p:pic>
          <p:nvPicPr>
            <p:cNvPr id="239" name="20 timer" descr="20 timer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244" name="25 timer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243" name="25 timer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25 timer</a:t>
              </a:r>
            </a:p>
          </p:txBody>
        </p:sp>
        <p:pic>
          <p:nvPicPr>
            <p:cNvPr id="242" name="25 timer" descr="25 timer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247" name="30 timer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246" name="30 timer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30 timer</a:t>
              </a:r>
            </a:p>
          </p:txBody>
        </p:sp>
        <p:pic>
          <p:nvPicPr>
            <p:cNvPr id="245" name="30 timer" descr="30 timer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248" name="Hanna og Rasmus har et kalenderlys. Det er 30 centimeter højt.…"/>
          <p:cNvSpPr txBox="1"/>
          <p:nvPr/>
        </p:nvSpPr>
        <p:spPr>
          <a:xfrm>
            <a:off x="1553578" y="3672299"/>
            <a:ext cx="5806094" cy="267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har et kalenderlys. Det er 30 centimeter højt. </a:t>
            </a:r>
          </a:p>
          <a:p>
            <a:r>
              <a:t>Hver time det brænder forsvinder 1,5 centimeter af lyset.</a:t>
            </a:r>
          </a:p>
          <a:p>
            <a:endParaRPr/>
          </a:p>
          <a:p>
            <a:r>
              <a:t>Hvor mange timer skal lyset brænde før alt er væk?</a:t>
            </a:r>
          </a:p>
        </p:txBody>
      </p:sp>
      <p:pic>
        <p:nvPicPr>
          <p:cNvPr id="249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0515165" y="-2045330"/>
            <a:ext cx="4408580" cy="3306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03C44654-72B0-4B2F-A68E-0B4F1B30715B-L0-001.png" descr="03C44654-72B0-4B2F-A68E-0B4F1B30715B-L0-0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341168" y="-426388"/>
            <a:ext cx="4203052" cy="439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F98F9745-80E1-4E5C-9B9D-04D98D510339-L0-001.png" descr="F98F9745-80E1-4E5C-9B9D-04D98D510339-L0-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76669" y="364560"/>
            <a:ext cx="5419889" cy="7665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4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256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255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254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257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8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265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264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267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8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9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1" animBg="1" advAuto="0"/>
      <p:bldP spid="268" grpId="2" animBg="1" advAuto="0"/>
      <p:bldP spid="269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5. december"/>
          <p:cNvSpPr txBox="1"/>
          <p:nvPr/>
        </p:nvSpPr>
        <p:spPr>
          <a:xfrm>
            <a:off x="845125" y="698576"/>
            <a:ext cx="546636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5. december</a:t>
            </a:r>
            <a:r>
              <a:t> </a:t>
            </a:r>
          </a:p>
        </p:txBody>
      </p:sp>
      <p:sp>
        <p:nvSpPr>
          <p:cNvPr id="272" name="Hanna og Rasmus cykler i skole hver morgen. Det er en kold december.…"/>
          <p:cNvSpPr txBox="1"/>
          <p:nvPr/>
        </p:nvSpPr>
        <p:spPr>
          <a:xfrm>
            <a:off x="-46902" y="4392411"/>
            <a:ext cx="4446341" cy="267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cykler i skole hver morgen. Det er en kold december.</a:t>
            </a:r>
          </a:p>
          <a:p>
            <a:r>
              <a:t>Se på billedet og find ud af hvilken dag der er den 3. Koldeste dag. Tryk på det rigtige termometer</a:t>
            </a:r>
          </a:p>
        </p:txBody>
      </p:sp>
      <p:sp>
        <p:nvSpPr>
          <p:cNvPr id="273" name="Rektangel">
            <a:hlinkClick r:id="rId4" action="ppaction://hlinksldjump"/>
          </p:cNvPr>
          <p:cNvSpPr/>
          <p:nvPr/>
        </p:nvSpPr>
        <p:spPr>
          <a:xfrm>
            <a:off x="11114407" y="3476957"/>
            <a:ext cx="1195799" cy="4589058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4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039619" y="-1738526"/>
            <a:ext cx="4408580" cy="330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1CB0E378-D1B1-409E-B193-99E5D35CAC16-L0-001.jpeg" descr="1CB0E378-D1B1-409E-B193-99E5D35CAC16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15568" y="2029279"/>
            <a:ext cx="1242340" cy="6938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1A666076-97BF-4BEA-A444-FCC2391BC076-L0-001.jpeg" descr="1A666076-97BF-4BEA-A444-FCC2391BC076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96578" y="2115991"/>
            <a:ext cx="1243043" cy="6917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54AA4755-DB78-46E4-B112-590A8AF2AC8E-L0-001.jpeg" descr="54AA4755-DB78-46E4-B112-590A8AF2AC8E-L0-00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35918" y="2091290"/>
            <a:ext cx="1240010" cy="6925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833A2CC3-DF16-445F-BA79-BAE1CDCD4625-L0-001.jpeg" descr="833A2CC3-DF16-445F-BA79-BAE1CDCD4625-L0-001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79266" y="2112849"/>
            <a:ext cx="1236002" cy="6850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1A666076-97BF-4BEA-A444-FCC2391BC076-L0-001.jpeg" descr="1A666076-97BF-4BEA-A444-FCC2391BC076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15573" y="2134562"/>
            <a:ext cx="1243044" cy="6917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7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282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281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284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5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6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  <p:bldP spid="285" grpId="2" animBg="1" advAuto="0"/>
      <p:bldP spid="286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291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290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289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292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3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4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5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6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7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E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6. december"/>
          <p:cNvSpPr txBox="1"/>
          <p:nvPr/>
        </p:nvSpPr>
        <p:spPr>
          <a:xfrm>
            <a:off x="3507360" y="873149"/>
            <a:ext cx="546636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6. december</a:t>
            </a:r>
            <a:r>
              <a:t> </a:t>
            </a:r>
          </a:p>
        </p:txBody>
      </p:sp>
      <p:grpSp>
        <p:nvGrpSpPr>
          <p:cNvPr id="302" name="135kr.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301" name="135kr.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135kr.</a:t>
              </a:r>
            </a:p>
          </p:txBody>
        </p:sp>
        <p:pic>
          <p:nvPicPr>
            <p:cNvPr id="300" name="135kr." descr="135kr.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305" name="159kr.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304" name="159kr.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159kr.</a:t>
              </a:r>
            </a:p>
          </p:txBody>
        </p:sp>
        <p:pic>
          <p:nvPicPr>
            <p:cNvPr id="303" name="159kr." descr="159kr.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308" name="176kr.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307" name="176kr.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176kr.</a:t>
              </a:r>
            </a:p>
          </p:txBody>
        </p:sp>
        <p:pic>
          <p:nvPicPr>
            <p:cNvPr id="306" name="176kr." descr="176kr.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309" name="Hanna og Rasmus samt deres forældre skal ud og købe julegodter.…"/>
          <p:cNvSpPr txBox="1"/>
          <p:nvPr/>
        </p:nvSpPr>
        <p:spPr>
          <a:xfrm>
            <a:off x="443108" y="3842016"/>
            <a:ext cx="4328273" cy="267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samt deres forældre skal ud og købe julegodter. </a:t>
            </a:r>
          </a:p>
          <a:p>
            <a:r>
              <a:t>De har 300kr. med.</a:t>
            </a:r>
          </a:p>
          <a:p>
            <a:r>
              <a:t>Find ud af hvor mange penge de har tilbage efter indkøbet. </a:t>
            </a:r>
          </a:p>
        </p:txBody>
      </p:sp>
      <p:sp>
        <p:nvSpPr>
          <p:cNvPr id="310" name="Lommeregner"/>
          <p:cNvSpPr/>
          <p:nvPr/>
        </p:nvSpPr>
        <p:spPr>
          <a:xfrm>
            <a:off x="10685964" y="1305488"/>
            <a:ext cx="1004649" cy="1422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1" name="Stemmeseddel"/>
          <p:cNvSpPr/>
          <p:nvPr/>
        </p:nvSpPr>
        <p:spPr>
          <a:xfrm>
            <a:off x="5374385" y="3842016"/>
            <a:ext cx="2137543" cy="2847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342"/>
                </a:lnTo>
                <a:lnTo>
                  <a:pt x="18478" y="0"/>
                </a:lnTo>
                <a:lnTo>
                  <a:pt x="0" y="0"/>
                </a:lnTo>
                <a:close/>
                <a:moveTo>
                  <a:pt x="2780" y="2106"/>
                </a:moveTo>
                <a:lnTo>
                  <a:pt x="15405" y="2106"/>
                </a:lnTo>
                <a:lnTo>
                  <a:pt x="15405" y="4225"/>
                </a:lnTo>
                <a:lnTo>
                  <a:pt x="2780" y="4225"/>
                </a:lnTo>
                <a:lnTo>
                  <a:pt x="2780" y="2106"/>
                </a:lnTo>
                <a:close/>
                <a:moveTo>
                  <a:pt x="17628" y="2106"/>
                </a:moveTo>
                <a:cubicBezTo>
                  <a:pt x="18408" y="2106"/>
                  <a:pt x="19040" y="2581"/>
                  <a:pt x="19040" y="3166"/>
                </a:cubicBezTo>
                <a:cubicBezTo>
                  <a:pt x="19040" y="3751"/>
                  <a:pt x="18408" y="4225"/>
                  <a:pt x="17628" y="4225"/>
                </a:cubicBezTo>
                <a:cubicBezTo>
                  <a:pt x="16849" y="4225"/>
                  <a:pt x="16217" y="3751"/>
                  <a:pt x="16217" y="3166"/>
                </a:cubicBezTo>
                <a:cubicBezTo>
                  <a:pt x="16217" y="2581"/>
                  <a:pt x="16849" y="2106"/>
                  <a:pt x="17628" y="2106"/>
                </a:cubicBezTo>
                <a:close/>
                <a:moveTo>
                  <a:pt x="2780" y="5160"/>
                </a:moveTo>
                <a:lnTo>
                  <a:pt x="15405" y="5160"/>
                </a:lnTo>
                <a:lnTo>
                  <a:pt x="15405" y="7278"/>
                </a:lnTo>
                <a:lnTo>
                  <a:pt x="2780" y="7278"/>
                </a:lnTo>
                <a:lnTo>
                  <a:pt x="2780" y="5160"/>
                </a:lnTo>
                <a:close/>
                <a:moveTo>
                  <a:pt x="17628" y="5160"/>
                </a:moveTo>
                <a:cubicBezTo>
                  <a:pt x="18408" y="5160"/>
                  <a:pt x="19040" y="5635"/>
                  <a:pt x="19040" y="6220"/>
                </a:cubicBezTo>
                <a:cubicBezTo>
                  <a:pt x="19040" y="6805"/>
                  <a:pt x="18408" y="7278"/>
                  <a:pt x="17628" y="7278"/>
                </a:cubicBezTo>
                <a:cubicBezTo>
                  <a:pt x="16849" y="7278"/>
                  <a:pt x="16217" y="6805"/>
                  <a:pt x="16217" y="6220"/>
                </a:cubicBezTo>
                <a:cubicBezTo>
                  <a:pt x="16217" y="5635"/>
                  <a:pt x="16849" y="5160"/>
                  <a:pt x="17628" y="5160"/>
                </a:cubicBezTo>
                <a:close/>
                <a:moveTo>
                  <a:pt x="2780" y="8213"/>
                </a:moveTo>
                <a:lnTo>
                  <a:pt x="15405" y="8213"/>
                </a:lnTo>
                <a:lnTo>
                  <a:pt x="15405" y="10333"/>
                </a:lnTo>
                <a:lnTo>
                  <a:pt x="2780" y="10333"/>
                </a:lnTo>
                <a:lnTo>
                  <a:pt x="2780" y="8213"/>
                </a:lnTo>
                <a:close/>
                <a:moveTo>
                  <a:pt x="17628" y="8213"/>
                </a:moveTo>
                <a:cubicBezTo>
                  <a:pt x="18408" y="8213"/>
                  <a:pt x="19040" y="8688"/>
                  <a:pt x="19040" y="9273"/>
                </a:cubicBezTo>
                <a:cubicBezTo>
                  <a:pt x="19040" y="9858"/>
                  <a:pt x="18408" y="10333"/>
                  <a:pt x="17628" y="10333"/>
                </a:cubicBezTo>
                <a:cubicBezTo>
                  <a:pt x="16849" y="10333"/>
                  <a:pt x="16217" y="9858"/>
                  <a:pt x="16217" y="9273"/>
                </a:cubicBezTo>
                <a:cubicBezTo>
                  <a:pt x="16217" y="8688"/>
                  <a:pt x="16849" y="8213"/>
                  <a:pt x="17628" y="8213"/>
                </a:cubicBezTo>
                <a:close/>
                <a:moveTo>
                  <a:pt x="18404" y="8667"/>
                </a:moveTo>
                <a:cubicBezTo>
                  <a:pt x="18338" y="8670"/>
                  <a:pt x="18273" y="8694"/>
                  <a:pt x="18226" y="8734"/>
                </a:cubicBezTo>
                <a:lnTo>
                  <a:pt x="17325" y="9511"/>
                </a:lnTo>
                <a:lnTo>
                  <a:pt x="17026" y="9271"/>
                </a:lnTo>
                <a:cubicBezTo>
                  <a:pt x="16928" y="9193"/>
                  <a:pt x="16764" y="9189"/>
                  <a:pt x="16660" y="9263"/>
                </a:cubicBezTo>
                <a:cubicBezTo>
                  <a:pt x="16555" y="9336"/>
                  <a:pt x="16548" y="9459"/>
                  <a:pt x="16646" y="9538"/>
                </a:cubicBezTo>
                <a:lnTo>
                  <a:pt x="17143" y="9934"/>
                </a:lnTo>
                <a:cubicBezTo>
                  <a:pt x="17192" y="9974"/>
                  <a:pt x="17260" y="9997"/>
                  <a:pt x="17332" y="9997"/>
                </a:cubicBezTo>
                <a:cubicBezTo>
                  <a:pt x="17333" y="9997"/>
                  <a:pt x="17337" y="9997"/>
                  <a:pt x="17338" y="9997"/>
                </a:cubicBezTo>
                <a:cubicBezTo>
                  <a:pt x="17412" y="9996"/>
                  <a:pt x="17479" y="9971"/>
                  <a:pt x="17527" y="9929"/>
                </a:cubicBezTo>
                <a:lnTo>
                  <a:pt x="18617" y="8989"/>
                </a:lnTo>
                <a:cubicBezTo>
                  <a:pt x="18711" y="8908"/>
                  <a:pt x="18701" y="8785"/>
                  <a:pt x="18593" y="8714"/>
                </a:cubicBezTo>
                <a:cubicBezTo>
                  <a:pt x="18539" y="8679"/>
                  <a:pt x="18470" y="8664"/>
                  <a:pt x="18404" y="8667"/>
                </a:cubicBezTo>
                <a:close/>
                <a:moveTo>
                  <a:pt x="2780" y="11266"/>
                </a:moveTo>
                <a:lnTo>
                  <a:pt x="15405" y="11266"/>
                </a:lnTo>
                <a:lnTo>
                  <a:pt x="15405" y="13385"/>
                </a:lnTo>
                <a:lnTo>
                  <a:pt x="2780" y="13385"/>
                </a:lnTo>
                <a:lnTo>
                  <a:pt x="2780" y="11266"/>
                </a:lnTo>
                <a:close/>
                <a:moveTo>
                  <a:pt x="17628" y="11266"/>
                </a:moveTo>
                <a:cubicBezTo>
                  <a:pt x="18408" y="11266"/>
                  <a:pt x="19040" y="11740"/>
                  <a:pt x="19040" y="12326"/>
                </a:cubicBezTo>
                <a:cubicBezTo>
                  <a:pt x="19040" y="12911"/>
                  <a:pt x="18408" y="13385"/>
                  <a:pt x="17628" y="13385"/>
                </a:cubicBezTo>
                <a:cubicBezTo>
                  <a:pt x="16849" y="13385"/>
                  <a:pt x="16217" y="12911"/>
                  <a:pt x="16217" y="12326"/>
                </a:cubicBezTo>
                <a:cubicBezTo>
                  <a:pt x="16217" y="11740"/>
                  <a:pt x="16849" y="11266"/>
                  <a:pt x="17628" y="11266"/>
                </a:cubicBezTo>
                <a:close/>
                <a:moveTo>
                  <a:pt x="2780" y="14320"/>
                </a:moveTo>
                <a:lnTo>
                  <a:pt x="15405" y="14320"/>
                </a:lnTo>
                <a:lnTo>
                  <a:pt x="15405" y="16440"/>
                </a:lnTo>
                <a:lnTo>
                  <a:pt x="2780" y="16440"/>
                </a:lnTo>
                <a:lnTo>
                  <a:pt x="2780" y="14320"/>
                </a:lnTo>
                <a:close/>
                <a:moveTo>
                  <a:pt x="17628" y="14320"/>
                </a:moveTo>
                <a:cubicBezTo>
                  <a:pt x="18408" y="14320"/>
                  <a:pt x="19040" y="14795"/>
                  <a:pt x="19040" y="15380"/>
                </a:cubicBezTo>
                <a:cubicBezTo>
                  <a:pt x="19040" y="15965"/>
                  <a:pt x="18408" y="16440"/>
                  <a:pt x="17628" y="16440"/>
                </a:cubicBezTo>
                <a:cubicBezTo>
                  <a:pt x="16849" y="16440"/>
                  <a:pt x="16217" y="15965"/>
                  <a:pt x="16217" y="15380"/>
                </a:cubicBezTo>
                <a:cubicBezTo>
                  <a:pt x="16217" y="14795"/>
                  <a:pt x="16849" y="14320"/>
                  <a:pt x="17628" y="14320"/>
                </a:cubicBezTo>
                <a:close/>
                <a:moveTo>
                  <a:pt x="2780" y="17373"/>
                </a:moveTo>
                <a:lnTo>
                  <a:pt x="15405" y="17373"/>
                </a:lnTo>
                <a:lnTo>
                  <a:pt x="15405" y="19492"/>
                </a:lnTo>
                <a:lnTo>
                  <a:pt x="2780" y="19492"/>
                </a:lnTo>
                <a:lnTo>
                  <a:pt x="2780" y="17373"/>
                </a:lnTo>
                <a:close/>
                <a:moveTo>
                  <a:pt x="17628" y="17373"/>
                </a:moveTo>
                <a:cubicBezTo>
                  <a:pt x="18408" y="17373"/>
                  <a:pt x="19040" y="17847"/>
                  <a:pt x="19040" y="18433"/>
                </a:cubicBezTo>
                <a:cubicBezTo>
                  <a:pt x="19040" y="19018"/>
                  <a:pt x="18408" y="19492"/>
                  <a:pt x="17628" y="19492"/>
                </a:cubicBezTo>
                <a:cubicBezTo>
                  <a:pt x="16849" y="19492"/>
                  <a:pt x="16217" y="19018"/>
                  <a:pt x="16217" y="18433"/>
                </a:cubicBezTo>
                <a:cubicBezTo>
                  <a:pt x="16217" y="17847"/>
                  <a:pt x="16849" y="17373"/>
                  <a:pt x="17628" y="173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2" name="Indkøbsliste:…"/>
          <p:cNvSpPr txBox="1"/>
          <p:nvPr/>
        </p:nvSpPr>
        <p:spPr>
          <a:xfrm>
            <a:off x="8114932" y="3921185"/>
            <a:ext cx="4328273" cy="2670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Indkøbsliste: </a:t>
            </a:r>
          </a:p>
          <a:p>
            <a:r>
              <a:t>Brunkager 18 kr.</a:t>
            </a:r>
          </a:p>
          <a:p>
            <a:r>
              <a:t>Pebernødder 18 kr. </a:t>
            </a:r>
          </a:p>
          <a:p>
            <a:r>
              <a:t>Klementiner 25 kr. </a:t>
            </a:r>
          </a:p>
          <a:p>
            <a:r>
              <a:t>Juleskumfiduser 15 kr. </a:t>
            </a:r>
          </a:p>
          <a:p>
            <a:r>
              <a:t>Risalamande 30 kr. </a:t>
            </a:r>
          </a:p>
          <a:p>
            <a:r>
              <a:t>Gløgg 35 kr.</a:t>
            </a:r>
          </a:p>
        </p:txBody>
      </p:sp>
      <p:pic>
        <p:nvPicPr>
          <p:cNvPr id="313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1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316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315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318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9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0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1" animBg="1" advAuto="0"/>
      <p:bldP spid="319" grpId="2" animBg="1" advAuto="0"/>
      <p:bldP spid="320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53296007586__C88F93FF-9AE5-4323-8137-DAECA1F0D53E.MOV" descr="53296007586__C88F93FF-9AE5-4323-8137-DAECA1F0D53E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454400" y="2590800"/>
            <a:ext cx="6096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5C09CEC4-0CE9-40A4-88C7-911077145D78-L0-001.jpeg" descr="5C09CEC4-0CE9-40A4-88C7-911077145D78-L0-001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22475" y="-411735"/>
            <a:ext cx="13462905" cy="101147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1">
            <a:hlinkClick r:id="rId6" action="ppaction://hlinksldjump"/>
          </p:cNvPr>
          <p:cNvSpPr/>
          <p:nvPr/>
        </p:nvSpPr>
        <p:spPr>
          <a:xfrm>
            <a:off x="241794" y="834804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131" name="2">
            <a:hlinkClick r:id="rId7" action="ppaction://hlinksldjump"/>
          </p:cNvPr>
          <p:cNvSpPr/>
          <p:nvPr/>
        </p:nvSpPr>
        <p:spPr>
          <a:xfrm>
            <a:off x="5454773" y="668083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132" name="3">
            <a:hlinkClick r:id="rId8" action="ppaction://hlinksldjump"/>
          </p:cNvPr>
          <p:cNvSpPr/>
          <p:nvPr/>
        </p:nvSpPr>
        <p:spPr>
          <a:xfrm>
            <a:off x="10866529" y="7869211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133" name="4">
            <a:hlinkClick r:id="rId9" action="ppaction://hlinksldjump"/>
          </p:cNvPr>
          <p:cNvSpPr/>
          <p:nvPr/>
        </p:nvSpPr>
        <p:spPr>
          <a:xfrm>
            <a:off x="5454773" y="7738281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134" name="5">
            <a:hlinkClick r:id="rId10" action="ppaction://hlinksldjump"/>
          </p:cNvPr>
          <p:cNvSpPr/>
          <p:nvPr/>
        </p:nvSpPr>
        <p:spPr>
          <a:xfrm>
            <a:off x="6022134" y="4508684"/>
            <a:ext cx="1419533" cy="83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135" name="6">
            <a:hlinkClick r:id="rId11" action="ppaction://hlinksldjump"/>
          </p:cNvPr>
          <p:cNvSpPr/>
          <p:nvPr/>
        </p:nvSpPr>
        <p:spPr>
          <a:xfrm>
            <a:off x="918129" y="5479395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6</a:t>
            </a:r>
          </a:p>
        </p:txBody>
      </p:sp>
      <p:sp>
        <p:nvSpPr>
          <p:cNvPr id="136" name="7">
            <a:hlinkClick r:id="rId12" action="ppaction://hlinksldjump"/>
          </p:cNvPr>
          <p:cNvSpPr/>
          <p:nvPr/>
        </p:nvSpPr>
        <p:spPr>
          <a:xfrm>
            <a:off x="9876801" y="2978944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7</a:t>
            </a:r>
          </a:p>
        </p:txBody>
      </p:sp>
      <p:sp>
        <p:nvSpPr>
          <p:cNvPr id="137" name="8">
            <a:hlinkClick r:id="rId13" action="ppaction://hlinksldjump"/>
          </p:cNvPr>
          <p:cNvSpPr/>
          <p:nvPr/>
        </p:nvSpPr>
        <p:spPr>
          <a:xfrm>
            <a:off x="2482829" y="7565661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8</a:t>
            </a:r>
          </a:p>
        </p:txBody>
      </p:sp>
      <p:sp>
        <p:nvSpPr>
          <p:cNvPr id="138" name="9">
            <a:hlinkClick r:id="rId14" action="ppaction://hlinksldjump"/>
          </p:cNvPr>
          <p:cNvSpPr/>
          <p:nvPr/>
        </p:nvSpPr>
        <p:spPr>
          <a:xfrm>
            <a:off x="8235400" y="723936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9</a:t>
            </a:r>
          </a:p>
        </p:txBody>
      </p:sp>
      <p:sp>
        <p:nvSpPr>
          <p:cNvPr id="139" name="24">
            <a:hlinkClick r:id="rId15" action="ppaction://hlinksldjump"/>
          </p:cNvPr>
          <p:cNvSpPr/>
          <p:nvPr/>
        </p:nvSpPr>
        <p:spPr>
          <a:xfrm>
            <a:off x="7483731" y="5586776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24</a:t>
            </a:r>
          </a:p>
        </p:txBody>
      </p:sp>
      <p:sp>
        <p:nvSpPr>
          <p:cNvPr id="140" name="23">
            <a:hlinkClick r:id="rId16" action="ppaction://hlinksldjump"/>
          </p:cNvPr>
          <p:cNvSpPr/>
          <p:nvPr/>
        </p:nvSpPr>
        <p:spPr>
          <a:xfrm>
            <a:off x="2436808" y="1751728"/>
            <a:ext cx="1419533" cy="83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23</a:t>
            </a:r>
          </a:p>
        </p:txBody>
      </p:sp>
      <p:sp>
        <p:nvSpPr>
          <p:cNvPr id="141" name="22">
            <a:hlinkClick r:id="rId17" action="ppaction://hlinksldjump"/>
          </p:cNvPr>
          <p:cNvSpPr/>
          <p:nvPr/>
        </p:nvSpPr>
        <p:spPr>
          <a:xfrm>
            <a:off x="11016027" y="923358"/>
            <a:ext cx="1419533" cy="83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22</a:t>
            </a:r>
          </a:p>
        </p:txBody>
      </p:sp>
      <p:sp>
        <p:nvSpPr>
          <p:cNvPr id="142" name="21">
            <a:hlinkClick r:id="rId18" action="ppaction://hlinksldjump"/>
          </p:cNvPr>
          <p:cNvSpPr/>
          <p:nvPr/>
        </p:nvSpPr>
        <p:spPr>
          <a:xfrm>
            <a:off x="3909466" y="8670155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21</a:t>
            </a:r>
          </a:p>
        </p:txBody>
      </p:sp>
      <p:sp>
        <p:nvSpPr>
          <p:cNvPr id="143" name="20">
            <a:hlinkClick r:id="rId19" action="ppaction://hlinksldjump"/>
          </p:cNvPr>
          <p:cNvSpPr/>
          <p:nvPr/>
        </p:nvSpPr>
        <p:spPr>
          <a:xfrm>
            <a:off x="7913256" y="8193184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20</a:t>
            </a:r>
          </a:p>
        </p:txBody>
      </p:sp>
      <p:sp>
        <p:nvSpPr>
          <p:cNvPr id="144" name="10">
            <a:hlinkClick r:id="rId20" action="ppaction://hlinksldjump"/>
          </p:cNvPr>
          <p:cNvSpPr/>
          <p:nvPr/>
        </p:nvSpPr>
        <p:spPr>
          <a:xfrm>
            <a:off x="3268683" y="3631891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10</a:t>
            </a:r>
          </a:p>
        </p:txBody>
      </p:sp>
      <p:sp>
        <p:nvSpPr>
          <p:cNvPr id="145" name="12">
            <a:hlinkClick r:id="rId21" action="ppaction://hlinksldjump"/>
          </p:cNvPr>
          <p:cNvSpPr/>
          <p:nvPr/>
        </p:nvSpPr>
        <p:spPr>
          <a:xfrm>
            <a:off x="10667751" y="5034529"/>
            <a:ext cx="1419534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12</a:t>
            </a:r>
          </a:p>
        </p:txBody>
      </p:sp>
      <p:sp>
        <p:nvSpPr>
          <p:cNvPr id="146" name="11">
            <a:hlinkClick r:id="rId22" action="ppaction://hlinksldjump"/>
          </p:cNvPr>
          <p:cNvSpPr/>
          <p:nvPr/>
        </p:nvSpPr>
        <p:spPr>
          <a:xfrm>
            <a:off x="9020299" y="6326320"/>
            <a:ext cx="1419533" cy="83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11</a:t>
            </a:r>
          </a:p>
        </p:txBody>
      </p:sp>
      <p:sp>
        <p:nvSpPr>
          <p:cNvPr id="147" name="13">
            <a:hlinkClick r:id="rId23" action="ppaction://hlinksldjump"/>
          </p:cNvPr>
          <p:cNvSpPr/>
          <p:nvPr/>
        </p:nvSpPr>
        <p:spPr>
          <a:xfrm>
            <a:off x="427763" y="8219401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13</a:t>
            </a:r>
          </a:p>
        </p:txBody>
      </p:sp>
      <p:sp>
        <p:nvSpPr>
          <p:cNvPr id="148" name="15">
            <a:hlinkClick r:id="rId24" action="ppaction://hlinksldjump"/>
          </p:cNvPr>
          <p:cNvSpPr/>
          <p:nvPr/>
        </p:nvSpPr>
        <p:spPr>
          <a:xfrm>
            <a:off x="3050416" y="5157251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15</a:t>
            </a:r>
          </a:p>
        </p:txBody>
      </p:sp>
      <p:sp>
        <p:nvSpPr>
          <p:cNvPr id="149" name="16">
            <a:hlinkClick r:id="rId25" action="ppaction://hlinksldjump"/>
          </p:cNvPr>
          <p:cNvSpPr/>
          <p:nvPr/>
        </p:nvSpPr>
        <p:spPr>
          <a:xfrm>
            <a:off x="6931484" y="2442037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16</a:t>
            </a:r>
          </a:p>
        </p:txBody>
      </p:sp>
      <p:sp>
        <p:nvSpPr>
          <p:cNvPr id="150" name="17">
            <a:hlinkClick r:id="rId26" action="ppaction://hlinksldjump"/>
          </p:cNvPr>
          <p:cNvSpPr/>
          <p:nvPr/>
        </p:nvSpPr>
        <p:spPr>
          <a:xfrm>
            <a:off x="611325" y="3040304"/>
            <a:ext cx="1419533" cy="83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17</a:t>
            </a:r>
          </a:p>
        </p:txBody>
      </p:sp>
      <p:sp>
        <p:nvSpPr>
          <p:cNvPr id="151" name="18">
            <a:hlinkClick r:id="rId27" action="ppaction://hlinksldjump"/>
          </p:cNvPr>
          <p:cNvSpPr/>
          <p:nvPr/>
        </p:nvSpPr>
        <p:spPr>
          <a:xfrm>
            <a:off x="4523074" y="1859110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18</a:t>
            </a:r>
          </a:p>
        </p:txBody>
      </p:sp>
      <p:sp>
        <p:nvSpPr>
          <p:cNvPr id="152" name="19">
            <a:hlinkClick r:id="rId28" action="ppaction://hlinksldjump"/>
          </p:cNvPr>
          <p:cNvSpPr/>
          <p:nvPr/>
        </p:nvSpPr>
        <p:spPr>
          <a:xfrm>
            <a:off x="4891239" y="6123483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19</a:t>
            </a:r>
          </a:p>
        </p:txBody>
      </p:sp>
      <p:sp>
        <p:nvSpPr>
          <p:cNvPr id="153" name="14">
            <a:hlinkClick r:id="rId29" action="ppaction://hlinksldjump"/>
          </p:cNvPr>
          <p:cNvSpPr/>
          <p:nvPr/>
        </p:nvSpPr>
        <p:spPr>
          <a:xfrm>
            <a:off x="6955769" y="6889980"/>
            <a:ext cx="1419533" cy="83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00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325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324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323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326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7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8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9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0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1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 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Å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7. december"/>
          <p:cNvSpPr txBox="1"/>
          <p:nvPr/>
        </p:nvSpPr>
        <p:spPr>
          <a:xfrm>
            <a:off x="3507360" y="873149"/>
            <a:ext cx="546636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7. december</a:t>
            </a:r>
            <a:r>
              <a:t> </a:t>
            </a:r>
          </a:p>
        </p:txBody>
      </p:sp>
      <p:grpSp>
        <p:nvGrpSpPr>
          <p:cNvPr id="336" name="Coca Cola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335" name="Coca Cola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Coca Cola</a:t>
              </a:r>
            </a:p>
          </p:txBody>
        </p:sp>
        <p:pic>
          <p:nvPicPr>
            <p:cNvPr id="334" name="Coca Cola" descr="Coca Cola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339" name="Pepsi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338" name="Pepsi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Pepsi</a:t>
              </a:r>
            </a:p>
          </p:txBody>
        </p:sp>
        <p:pic>
          <p:nvPicPr>
            <p:cNvPr id="337" name="Pepsi" descr="Pepsi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342" name="Kit Kat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341" name="Kit Kat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Kit Kat</a:t>
              </a:r>
            </a:p>
          </p:txBody>
        </p:sp>
        <p:pic>
          <p:nvPicPr>
            <p:cNvPr id="340" name="Kit Kat" descr="Kit Kat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343" name="Hanna og Rasmus tror at julemanden altid har været rød.…"/>
          <p:cNvSpPr txBox="1"/>
          <p:nvPr/>
        </p:nvSpPr>
        <p:spPr>
          <a:xfrm>
            <a:off x="55912" y="3737035"/>
            <a:ext cx="4328274" cy="3039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tror at julemanden altid har været rød.</a:t>
            </a:r>
          </a:p>
          <a:p>
            <a:endParaRPr/>
          </a:p>
          <a:p>
            <a:r>
              <a:t>Men rygterne siger faktisk at før et firma klædte ham i rød, så var han klædt i alle mulige farver</a:t>
            </a:r>
          </a:p>
        </p:txBody>
      </p:sp>
      <p:sp>
        <p:nvSpPr>
          <p:cNvPr id="344" name="Hvis man tror på rygterne.…"/>
          <p:cNvSpPr txBox="1"/>
          <p:nvPr/>
        </p:nvSpPr>
        <p:spPr>
          <a:xfrm>
            <a:off x="8246847" y="2475625"/>
            <a:ext cx="4328274" cy="119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Hvis man tror på rygterne.</a:t>
            </a:r>
          </a:p>
          <a:p>
            <a:r>
              <a:t>Hvilket firma klædte ham så i rødt for første gang?</a:t>
            </a:r>
          </a:p>
        </p:txBody>
      </p:sp>
      <p:pic>
        <p:nvPicPr>
          <p:cNvPr id="345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139E4E89-FFDE-4164-BF1B-A23ECEC571ED-L0-001.png" descr="139E4E89-FFDE-4164-BF1B-A23ECEC571ED-L0-0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48061" y="2644064"/>
            <a:ext cx="3666281" cy="5225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F0AF5737-B0A3-4E42-A02A-F49FCFA54C75-L0-001.png" descr="F0AF5737-B0A3-4E42-A02A-F49FCFA54C75-L0-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88399" y="3556920"/>
            <a:ext cx="4974671" cy="497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4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350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349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352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3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4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1" animBg="1" advAuto="0"/>
      <p:bldP spid="353" grpId="2" animBg="1" advAuto="0"/>
      <p:bldP spid="354" grpId="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359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358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357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360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1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2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3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4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5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H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8. december"/>
          <p:cNvSpPr txBox="1"/>
          <p:nvPr/>
        </p:nvSpPr>
        <p:spPr>
          <a:xfrm>
            <a:off x="3507360" y="873149"/>
            <a:ext cx="546636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8. december</a:t>
            </a:r>
            <a:r>
              <a:t> </a:t>
            </a:r>
          </a:p>
        </p:txBody>
      </p:sp>
      <p:grpSp>
        <p:nvGrpSpPr>
          <p:cNvPr id="370" name="360 gram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369" name="360 gram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360 gram</a:t>
              </a:r>
            </a:p>
          </p:txBody>
        </p:sp>
        <p:pic>
          <p:nvPicPr>
            <p:cNvPr id="368" name="360 gram" descr="360 gram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373" name="400 gram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372" name="400 gram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400 gram</a:t>
              </a:r>
            </a:p>
          </p:txBody>
        </p:sp>
        <p:pic>
          <p:nvPicPr>
            <p:cNvPr id="371" name="400 gram" descr="400 gram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376" name="540 gram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375" name="540 gram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540 gram </a:t>
              </a:r>
            </a:p>
          </p:txBody>
        </p:sp>
        <p:pic>
          <p:nvPicPr>
            <p:cNvPr id="374" name="540 gram" descr="540 gram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377" name="Hanna og Rasmus vil lave 105 vaniljekranse.…"/>
          <p:cNvSpPr txBox="1"/>
          <p:nvPr/>
        </p:nvSpPr>
        <p:spPr>
          <a:xfrm>
            <a:off x="105144" y="3709976"/>
            <a:ext cx="3344954" cy="340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vil lave 105 vaniljekranse.</a:t>
            </a:r>
          </a:p>
          <a:p>
            <a:r>
              <a:t>Snak i klassen om hvor mange gange de skal lave opskriften.</a:t>
            </a:r>
          </a:p>
          <a:p>
            <a:endParaRPr/>
          </a:p>
          <a:p>
            <a:r>
              <a:t>Hvor meget sukker skal der bruges?</a:t>
            </a:r>
          </a:p>
        </p:txBody>
      </p:sp>
      <p:pic>
        <p:nvPicPr>
          <p:cNvPr id="378" name="2167D467-8CC0-4F94-A2FA-E1E2DC433B51-L0-001.jpeg" descr="2167D467-8CC0-4F94-A2FA-E1E2DC433B51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99172" y="3704854"/>
            <a:ext cx="3864650" cy="3337405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Lommeregner"/>
          <p:cNvSpPr/>
          <p:nvPr/>
        </p:nvSpPr>
        <p:spPr>
          <a:xfrm>
            <a:off x="10685964" y="1305488"/>
            <a:ext cx="1004649" cy="1422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80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🍪"/>
          <p:cNvSpPr txBox="1"/>
          <p:nvPr/>
        </p:nvSpPr>
        <p:spPr>
          <a:xfrm>
            <a:off x="5296355" y="4164233"/>
            <a:ext cx="2019301" cy="260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🍪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80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384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383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386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7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8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1" animBg="1" advAuto="0"/>
      <p:bldP spid="387" grpId="2" animBg="1" advAuto="0"/>
      <p:bldP spid="388" grpId="3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393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392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391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394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5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6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7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8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9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E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9. december"/>
          <p:cNvSpPr txBox="1"/>
          <p:nvPr/>
        </p:nvSpPr>
        <p:spPr>
          <a:xfrm>
            <a:off x="3507360" y="873149"/>
            <a:ext cx="546636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9. december</a:t>
            </a:r>
            <a:r>
              <a:t> </a:t>
            </a:r>
          </a:p>
        </p:txBody>
      </p:sp>
      <p:grpSp>
        <p:nvGrpSpPr>
          <p:cNvPr id="404" name="500 gram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403" name="500 gram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500 gram</a:t>
              </a:r>
            </a:p>
          </p:txBody>
        </p:sp>
        <p:pic>
          <p:nvPicPr>
            <p:cNvPr id="402" name="500 gram" descr="500 gram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407" name="750 gram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406" name="750 gram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750 gram</a:t>
              </a:r>
            </a:p>
          </p:txBody>
        </p:sp>
        <p:pic>
          <p:nvPicPr>
            <p:cNvPr id="405" name="750 gram" descr="750 gram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410" name="950 gram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409" name="950 gram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950 gram </a:t>
              </a:r>
            </a:p>
          </p:txBody>
        </p:sp>
        <p:pic>
          <p:nvPicPr>
            <p:cNvPr id="408" name="950 gram" descr="950 gram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411" name="Hanna og Rasmus elsker at bage i julen.…"/>
          <p:cNvSpPr txBox="1"/>
          <p:nvPr/>
        </p:nvSpPr>
        <p:spPr>
          <a:xfrm>
            <a:off x="105144" y="4078276"/>
            <a:ext cx="3344954" cy="267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elsker at bage i julen.</a:t>
            </a:r>
          </a:p>
          <a:p>
            <a:r>
              <a:t>Her ses opskriften for 50 pebernødder. </a:t>
            </a:r>
          </a:p>
          <a:p>
            <a:r>
              <a:t>Hvor meget hvedemel skal bruges til 300 pebernødder?</a:t>
            </a:r>
          </a:p>
        </p:txBody>
      </p:sp>
      <p:sp>
        <p:nvSpPr>
          <p:cNvPr id="412" name="Lommeregner"/>
          <p:cNvSpPr/>
          <p:nvPr/>
        </p:nvSpPr>
        <p:spPr>
          <a:xfrm>
            <a:off x="10685964" y="1305488"/>
            <a:ext cx="1004649" cy="1422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13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A8B6BEC1-362E-4AAA-B028-12191EC9B043-L0-001.jpeg" descr="A8B6BEC1-362E-4AAA-B028-12191EC9B043-L0-00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00618" y="3825298"/>
            <a:ext cx="8156271" cy="3168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1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417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416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419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0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1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1" animBg="1" advAuto="0"/>
      <p:bldP spid="420" grpId="2" animBg="1" advAuto="0"/>
      <p:bldP spid="421" grpId="3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426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425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424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427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8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9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0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1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2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M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395331" y="-8178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. december"/>
          <p:cNvSpPr txBox="1"/>
          <p:nvPr/>
        </p:nvSpPr>
        <p:spPr>
          <a:xfrm>
            <a:off x="3507360" y="873149"/>
            <a:ext cx="546636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1. december</a:t>
            </a:r>
            <a:r>
              <a:t> </a:t>
            </a:r>
          </a:p>
        </p:txBody>
      </p:sp>
      <p:grpSp>
        <p:nvGrpSpPr>
          <p:cNvPr id="159" name="56kr.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158" name="56kr.">
              <a:hlinkClick r:id="rId5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56kr.</a:t>
              </a:r>
            </a:p>
          </p:txBody>
        </p:sp>
        <p:pic>
          <p:nvPicPr>
            <p:cNvPr id="157" name="56kr." descr="56kr.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162" name="96kr.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161" name="96kr.">
              <a:hlinkClick r:id="rId5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96kr.</a:t>
              </a:r>
            </a:p>
          </p:txBody>
        </p:sp>
        <p:pic>
          <p:nvPicPr>
            <p:cNvPr id="160" name="96kr." descr="96kr.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165" name="120kr.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164" name="120kr.">
              <a:hlinkClick r:id="rId7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120kr.</a:t>
              </a:r>
            </a:p>
          </p:txBody>
        </p:sp>
        <p:pic>
          <p:nvPicPr>
            <p:cNvPr id="163" name="120kr." descr="120kr.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166" name="Hanna og Rasmus får penge af deres forældre når det sner, hvis de skovler indkørslen fri for sne.…"/>
          <p:cNvSpPr txBox="1"/>
          <p:nvPr/>
        </p:nvSpPr>
        <p:spPr>
          <a:xfrm>
            <a:off x="744583" y="4093819"/>
            <a:ext cx="11560628" cy="156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Hanna </a:t>
            </a:r>
            <a:r>
              <a:rPr dirty="0" err="1"/>
              <a:t>og</a:t>
            </a:r>
            <a:r>
              <a:rPr dirty="0"/>
              <a:t> Rasmus </a:t>
            </a:r>
            <a:r>
              <a:rPr dirty="0" err="1"/>
              <a:t>får</a:t>
            </a:r>
            <a:r>
              <a:rPr dirty="0"/>
              <a:t> </a:t>
            </a:r>
            <a:r>
              <a:rPr dirty="0" err="1"/>
              <a:t>penge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deres</a:t>
            </a:r>
            <a:r>
              <a:rPr dirty="0"/>
              <a:t> </a:t>
            </a:r>
            <a:r>
              <a:rPr dirty="0" err="1"/>
              <a:t>forældre</a:t>
            </a:r>
            <a:r>
              <a:rPr dirty="0"/>
              <a:t> </a:t>
            </a:r>
            <a:r>
              <a:rPr dirty="0" err="1"/>
              <a:t>når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sner</a:t>
            </a:r>
            <a:r>
              <a:rPr dirty="0"/>
              <a:t>, </a:t>
            </a:r>
            <a:r>
              <a:rPr dirty="0" err="1"/>
              <a:t>hvis</a:t>
            </a:r>
            <a:r>
              <a:rPr dirty="0"/>
              <a:t> de </a:t>
            </a:r>
            <a:r>
              <a:rPr dirty="0" err="1"/>
              <a:t>skovler</a:t>
            </a:r>
            <a:r>
              <a:rPr dirty="0"/>
              <a:t> </a:t>
            </a:r>
            <a:r>
              <a:rPr dirty="0" err="1"/>
              <a:t>indkørslen</a:t>
            </a:r>
            <a:r>
              <a:rPr dirty="0"/>
              <a:t> </a:t>
            </a:r>
            <a:r>
              <a:rPr dirty="0" err="1"/>
              <a:t>fri</a:t>
            </a:r>
            <a:r>
              <a:rPr dirty="0"/>
              <a:t> for </a:t>
            </a:r>
            <a:r>
              <a:rPr dirty="0" err="1"/>
              <a:t>sne</a:t>
            </a:r>
            <a:r>
              <a:rPr dirty="0"/>
              <a:t>.</a:t>
            </a:r>
          </a:p>
          <a:p>
            <a:r>
              <a:rPr dirty="0"/>
              <a:t>De </a:t>
            </a:r>
            <a:r>
              <a:rPr dirty="0" err="1"/>
              <a:t>får</a:t>
            </a:r>
            <a:r>
              <a:rPr dirty="0"/>
              <a:t> 12 kr. </a:t>
            </a:r>
            <a:r>
              <a:rPr dirty="0" err="1"/>
              <a:t>hver</a:t>
            </a:r>
            <a:r>
              <a:rPr dirty="0"/>
              <a:t> pr. gang de </a:t>
            </a:r>
            <a:r>
              <a:rPr dirty="0" err="1"/>
              <a:t>skal</a:t>
            </a:r>
            <a:r>
              <a:rPr dirty="0"/>
              <a:t> </a:t>
            </a:r>
            <a:r>
              <a:rPr dirty="0" err="1"/>
              <a:t>fjerne</a:t>
            </a:r>
            <a:r>
              <a:rPr dirty="0"/>
              <a:t> </a:t>
            </a:r>
            <a:r>
              <a:rPr dirty="0" err="1"/>
              <a:t>sne</a:t>
            </a:r>
            <a:r>
              <a:rPr dirty="0"/>
              <a:t>. </a:t>
            </a:r>
            <a:r>
              <a:rPr dirty="0" err="1"/>
              <a:t>Sidste</a:t>
            </a:r>
            <a:r>
              <a:rPr dirty="0"/>
              <a:t> </a:t>
            </a:r>
            <a:r>
              <a:rPr dirty="0" err="1"/>
              <a:t>jul</a:t>
            </a:r>
            <a:r>
              <a:rPr dirty="0"/>
              <a:t> </a:t>
            </a:r>
            <a:r>
              <a:rPr dirty="0" err="1"/>
              <a:t>sneede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5 </a:t>
            </a:r>
            <a:r>
              <a:rPr dirty="0" err="1"/>
              <a:t>gange</a:t>
            </a:r>
            <a:r>
              <a:rPr dirty="0"/>
              <a:t>. </a:t>
            </a:r>
          </a:p>
          <a:p>
            <a:r>
              <a:rPr dirty="0" err="1"/>
              <a:t>Hvor</a:t>
            </a:r>
            <a:r>
              <a:rPr dirty="0"/>
              <a:t> mange </a:t>
            </a:r>
            <a:r>
              <a:rPr dirty="0" err="1"/>
              <a:t>penge</a:t>
            </a:r>
            <a:r>
              <a:rPr dirty="0"/>
              <a:t> </a:t>
            </a:r>
            <a:r>
              <a:rPr dirty="0" err="1"/>
              <a:t>tjente</a:t>
            </a:r>
            <a:r>
              <a:rPr dirty="0"/>
              <a:t> de </a:t>
            </a:r>
            <a:r>
              <a:rPr dirty="0" err="1"/>
              <a:t>tilsammen</a:t>
            </a:r>
            <a:r>
              <a:rPr dirty="0"/>
              <a:t>?</a:t>
            </a:r>
          </a:p>
        </p:txBody>
      </p:sp>
      <p:sp>
        <p:nvSpPr>
          <p:cNvPr id="167" name="Lommeregner"/>
          <p:cNvSpPr/>
          <p:nvPr/>
        </p:nvSpPr>
        <p:spPr>
          <a:xfrm>
            <a:off x="5819748" y="6084418"/>
            <a:ext cx="1004649" cy="1422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10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10. december</a:t>
            </a:r>
            <a:r>
              <a:t> </a:t>
            </a:r>
          </a:p>
        </p:txBody>
      </p:sp>
      <p:grpSp>
        <p:nvGrpSpPr>
          <p:cNvPr id="437" name="Wham! - Last Christmas"/>
          <p:cNvGrpSpPr/>
          <p:nvPr/>
        </p:nvGrpSpPr>
        <p:grpSpPr>
          <a:xfrm>
            <a:off x="1311958" y="7862847"/>
            <a:ext cx="3181540" cy="1452852"/>
            <a:chOff x="0" y="0"/>
            <a:chExt cx="3181538" cy="1452851"/>
          </a:xfrm>
        </p:grpSpPr>
        <p:sp>
          <p:nvSpPr>
            <p:cNvPr id="436" name="Wham! - Last Christmas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Wham! - Last Christmas </a:t>
              </a:r>
            </a:p>
          </p:txBody>
        </p:sp>
        <p:pic>
          <p:nvPicPr>
            <p:cNvPr id="435" name="Wham! - Last Christmas" descr="Wham! - Last Christma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sp>
        <p:nvSpPr>
          <p:cNvPr id="438" name="Hvilken julesang er mest populær på youtube?"/>
          <p:cNvSpPr txBox="1"/>
          <p:nvPr/>
        </p:nvSpPr>
        <p:spPr>
          <a:xfrm>
            <a:off x="105144" y="4999026"/>
            <a:ext cx="11615340" cy="82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Hvilken julesang er mest populær på youtube?</a:t>
            </a:r>
          </a:p>
        </p:txBody>
      </p:sp>
      <p:pic>
        <p:nvPicPr>
          <p:cNvPr id="439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2" name="Mariah Carey - all I want for Christmas is you"/>
          <p:cNvGrpSpPr/>
          <p:nvPr/>
        </p:nvGrpSpPr>
        <p:grpSpPr>
          <a:xfrm>
            <a:off x="1307573" y="6307109"/>
            <a:ext cx="3181540" cy="1452853"/>
            <a:chOff x="0" y="0"/>
            <a:chExt cx="3181538" cy="1452851"/>
          </a:xfrm>
        </p:grpSpPr>
        <p:sp>
          <p:nvSpPr>
            <p:cNvPr id="441" name="Mariah Carey - all I want for Christmas is you">
              <a:hlinkClick r:id="rId7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Mariah Carey - all I want for Christmas is you</a:t>
              </a:r>
            </a:p>
          </p:txBody>
        </p:sp>
        <p:pic>
          <p:nvPicPr>
            <p:cNvPr id="440" name="Mariah Carey - all I want for Christmas is you" descr="Mariah Carey - all I want for Christmas is you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grpSp>
        <p:nvGrpSpPr>
          <p:cNvPr id="445" name="Train - shake up Christmas"/>
          <p:cNvGrpSpPr/>
          <p:nvPr/>
        </p:nvGrpSpPr>
        <p:grpSpPr>
          <a:xfrm>
            <a:off x="4599938" y="6277486"/>
            <a:ext cx="3181540" cy="1452853"/>
            <a:chOff x="0" y="0"/>
            <a:chExt cx="3181538" cy="1452851"/>
          </a:xfrm>
        </p:grpSpPr>
        <p:sp>
          <p:nvSpPr>
            <p:cNvPr id="444" name="Train - shake up Christmas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Train - shake up Christmas </a:t>
              </a:r>
            </a:p>
          </p:txBody>
        </p:sp>
        <p:pic>
          <p:nvPicPr>
            <p:cNvPr id="443" name="Train - shake up Christmas" descr="Train - shake up Christma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grpSp>
        <p:nvGrpSpPr>
          <p:cNvPr id="448" name="Coldplay - Christmas lights"/>
          <p:cNvGrpSpPr/>
          <p:nvPr/>
        </p:nvGrpSpPr>
        <p:grpSpPr>
          <a:xfrm>
            <a:off x="4564676" y="7846879"/>
            <a:ext cx="3181539" cy="1452853"/>
            <a:chOff x="0" y="0"/>
            <a:chExt cx="3181538" cy="1452851"/>
          </a:xfrm>
        </p:grpSpPr>
        <p:sp>
          <p:nvSpPr>
            <p:cNvPr id="447" name="Coldplay - Christmas lights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 Coldplay - Christmas lights</a:t>
              </a:r>
            </a:p>
          </p:txBody>
        </p:sp>
        <p:pic>
          <p:nvPicPr>
            <p:cNvPr id="446" name="Coldplay - Christmas lights" descr="Coldplay - Christmas light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grpSp>
        <p:nvGrpSpPr>
          <p:cNvPr id="451" name="Justin Bieber - misteltoe"/>
          <p:cNvGrpSpPr/>
          <p:nvPr/>
        </p:nvGrpSpPr>
        <p:grpSpPr>
          <a:xfrm>
            <a:off x="7928937" y="7827433"/>
            <a:ext cx="3181540" cy="1452852"/>
            <a:chOff x="0" y="0"/>
            <a:chExt cx="3181538" cy="1452851"/>
          </a:xfrm>
        </p:grpSpPr>
        <p:sp>
          <p:nvSpPr>
            <p:cNvPr id="450" name="Justin Bieber - misteltoe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Justin Bieber - misteltoe</a:t>
              </a:r>
            </a:p>
          </p:txBody>
        </p:sp>
        <p:pic>
          <p:nvPicPr>
            <p:cNvPr id="449" name="Justin Bieber - misteltoe" descr="Justin Bieber - mistelto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grpSp>
        <p:nvGrpSpPr>
          <p:cNvPr id="454" name="Chris Rea - Driving home for Christmas"/>
          <p:cNvGrpSpPr/>
          <p:nvPr/>
        </p:nvGrpSpPr>
        <p:grpSpPr>
          <a:xfrm>
            <a:off x="7892303" y="6266293"/>
            <a:ext cx="3181539" cy="1452853"/>
            <a:chOff x="0" y="0"/>
            <a:chExt cx="3181538" cy="1452851"/>
          </a:xfrm>
        </p:grpSpPr>
        <p:sp>
          <p:nvSpPr>
            <p:cNvPr id="453" name="Chris Rea - Driving home for Christmas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Chris Rea - Driving home for Christmas </a:t>
              </a:r>
            </a:p>
          </p:txBody>
        </p:sp>
        <p:pic>
          <p:nvPicPr>
            <p:cNvPr id="452" name="Chris Rea - Driving home for Christmas" descr="Chris Rea - Driving home for Christma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sp>
        <p:nvSpPr>
          <p:cNvPr id="455" name="Radio"/>
          <p:cNvSpPr/>
          <p:nvPr/>
        </p:nvSpPr>
        <p:spPr>
          <a:xfrm>
            <a:off x="4535083" y="2313688"/>
            <a:ext cx="2971731" cy="220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2" y="0"/>
                </a:moveTo>
                <a:lnTo>
                  <a:pt x="1741" y="850"/>
                </a:lnTo>
                <a:lnTo>
                  <a:pt x="3068" y="1166"/>
                </a:lnTo>
                <a:lnTo>
                  <a:pt x="3091" y="991"/>
                </a:lnTo>
                <a:lnTo>
                  <a:pt x="9557" y="2526"/>
                </a:lnTo>
                <a:lnTo>
                  <a:pt x="9534" y="2703"/>
                </a:lnTo>
                <a:lnTo>
                  <a:pt x="18559" y="4845"/>
                </a:lnTo>
                <a:lnTo>
                  <a:pt x="682" y="4845"/>
                </a:lnTo>
                <a:cubicBezTo>
                  <a:pt x="306" y="4845"/>
                  <a:pt x="0" y="5257"/>
                  <a:pt x="0" y="5764"/>
                </a:cubicBezTo>
                <a:lnTo>
                  <a:pt x="0" y="20684"/>
                </a:lnTo>
                <a:cubicBezTo>
                  <a:pt x="0" y="21191"/>
                  <a:pt x="306" y="21600"/>
                  <a:pt x="682" y="21600"/>
                </a:cubicBezTo>
                <a:lnTo>
                  <a:pt x="20918" y="21600"/>
                </a:lnTo>
                <a:cubicBezTo>
                  <a:pt x="21294" y="21600"/>
                  <a:pt x="21600" y="21191"/>
                  <a:pt x="21600" y="20684"/>
                </a:cubicBezTo>
                <a:lnTo>
                  <a:pt x="21600" y="5764"/>
                </a:lnTo>
                <a:cubicBezTo>
                  <a:pt x="21600" y="5257"/>
                  <a:pt x="21294" y="4845"/>
                  <a:pt x="20918" y="4845"/>
                </a:cubicBezTo>
                <a:lnTo>
                  <a:pt x="19723" y="4845"/>
                </a:lnTo>
                <a:lnTo>
                  <a:pt x="19800" y="4261"/>
                </a:lnTo>
                <a:lnTo>
                  <a:pt x="9645" y="1851"/>
                </a:lnTo>
                <a:lnTo>
                  <a:pt x="9623" y="2026"/>
                </a:lnTo>
                <a:lnTo>
                  <a:pt x="3157" y="491"/>
                </a:lnTo>
                <a:lnTo>
                  <a:pt x="3179" y="316"/>
                </a:lnTo>
                <a:lnTo>
                  <a:pt x="1852" y="0"/>
                </a:lnTo>
                <a:close/>
                <a:moveTo>
                  <a:pt x="6640" y="6523"/>
                </a:moveTo>
                <a:cubicBezTo>
                  <a:pt x="6861" y="6523"/>
                  <a:pt x="7042" y="6769"/>
                  <a:pt x="7042" y="7067"/>
                </a:cubicBezTo>
                <a:cubicBezTo>
                  <a:pt x="7042" y="7364"/>
                  <a:pt x="6862" y="7608"/>
                  <a:pt x="6638" y="7608"/>
                </a:cubicBezTo>
                <a:cubicBezTo>
                  <a:pt x="6417" y="7608"/>
                  <a:pt x="6238" y="7364"/>
                  <a:pt x="6238" y="7067"/>
                </a:cubicBezTo>
                <a:cubicBezTo>
                  <a:pt x="6238" y="6766"/>
                  <a:pt x="6417" y="6523"/>
                  <a:pt x="6640" y="6523"/>
                </a:cubicBezTo>
                <a:close/>
                <a:moveTo>
                  <a:pt x="16571" y="6582"/>
                </a:moveTo>
                <a:cubicBezTo>
                  <a:pt x="18510" y="6582"/>
                  <a:pt x="20082" y="8699"/>
                  <a:pt x="20082" y="11312"/>
                </a:cubicBezTo>
                <a:cubicBezTo>
                  <a:pt x="20082" y="13924"/>
                  <a:pt x="18510" y="16043"/>
                  <a:pt x="16571" y="16043"/>
                </a:cubicBezTo>
                <a:cubicBezTo>
                  <a:pt x="14631" y="16043"/>
                  <a:pt x="13057" y="13924"/>
                  <a:pt x="13057" y="11312"/>
                </a:cubicBezTo>
                <a:cubicBezTo>
                  <a:pt x="13057" y="8699"/>
                  <a:pt x="14631" y="6582"/>
                  <a:pt x="16571" y="6582"/>
                </a:cubicBezTo>
                <a:close/>
                <a:moveTo>
                  <a:pt x="5283" y="6819"/>
                </a:moveTo>
                <a:cubicBezTo>
                  <a:pt x="5439" y="6837"/>
                  <a:pt x="5579" y="6979"/>
                  <a:pt x="5630" y="7194"/>
                </a:cubicBezTo>
                <a:cubicBezTo>
                  <a:pt x="5699" y="7478"/>
                  <a:pt x="5582" y="7779"/>
                  <a:pt x="5370" y="7871"/>
                </a:cubicBezTo>
                <a:cubicBezTo>
                  <a:pt x="5330" y="7890"/>
                  <a:pt x="5289" y="7899"/>
                  <a:pt x="5249" y="7899"/>
                </a:cubicBezTo>
                <a:cubicBezTo>
                  <a:pt x="5078" y="7899"/>
                  <a:pt x="4920" y="7753"/>
                  <a:pt x="4864" y="7526"/>
                </a:cubicBezTo>
                <a:cubicBezTo>
                  <a:pt x="4796" y="7239"/>
                  <a:pt x="4913" y="6936"/>
                  <a:pt x="5124" y="6844"/>
                </a:cubicBezTo>
                <a:cubicBezTo>
                  <a:pt x="5177" y="6821"/>
                  <a:pt x="5231" y="6813"/>
                  <a:pt x="5283" y="6819"/>
                </a:cubicBezTo>
                <a:close/>
                <a:moveTo>
                  <a:pt x="7996" y="6821"/>
                </a:moveTo>
                <a:cubicBezTo>
                  <a:pt x="8048" y="6815"/>
                  <a:pt x="8102" y="6823"/>
                  <a:pt x="8154" y="6846"/>
                </a:cubicBezTo>
                <a:cubicBezTo>
                  <a:pt x="8366" y="6938"/>
                  <a:pt x="8481" y="7244"/>
                  <a:pt x="8413" y="7528"/>
                </a:cubicBezTo>
                <a:cubicBezTo>
                  <a:pt x="8356" y="7758"/>
                  <a:pt x="8200" y="7903"/>
                  <a:pt x="8031" y="7903"/>
                </a:cubicBezTo>
                <a:cubicBezTo>
                  <a:pt x="7989" y="7903"/>
                  <a:pt x="7946" y="7895"/>
                  <a:pt x="7906" y="7878"/>
                </a:cubicBezTo>
                <a:cubicBezTo>
                  <a:pt x="7693" y="7784"/>
                  <a:pt x="7580" y="7480"/>
                  <a:pt x="7648" y="7196"/>
                </a:cubicBezTo>
                <a:cubicBezTo>
                  <a:pt x="7701" y="6981"/>
                  <a:pt x="7840" y="6839"/>
                  <a:pt x="7996" y="6821"/>
                </a:cubicBezTo>
                <a:close/>
                <a:moveTo>
                  <a:pt x="4055" y="7683"/>
                </a:moveTo>
                <a:cubicBezTo>
                  <a:pt x="4157" y="7704"/>
                  <a:pt x="4252" y="7778"/>
                  <a:pt x="4317" y="7899"/>
                </a:cubicBezTo>
                <a:cubicBezTo>
                  <a:pt x="4448" y="8143"/>
                  <a:pt x="4408" y="8482"/>
                  <a:pt x="4229" y="8658"/>
                </a:cubicBezTo>
                <a:cubicBezTo>
                  <a:pt x="4157" y="8726"/>
                  <a:pt x="4074" y="8761"/>
                  <a:pt x="3991" y="8761"/>
                </a:cubicBezTo>
                <a:cubicBezTo>
                  <a:pt x="3868" y="8761"/>
                  <a:pt x="3744" y="8682"/>
                  <a:pt x="3665" y="8535"/>
                </a:cubicBezTo>
                <a:cubicBezTo>
                  <a:pt x="3535" y="8294"/>
                  <a:pt x="3575" y="7957"/>
                  <a:pt x="3756" y="7781"/>
                </a:cubicBezTo>
                <a:cubicBezTo>
                  <a:pt x="3846" y="7693"/>
                  <a:pt x="3954" y="7661"/>
                  <a:pt x="4055" y="7683"/>
                </a:cubicBezTo>
                <a:close/>
                <a:moveTo>
                  <a:pt x="9223" y="7690"/>
                </a:moveTo>
                <a:cubicBezTo>
                  <a:pt x="9325" y="7669"/>
                  <a:pt x="9431" y="7702"/>
                  <a:pt x="9520" y="7790"/>
                </a:cubicBezTo>
                <a:cubicBezTo>
                  <a:pt x="9699" y="7966"/>
                  <a:pt x="9741" y="8303"/>
                  <a:pt x="9610" y="8545"/>
                </a:cubicBezTo>
                <a:cubicBezTo>
                  <a:pt x="9531" y="8691"/>
                  <a:pt x="9409" y="8765"/>
                  <a:pt x="9284" y="8765"/>
                </a:cubicBezTo>
                <a:cubicBezTo>
                  <a:pt x="9201" y="8765"/>
                  <a:pt x="9118" y="8733"/>
                  <a:pt x="9046" y="8663"/>
                </a:cubicBezTo>
                <a:cubicBezTo>
                  <a:pt x="8867" y="8487"/>
                  <a:pt x="8829" y="8149"/>
                  <a:pt x="8960" y="7906"/>
                </a:cubicBezTo>
                <a:cubicBezTo>
                  <a:pt x="9025" y="7785"/>
                  <a:pt x="9122" y="7711"/>
                  <a:pt x="9223" y="7690"/>
                </a:cubicBezTo>
                <a:close/>
                <a:moveTo>
                  <a:pt x="6628" y="8399"/>
                </a:moveTo>
                <a:cubicBezTo>
                  <a:pt x="6852" y="8399"/>
                  <a:pt x="7030" y="8639"/>
                  <a:pt x="7030" y="8940"/>
                </a:cubicBezTo>
                <a:cubicBezTo>
                  <a:pt x="7032" y="9238"/>
                  <a:pt x="6851" y="9481"/>
                  <a:pt x="6630" y="9481"/>
                </a:cubicBezTo>
                <a:cubicBezTo>
                  <a:pt x="6407" y="9481"/>
                  <a:pt x="6228" y="9240"/>
                  <a:pt x="6226" y="8942"/>
                </a:cubicBezTo>
                <a:cubicBezTo>
                  <a:pt x="6226" y="8642"/>
                  <a:pt x="6405" y="8402"/>
                  <a:pt x="6628" y="8399"/>
                </a:cubicBezTo>
                <a:close/>
                <a:moveTo>
                  <a:pt x="7997" y="8811"/>
                </a:moveTo>
                <a:cubicBezTo>
                  <a:pt x="8050" y="8814"/>
                  <a:pt x="8101" y="8830"/>
                  <a:pt x="8151" y="8863"/>
                </a:cubicBezTo>
                <a:cubicBezTo>
                  <a:pt x="8352" y="8993"/>
                  <a:pt x="8437" y="9315"/>
                  <a:pt x="8340" y="9586"/>
                </a:cubicBezTo>
                <a:cubicBezTo>
                  <a:pt x="8270" y="9778"/>
                  <a:pt x="8128" y="9893"/>
                  <a:pt x="7977" y="9893"/>
                </a:cubicBezTo>
                <a:cubicBezTo>
                  <a:pt x="7919" y="9893"/>
                  <a:pt x="7860" y="9876"/>
                  <a:pt x="7803" y="9838"/>
                </a:cubicBezTo>
                <a:cubicBezTo>
                  <a:pt x="7602" y="9708"/>
                  <a:pt x="7518" y="9386"/>
                  <a:pt x="7614" y="9115"/>
                </a:cubicBezTo>
                <a:cubicBezTo>
                  <a:pt x="7687" y="8914"/>
                  <a:pt x="7841" y="8800"/>
                  <a:pt x="7997" y="8811"/>
                </a:cubicBezTo>
                <a:close/>
                <a:moveTo>
                  <a:pt x="5259" y="8817"/>
                </a:moveTo>
                <a:cubicBezTo>
                  <a:pt x="5416" y="8806"/>
                  <a:pt x="5568" y="8921"/>
                  <a:pt x="5642" y="9122"/>
                </a:cubicBezTo>
                <a:cubicBezTo>
                  <a:pt x="5739" y="9393"/>
                  <a:pt x="5656" y="9715"/>
                  <a:pt x="5455" y="9847"/>
                </a:cubicBezTo>
                <a:cubicBezTo>
                  <a:pt x="5399" y="9883"/>
                  <a:pt x="5339" y="9900"/>
                  <a:pt x="5281" y="9900"/>
                </a:cubicBezTo>
                <a:cubicBezTo>
                  <a:pt x="5132" y="9900"/>
                  <a:pt x="4986" y="9787"/>
                  <a:pt x="4918" y="9595"/>
                </a:cubicBezTo>
                <a:cubicBezTo>
                  <a:pt x="4822" y="9327"/>
                  <a:pt x="4905" y="9002"/>
                  <a:pt x="5104" y="8872"/>
                </a:cubicBezTo>
                <a:cubicBezTo>
                  <a:pt x="5154" y="8839"/>
                  <a:pt x="5207" y="8821"/>
                  <a:pt x="5259" y="8817"/>
                </a:cubicBezTo>
                <a:close/>
                <a:moveTo>
                  <a:pt x="2933" y="9022"/>
                </a:moveTo>
                <a:cubicBezTo>
                  <a:pt x="3034" y="9001"/>
                  <a:pt x="3142" y="9034"/>
                  <a:pt x="3231" y="9122"/>
                </a:cubicBezTo>
                <a:cubicBezTo>
                  <a:pt x="3410" y="9298"/>
                  <a:pt x="3452" y="9636"/>
                  <a:pt x="3321" y="9877"/>
                </a:cubicBezTo>
                <a:cubicBezTo>
                  <a:pt x="3242" y="10023"/>
                  <a:pt x="3120" y="10097"/>
                  <a:pt x="2995" y="10097"/>
                </a:cubicBezTo>
                <a:cubicBezTo>
                  <a:pt x="2913" y="10097"/>
                  <a:pt x="2829" y="10065"/>
                  <a:pt x="2757" y="9995"/>
                </a:cubicBezTo>
                <a:cubicBezTo>
                  <a:pt x="2578" y="9819"/>
                  <a:pt x="2538" y="9482"/>
                  <a:pt x="2671" y="9238"/>
                </a:cubicBezTo>
                <a:cubicBezTo>
                  <a:pt x="2736" y="9118"/>
                  <a:pt x="2831" y="9043"/>
                  <a:pt x="2933" y="9022"/>
                </a:cubicBezTo>
                <a:close/>
                <a:moveTo>
                  <a:pt x="10342" y="9033"/>
                </a:moveTo>
                <a:cubicBezTo>
                  <a:pt x="10444" y="9055"/>
                  <a:pt x="10539" y="9127"/>
                  <a:pt x="10604" y="9247"/>
                </a:cubicBezTo>
                <a:cubicBezTo>
                  <a:pt x="10735" y="9488"/>
                  <a:pt x="10695" y="9830"/>
                  <a:pt x="10516" y="10006"/>
                </a:cubicBezTo>
                <a:cubicBezTo>
                  <a:pt x="10444" y="10074"/>
                  <a:pt x="10362" y="10109"/>
                  <a:pt x="10282" y="10109"/>
                </a:cubicBezTo>
                <a:cubicBezTo>
                  <a:pt x="10157" y="10109"/>
                  <a:pt x="10035" y="10032"/>
                  <a:pt x="9954" y="9888"/>
                </a:cubicBezTo>
                <a:cubicBezTo>
                  <a:pt x="9826" y="9644"/>
                  <a:pt x="9863" y="9305"/>
                  <a:pt x="10044" y="9129"/>
                </a:cubicBezTo>
                <a:cubicBezTo>
                  <a:pt x="10133" y="9041"/>
                  <a:pt x="10241" y="9012"/>
                  <a:pt x="10342" y="9033"/>
                </a:cubicBezTo>
                <a:close/>
                <a:moveTo>
                  <a:pt x="9105" y="9972"/>
                </a:moveTo>
                <a:cubicBezTo>
                  <a:pt x="9207" y="9988"/>
                  <a:pt x="9306" y="10056"/>
                  <a:pt x="9377" y="10172"/>
                </a:cubicBezTo>
                <a:cubicBezTo>
                  <a:pt x="9516" y="10405"/>
                  <a:pt x="9487" y="10745"/>
                  <a:pt x="9314" y="10932"/>
                </a:cubicBezTo>
                <a:cubicBezTo>
                  <a:pt x="9240" y="11013"/>
                  <a:pt x="9151" y="11052"/>
                  <a:pt x="9063" y="11052"/>
                </a:cubicBezTo>
                <a:cubicBezTo>
                  <a:pt x="8944" y="11052"/>
                  <a:pt x="8827" y="10985"/>
                  <a:pt x="8749" y="10852"/>
                </a:cubicBezTo>
                <a:cubicBezTo>
                  <a:pt x="8608" y="10617"/>
                  <a:pt x="8637" y="10278"/>
                  <a:pt x="8810" y="10088"/>
                </a:cubicBezTo>
                <a:cubicBezTo>
                  <a:pt x="8896" y="9995"/>
                  <a:pt x="9002" y="9957"/>
                  <a:pt x="9105" y="9972"/>
                </a:cubicBezTo>
                <a:close/>
                <a:moveTo>
                  <a:pt x="4155" y="9986"/>
                </a:moveTo>
                <a:cubicBezTo>
                  <a:pt x="4257" y="9971"/>
                  <a:pt x="4364" y="10008"/>
                  <a:pt x="4450" y="10102"/>
                </a:cubicBezTo>
                <a:cubicBezTo>
                  <a:pt x="4625" y="10286"/>
                  <a:pt x="4653" y="10626"/>
                  <a:pt x="4514" y="10861"/>
                </a:cubicBezTo>
                <a:cubicBezTo>
                  <a:pt x="4436" y="10994"/>
                  <a:pt x="4317" y="11066"/>
                  <a:pt x="4200" y="11066"/>
                </a:cubicBezTo>
                <a:cubicBezTo>
                  <a:pt x="4112" y="11066"/>
                  <a:pt x="4023" y="11027"/>
                  <a:pt x="3949" y="10946"/>
                </a:cubicBezTo>
                <a:cubicBezTo>
                  <a:pt x="3776" y="10761"/>
                  <a:pt x="3746" y="10422"/>
                  <a:pt x="3885" y="10186"/>
                </a:cubicBezTo>
                <a:cubicBezTo>
                  <a:pt x="3954" y="10070"/>
                  <a:pt x="4053" y="10001"/>
                  <a:pt x="4155" y="9986"/>
                </a:cubicBezTo>
                <a:close/>
                <a:moveTo>
                  <a:pt x="6628" y="10275"/>
                </a:moveTo>
                <a:cubicBezTo>
                  <a:pt x="6852" y="10272"/>
                  <a:pt x="7032" y="10516"/>
                  <a:pt x="7032" y="10814"/>
                </a:cubicBezTo>
                <a:cubicBezTo>
                  <a:pt x="7032" y="11114"/>
                  <a:pt x="6853" y="11357"/>
                  <a:pt x="6630" y="11357"/>
                </a:cubicBezTo>
                <a:cubicBezTo>
                  <a:pt x="6409" y="11357"/>
                  <a:pt x="6228" y="11117"/>
                  <a:pt x="6228" y="10816"/>
                </a:cubicBezTo>
                <a:cubicBezTo>
                  <a:pt x="6228" y="10518"/>
                  <a:pt x="6407" y="10275"/>
                  <a:pt x="6628" y="10275"/>
                </a:cubicBezTo>
                <a:close/>
                <a:moveTo>
                  <a:pt x="2320" y="10707"/>
                </a:moveTo>
                <a:cubicBezTo>
                  <a:pt x="2372" y="10701"/>
                  <a:pt x="2426" y="10708"/>
                  <a:pt x="2478" y="10732"/>
                </a:cubicBezTo>
                <a:cubicBezTo>
                  <a:pt x="2689" y="10824"/>
                  <a:pt x="2803" y="11130"/>
                  <a:pt x="2735" y="11414"/>
                </a:cubicBezTo>
                <a:cubicBezTo>
                  <a:pt x="2679" y="11641"/>
                  <a:pt x="2522" y="11789"/>
                  <a:pt x="2353" y="11789"/>
                </a:cubicBezTo>
                <a:cubicBezTo>
                  <a:pt x="2311" y="11789"/>
                  <a:pt x="2269" y="11781"/>
                  <a:pt x="2229" y="11762"/>
                </a:cubicBezTo>
                <a:cubicBezTo>
                  <a:pt x="2017" y="11670"/>
                  <a:pt x="1900" y="11364"/>
                  <a:pt x="1970" y="11080"/>
                </a:cubicBezTo>
                <a:cubicBezTo>
                  <a:pt x="2021" y="10866"/>
                  <a:pt x="2164" y="10724"/>
                  <a:pt x="2320" y="10707"/>
                </a:cubicBezTo>
                <a:close/>
                <a:moveTo>
                  <a:pt x="10955" y="10718"/>
                </a:moveTo>
                <a:cubicBezTo>
                  <a:pt x="11111" y="10736"/>
                  <a:pt x="11252" y="10875"/>
                  <a:pt x="11303" y="11089"/>
                </a:cubicBezTo>
                <a:cubicBezTo>
                  <a:pt x="11372" y="11373"/>
                  <a:pt x="11254" y="11679"/>
                  <a:pt x="11043" y="11771"/>
                </a:cubicBezTo>
                <a:cubicBezTo>
                  <a:pt x="11003" y="11790"/>
                  <a:pt x="10960" y="11798"/>
                  <a:pt x="10918" y="11798"/>
                </a:cubicBezTo>
                <a:cubicBezTo>
                  <a:pt x="10749" y="11798"/>
                  <a:pt x="10593" y="11653"/>
                  <a:pt x="10537" y="11425"/>
                </a:cubicBezTo>
                <a:cubicBezTo>
                  <a:pt x="10468" y="11138"/>
                  <a:pt x="10585" y="10835"/>
                  <a:pt x="10797" y="10743"/>
                </a:cubicBezTo>
                <a:cubicBezTo>
                  <a:pt x="10849" y="10719"/>
                  <a:pt x="10903" y="10712"/>
                  <a:pt x="10955" y="10718"/>
                </a:cubicBezTo>
                <a:close/>
                <a:moveTo>
                  <a:pt x="7844" y="10948"/>
                </a:moveTo>
                <a:cubicBezTo>
                  <a:pt x="7947" y="10947"/>
                  <a:pt x="8050" y="10998"/>
                  <a:pt x="8129" y="11102"/>
                </a:cubicBezTo>
                <a:cubicBezTo>
                  <a:pt x="8286" y="11314"/>
                  <a:pt x="8287" y="11657"/>
                  <a:pt x="8133" y="11869"/>
                </a:cubicBezTo>
                <a:cubicBezTo>
                  <a:pt x="8052" y="11977"/>
                  <a:pt x="7948" y="12030"/>
                  <a:pt x="7845" y="12030"/>
                </a:cubicBezTo>
                <a:cubicBezTo>
                  <a:pt x="7743" y="12030"/>
                  <a:pt x="7642" y="11977"/>
                  <a:pt x="7564" y="11871"/>
                </a:cubicBezTo>
                <a:cubicBezTo>
                  <a:pt x="7405" y="11660"/>
                  <a:pt x="7403" y="11319"/>
                  <a:pt x="7560" y="11105"/>
                </a:cubicBezTo>
                <a:cubicBezTo>
                  <a:pt x="7639" y="10999"/>
                  <a:pt x="7741" y="10948"/>
                  <a:pt x="7844" y="10948"/>
                </a:cubicBezTo>
                <a:close/>
                <a:moveTo>
                  <a:pt x="5416" y="10957"/>
                </a:moveTo>
                <a:cubicBezTo>
                  <a:pt x="5519" y="10957"/>
                  <a:pt x="5623" y="11008"/>
                  <a:pt x="5701" y="11114"/>
                </a:cubicBezTo>
                <a:cubicBezTo>
                  <a:pt x="5858" y="11325"/>
                  <a:pt x="5860" y="11669"/>
                  <a:pt x="5703" y="11880"/>
                </a:cubicBezTo>
                <a:cubicBezTo>
                  <a:pt x="5623" y="11986"/>
                  <a:pt x="5520" y="12039"/>
                  <a:pt x="5418" y="12039"/>
                </a:cubicBezTo>
                <a:cubicBezTo>
                  <a:pt x="5315" y="12039"/>
                  <a:pt x="5213" y="11985"/>
                  <a:pt x="5134" y="11882"/>
                </a:cubicBezTo>
                <a:cubicBezTo>
                  <a:pt x="4975" y="11671"/>
                  <a:pt x="4976" y="11327"/>
                  <a:pt x="5132" y="11116"/>
                </a:cubicBezTo>
                <a:cubicBezTo>
                  <a:pt x="5211" y="11009"/>
                  <a:pt x="5313" y="10957"/>
                  <a:pt x="5416" y="10957"/>
                </a:cubicBezTo>
                <a:close/>
                <a:moveTo>
                  <a:pt x="9735" y="11653"/>
                </a:moveTo>
                <a:cubicBezTo>
                  <a:pt x="9889" y="11689"/>
                  <a:pt x="10019" y="11847"/>
                  <a:pt x="10057" y="12064"/>
                </a:cubicBezTo>
                <a:cubicBezTo>
                  <a:pt x="10107" y="12357"/>
                  <a:pt x="9973" y="12647"/>
                  <a:pt x="9758" y="12714"/>
                </a:cubicBezTo>
                <a:cubicBezTo>
                  <a:pt x="9726" y="12725"/>
                  <a:pt x="9696" y="12728"/>
                  <a:pt x="9665" y="12728"/>
                </a:cubicBezTo>
                <a:cubicBezTo>
                  <a:pt x="9482" y="12728"/>
                  <a:pt x="9318" y="12559"/>
                  <a:pt x="9275" y="12307"/>
                </a:cubicBezTo>
                <a:cubicBezTo>
                  <a:pt x="9225" y="12018"/>
                  <a:pt x="9361" y="11725"/>
                  <a:pt x="9576" y="11657"/>
                </a:cubicBezTo>
                <a:cubicBezTo>
                  <a:pt x="9630" y="11640"/>
                  <a:pt x="9683" y="11640"/>
                  <a:pt x="9735" y="11653"/>
                </a:cubicBezTo>
                <a:close/>
                <a:moveTo>
                  <a:pt x="3529" y="11671"/>
                </a:moveTo>
                <a:cubicBezTo>
                  <a:pt x="3580" y="11658"/>
                  <a:pt x="3635" y="11659"/>
                  <a:pt x="3689" y="11675"/>
                </a:cubicBezTo>
                <a:cubicBezTo>
                  <a:pt x="3906" y="11743"/>
                  <a:pt x="4041" y="12031"/>
                  <a:pt x="3991" y="12321"/>
                </a:cubicBezTo>
                <a:cubicBezTo>
                  <a:pt x="3949" y="12573"/>
                  <a:pt x="3784" y="12744"/>
                  <a:pt x="3599" y="12744"/>
                </a:cubicBezTo>
                <a:cubicBezTo>
                  <a:pt x="3571" y="12744"/>
                  <a:pt x="3542" y="12741"/>
                  <a:pt x="3512" y="12730"/>
                </a:cubicBezTo>
                <a:cubicBezTo>
                  <a:pt x="3295" y="12665"/>
                  <a:pt x="3159" y="12375"/>
                  <a:pt x="3208" y="12082"/>
                </a:cubicBezTo>
                <a:cubicBezTo>
                  <a:pt x="3244" y="11863"/>
                  <a:pt x="3374" y="11708"/>
                  <a:pt x="3529" y="11671"/>
                </a:cubicBezTo>
                <a:close/>
                <a:moveTo>
                  <a:pt x="2132" y="12576"/>
                </a:moveTo>
                <a:cubicBezTo>
                  <a:pt x="2353" y="12579"/>
                  <a:pt x="2534" y="12821"/>
                  <a:pt x="2532" y="13121"/>
                </a:cubicBezTo>
                <a:cubicBezTo>
                  <a:pt x="2532" y="13419"/>
                  <a:pt x="2354" y="13660"/>
                  <a:pt x="2131" y="13660"/>
                </a:cubicBezTo>
                <a:cubicBezTo>
                  <a:pt x="1909" y="13660"/>
                  <a:pt x="1729" y="13415"/>
                  <a:pt x="1731" y="13117"/>
                </a:cubicBezTo>
                <a:cubicBezTo>
                  <a:pt x="1731" y="12816"/>
                  <a:pt x="1909" y="12576"/>
                  <a:pt x="2132" y="12576"/>
                </a:cubicBezTo>
                <a:close/>
                <a:moveTo>
                  <a:pt x="8354" y="12578"/>
                </a:moveTo>
                <a:cubicBezTo>
                  <a:pt x="8575" y="12578"/>
                  <a:pt x="8755" y="12819"/>
                  <a:pt x="8755" y="13117"/>
                </a:cubicBezTo>
                <a:cubicBezTo>
                  <a:pt x="8757" y="13418"/>
                  <a:pt x="8579" y="13663"/>
                  <a:pt x="8355" y="13663"/>
                </a:cubicBezTo>
                <a:cubicBezTo>
                  <a:pt x="8355" y="13663"/>
                  <a:pt x="8356" y="13663"/>
                  <a:pt x="8354" y="13663"/>
                </a:cubicBezTo>
                <a:cubicBezTo>
                  <a:pt x="8133" y="13663"/>
                  <a:pt x="7954" y="13422"/>
                  <a:pt x="7954" y="13124"/>
                </a:cubicBezTo>
                <a:cubicBezTo>
                  <a:pt x="7951" y="12823"/>
                  <a:pt x="8131" y="12578"/>
                  <a:pt x="8354" y="12578"/>
                </a:cubicBezTo>
                <a:close/>
                <a:moveTo>
                  <a:pt x="6633" y="12589"/>
                </a:moveTo>
                <a:cubicBezTo>
                  <a:pt x="6856" y="12587"/>
                  <a:pt x="7035" y="12830"/>
                  <a:pt x="7037" y="13128"/>
                </a:cubicBezTo>
                <a:cubicBezTo>
                  <a:pt x="7037" y="13429"/>
                  <a:pt x="6858" y="13672"/>
                  <a:pt x="6635" y="13672"/>
                </a:cubicBezTo>
                <a:cubicBezTo>
                  <a:pt x="6412" y="13672"/>
                  <a:pt x="6233" y="13431"/>
                  <a:pt x="6233" y="13131"/>
                </a:cubicBezTo>
                <a:cubicBezTo>
                  <a:pt x="6231" y="12833"/>
                  <a:pt x="6412" y="12589"/>
                  <a:pt x="6633" y="12589"/>
                </a:cubicBezTo>
                <a:close/>
                <a:moveTo>
                  <a:pt x="11138" y="12589"/>
                </a:moveTo>
                <a:cubicBezTo>
                  <a:pt x="11361" y="12589"/>
                  <a:pt x="11541" y="12830"/>
                  <a:pt x="11541" y="13131"/>
                </a:cubicBezTo>
                <a:cubicBezTo>
                  <a:pt x="11541" y="13133"/>
                  <a:pt x="11541" y="13139"/>
                  <a:pt x="11541" y="13142"/>
                </a:cubicBezTo>
                <a:cubicBezTo>
                  <a:pt x="11541" y="13147"/>
                  <a:pt x="11541" y="13152"/>
                  <a:pt x="11541" y="13158"/>
                </a:cubicBezTo>
                <a:cubicBezTo>
                  <a:pt x="11539" y="13456"/>
                  <a:pt x="11359" y="13697"/>
                  <a:pt x="11138" y="13697"/>
                </a:cubicBezTo>
                <a:cubicBezTo>
                  <a:pt x="10914" y="13694"/>
                  <a:pt x="10735" y="13454"/>
                  <a:pt x="10738" y="13153"/>
                </a:cubicBezTo>
                <a:cubicBezTo>
                  <a:pt x="10738" y="13150"/>
                  <a:pt x="10738" y="13147"/>
                  <a:pt x="10738" y="13142"/>
                </a:cubicBezTo>
                <a:cubicBezTo>
                  <a:pt x="10738" y="13139"/>
                  <a:pt x="10738" y="13133"/>
                  <a:pt x="10738" y="13131"/>
                </a:cubicBezTo>
                <a:cubicBezTo>
                  <a:pt x="10738" y="12830"/>
                  <a:pt x="10916" y="12589"/>
                  <a:pt x="11138" y="12589"/>
                </a:cubicBezTo>
                <a:close/>
                <a:moveTo>
                  <a:pt x="4915" y="12592"/>
                </a:moveTo>
                <a:cubicBezTo>
                  <a:pt x="5138" y="12592"/>
                  <a:pt x="5316" y="12832"/>
                  <a:pt x="5316" y="13133"/>
                </a:cubicBezTo>
                <a:cubicBezTo>
                  <a:pt x="5318" y="13431"/>
                  <a:pt x="5137" y="13676"/>
                  <a:pt x="4916" y="13676"/>
                </a:cubicBezTo>
                <a:cubicBezTo>
                  <a:pt x="4693" y="13676"/>
                  <a:pt x="4515" y="13433"/>
                  <a:pt x="4513" y="13133"/>
                </a:cubicBezTo>
                <a:cubicBezTo>
                  <a:pt x="4513" y="12835"/>
                  <a:pt x="4693" y="12592"/>
                  <a:pt x="4915" y="12592"/>
                </a:cubicBezTo>
                <a:close/>
                <a:moveTo>
                  <a:pt x="9600" y="13517"/>
                </a:moveTo>
                <a:cubicBezTo>
                  <a:pt x="9651" y="13504"/>
                  <a:pt x="9705" y="13505"/>
                  <a:pt x="9758" y="13522"/>
                </a:cubicBezTo>
                <a:cubicBezTo>
                  <a:pt x="9976" y="13589"/>
                  <a:pt x="10112" y="13875"/>
                  <a:pt x="10064" y="14167"/>
                </a:cubicBezTo>
                <a:cubicBezTo>
                  <a:pt x="10022" y="14419"/>
                  <a:pt x="9855" y="14590"/>
                  <a:pt x="9672" y="14590"/>
                </a:cubicBezTo>
                <a:cubicBezTo>
                  <a:pt x="9642" y="14590"/>
                  <a:pt x="9611" y="14587"/>
                  <a:pt x="9583" y="14579"/>
                </a:cubicBezTo>
                <a:cubicBezTo>
                  <a:pt x="9366" y="14511"/>
                  <a:pt x="9229" y="14223"/>
                  <a:pt x="9277" y="13933"/>
                </a:cubicBezTo>
                <a:cubicBezTo>
                  <a:pt x="9313" y="13714"/>
                  <a:pt x="9445" y="13555"/>
                  <a:pt x="9600" y="13517"/>
                </a:cubicBezTo>
                <a:close/>
                <a:moveTo>
                  <a:pt x="3670" y="13533"/>
                </a:moveTo>
                <a:cubicBezTo>
                  <a:pt x="3825" y="13570"/>
                  <a:pt x="3957" y="13727"/>
                  <a:pt x="3994" y="13947"/>
                </a:cubicBezTo>
                <a:cubicBezTo>
                  <a:pt x="4043" y="14237"/>
                  <a:pt x="3908" y="14527"/>
                  <a:pt x="3691" y="14592"/>
                </a:cubicBezTo>
                <a:cubicBezTo>
                  <a:pt x="3660" y="14603"/>
                  <a:pt x="3629" y="14611"/>
                  <a:pt x="3601" y="14611"/>
                </a:cubicBezTo>
                <a:cubicBezTo>
                  <a:pt x="3416" y="14611"/>
                  <a:pt x="3252" y="14440"/>
                  <a:pt x="3209" y="14188"/>
                </a:cubicBezTo>
                <a:cubicBezTo>
                  <a:pt x="3159" y="13895"/>
                  <a:pt x="3295" y="13605"/>
                  <a:pt x="3512" y="13538"/>
                </a:cubicBezTo>
                <a:cubicBezTo>
                  <a:pt x="3566" y="13521"/>
                  <a:pt x="3619" y="13521"/>
                  <a:pt x="3670" y="13533"/>
                </a:cubicBezTo>
                <a:close/>
                <a:moveTo>
                  <a:pt x="7854" y="14217"/>
                </a:moveTo>
                <a:cubicBezTo>
                  <a:pt x="7957" y="14217"/>
                  <a:pt x="8059" y="14269"/>
                  <a:pt x="8138" y="14374"/>
                </a:cubicBezTo>
                <a:cubicBezTo>
                  <a:pt x="8296" y="14585"/>
                  <a:pt x="8299" y="14926"/>
                  <a:pt x="8143" y="15140"/>
                </a:cubicBezTo>
                <a:cubicBezTo>
                  <a:pt x="8064" y="15246"/>
                  <a:pt x="7958" y="15300"/>
                  <a:pt x="7856" y="15300"/>
                </a:cubicBezTo>
                <a:cubicBezTo>
                  <a:pt x="7753" y="15300"/>
                  <a:pt x="7652" y="15248"/>
                  <a:pt x="7574" y="15143"/>
                </a:cubicBezTo>
                <a:cubicBezTo>
                  <a:pt x="7417" y="14932"/>
                  <a:pt x="7413" y="14590"/>
                  <a:pt x="7570" y="14376"/>
                </a:cubicBezTo>
                <a:cubicBezTo>
                  <a:pt x="7648" y="14271"/>
                  <a:pt x="7751" y="14218"/>
                  <a:pt x="7854" y="14217"/>
                </a:cubicBezTo>
                <a:close/>
                <a:moveTo>
                  <a:pt x="5421" y="14226"/>
                </a:moveTo>
                <a:cubicBezTo>
                  <a:pt x="5524" y="14226"/>
                  <a:pt x="5626" y="14280"/>
                  <a:pt x="5705" y="14386"/>
                </a:cubicBezTo>
                <a:cubicBezTo>
                  <a:pt x="5862" y="14597"/>
                  <a:pt x="5862" y="14941"/>
                  <a:pt x="5705" y="15152"/>
                </a:cubicBezTo>
                <a:cubicBezTo>
                  <a:pt x="5626" y="15257"/>
                  <a:pt x="5524" y="15311"/>
                  <a:pt x="5421" y="15311"/>
                </a:cubicBezTo>
                <a:cubicBezTo>
                  <a:pt x="5317" y="15311"/>
                  <a:pt x="5214" y="15257"/>
                  <a:pt x="5136" y="15152"/>
                </a:cubicBezTo>
                <a:cubicBezTo>
                  <a:pt x="4979" y="14941"/>
                  <a:pt x="4979" y="14597"/>
                  <a:pt x="5136" y="14386"/>
                </a:cubicBezTo>
                <a:cubicBezTo>
                  <a:pt x="5214" y="14280"/>
                  <a:pt x="5318" y="14226"/>
                  <a:pt x="5421" y="14226"/>
                </a:cubicBezTo>
                <a:close/>
                <a:moveTo>
                  <a:pt x="2382" y="14454"/>
                </a:moveTo>
                <a:cubicBezTo>
                  <a:pt x="2538" y="14472"/>
                  <a:pt x="2677" y="14614"/>
                  <a:pt x="2728" y="14827"/>
                </a:cubicBezTo>
                <a:cubicBezTo>
                  <a:pt x="2797" y="15111"/>
                  <a:pt x="2681" y="15417"/>
                  <a:pt x="2470" y="15509"/>
                </a:cubicBezTo>
                <a:cubicBezTo>
                  <a:pt x="2430" y="15528"/>
                  <a:pt x="2387" y="15536"/>
                  <a:pt x="2347" y="15536"/>
                </a:cubicBezTo>
                <a:cubicBezTo>
                  <a:pt x="2178" y="15536"/>
                  <a:pt x="2019" y="15389"/>
                  <a:pt x="1965" y="15159"/>
                </a:cubicBezTo>
                <a:cubicBezTo>
                  <a:pt x="1897" y="14874"/>
                  <a:pt x="2012" y="14569"/>
                  <a:pt x="2225" y="14477"/>
                </a:cubicBezTo>
                <a:cubicBezTo>
                  <a:pt x="2278" y="14454"/>
                  <a:pt x="2330" y="14448"/>
                  <a:pt x="2382" y="14454"/>
                </a:cubicBezTo>
                <a:close/>
                <a:moveTo>
                  <a:pt x="10881" y="14488"/>
                </a:moveTo>
                <a:cubicBezTo>
                  <a:pt x="10933" y="14482"/>
                  <a:pt x="10987" y="14490"/>
                  <a:pt x="11040" y="14513"/>
                </a:cubicBezTo>
                <a:cubicBezTo>
                  <a:pt x="11251" y="14608"/>
                  <a:pt x="11365" y="14913"/>
                  <a:pt x="11296" y="15197"/>
                </a:cubicBezTo>
                <a:cubicBezTo>
                  <a:pt x="11240" y="15425"/>
                  <a:pt x="11084" y="15568"/>
                  <a:pt x="10915" y="15568"/>
                </a:cubicBezTo>
                <a:cubicBezTo>
                  <a:pt x="10873" y="15568"/>
                  <a:pt x="10830" y="15559"/>
                  <a:pt x="10788" y="15541"/>
                </a:cubicBezTo>
                <a:cubicBezTo>
                  <a:pt x="10577" y="15449"/>
                  <a:pt x="10463" y="15143"/>
                  <a:pt x="10533" y="14859"/>
                </a:cubicBezTo>
                <a:cubicBezTo>
                  <a:pt x="10585" y="14645"/>
                  <a:pt x="10725" y="14506"/>
                  <a:pt x="10881" y="14488"/>
                </a:cubicBezTo>
                <a:close/>
                <a:moveTo>
                  <a:pt x="6635" y="14904"/>
                </a:moveTo>
                <a:cubicBezTo>
                  <a:pt x="6635" y="14904"/>
                  <a:pt x="6638" y="14904"/>
                  <a:pt x="6640" y="14904"/>
                </a:cubicBezTo>
                <a:lnTo>
                  <a:pt x="6642" y="14904"/>
                </a:lnTo>
                <a:cubicBezTo>
                  <a:pt x="6865" y="14901"/>
                  <a:pt x="7045" y="15142"/>
                  <a:pt x="7045" y="15443"/>
                </a:cubicBezTo>
                <a:cubicBezTo>
                  <a:pt x="7047" y="15741"/>
                  <a:pt x="6870" y="15986"/>
                  <a:pt x="6648" y="15989"/>
                </a:cubicBezTo>
                <a:cubicBezTo>
                  <a:pt x="6647" y="15989"/>
                  <a:pt x="6645" y="15989"/>
                  <a:pt x="6643" y="15989"/>
                </a:cubicBezTo>
                <a:cubicBezTo>
                  <a:pt x="6643" y="15989"/>
                  <a:pt x="6642" y="15989"/>
                  <a:pt x="6640" y="15989"/>
                </a:cubicBezTo>
                <a:cubicBezTo>
                  <a:pt x="6638" y="15989"/>
                  <a:pt x="6637" y="15989"/>
                  <a:pt x="6637" y="15989"/>
                </a:cubicBezTo>
                <a:cubicBezTo>
                  <a:pt x="6413" y="15989"/>
                  <a:pt x="6233" y="15745"/>
                  <a:pt x="6233" y="15447"/>
                </a:cubicBezTo>
                <a:cubicBezTo>
                  <a:pt x="6233" y="15147"/>
                  <a:pt x="6412" y="14904"/>
                  <a:pt x="6635" y="14904"/>
                </a:cubicBezTo>
                <a:close/>
                <a:moveTo>
                  <a:pt x="9027" y="15193"/>
                </a:moveTo>
                <a:cubicBezTo>
                  <a:pt x="9130" y="15177"/>
                  <a:pt x="9237" y="15215"/>
                  <a:pt x="9324" y="15309"/>
                </a:cubicBezTo>
                <a:cubicBezTo>
                  <a:pt x="9497" y="15493"/>
                  <a:pt x="9525" y="15833"/>
                  <a:pt x="9389" y="16066"/>
                </a:cubicBezTo>
                <a:cubicBezTo>
                  <a:pt x="9308" y="16201"/>
                  <a:pt x="9191" y="16273"/>
                  <a:pt x="9073" y="16273"/>
                </a:cubicBezTo>
                <a:cubicBezTo>
                  <a:pt x="8986" y="16273"/>
                  <a:pt x="8897" y="16235"/>
                  <a:pt x="8823" y="16157"/>
                </a:cubicBezTo>
                <a:cubicBezTo>
                  <a:pt x="8648" y="15970"/>
                  <a:pt x="8620" y="15628"/>
                  <a:pt x="8757" y="15395"/>
                </a:cubicBezTo>
                <a:lnTo>
                  <a:pt x="8759" y="15395"/>
                </a:lnTo>
                <a:cubicBezTo>
                  <a:pt x="8827" y="15277"/>
                  <a:pt x="8925" y="15208"/>
                  <a:pt x="9027" y="15193"/>
                </a:cubicBezTo>
                <a:close/>
                <a:moveTo>
                  <a:pt x="4249" y="15206"/>
                </a:moveTo>
                <a:cubicBezTo>
                  <a:pt x="4352" y="15222"/>
                  <a:pt x="4448" y="15290"/>
                  <a:pt x="4518" y="15406"/>
                </a:cubicBezTo>
                <a:cubicBezTo>
                  <a:pt x="4657" y="15639"/>
                  <a:pt x="4628" y="15979"/>
                  <a:pt x="4455" y="16166"/>
                </a:cubicBezTo>
                <a:cubicBezTo>
                  <a:pt x="4381" y="16247"/>
                  <a:pt x="4292" y="16286"/>
                  <a:pt x="4206" y="16286"/>
                </a:cubicBezTo>
                <a:cubicBezTo>
                  <a:pt x="4087" y="16286"/>
                  <a:pt x="3970" y="16214"/>
                  <a:pt x="3890" y="16082"/>
                </a:cubicBezTo>
                <a:cubicBezTo>
                  <a:pt x="3751" y="15849"/>
                  <a:pt x="3779" y="15509"/>
                  <a:pt x="3954" y="15322"/>
                </a:cubicBezTo>
                <a:cubicBezTo>
                  <a:pt x="4040" y="15229"/>
                  <a:pt x="4147" y="15191"/>
                  <a:pt x="4249" y="15206"/>
                </a:cubicBezTo>
                <a:close/>
                <a:moveTo>
                  <a:pt x="3047" y="16150"/>
                </a:moveTo>
                <a:cubicBezTo>
                  <a:pt x="3149" y="16172"/>
                  <a:pt x="3245" y="16246"/>
                  <a:pt x="3311" y="16366"/>
                </a:cubicBezTo>
                <a:cubicBezTo>
                  <a:pt x="3441" y="16607"/>
                  <a:pt x="3401" y="16947"/>
                  <a:pt x="3220" y="17123"/>
                </a:cubicBezTo>
                <a:cubicBezTo>
                  <a:pt x="3149" y="17194"/>
                  <a:pt x="3067" y="17225"/>
                  <a:pt x="2985" y="17225"/>
                </a:cubicBezTo>
                <a:cubicBezTo>
                  <a:pt x="2860" y="17225"/>
                  <a:pt x="2737" y="17149"/>
                  <a:pt x="2659" y="17003"/>
                </a:cubicBezTo>
                <a:cubicBezTo>
                  <a:pt x="2528" y="16759"/>
                  <a:pt x="2568" y="16421"/>
                  <a:pt x="2749" y="16245"/>
                </a:cubicBezTo>
                <a:cubicBezTo>
                  <a:pt x="2838" y="16157"/>
                  <a:pt x="2946" y="16128"/>
                  <a:pt x="3047" y="16150"/>
                </a:cubicBezTo>
                <a:close/>
                <a:moveTo>
                  <a:pt x="10207" y="16180"/>
                </a:moveTo>
                <a:cubicBezTo>
                  <a:pt x="10309" y="16158"/>
                  <a:pt x="10417" y="16188"/>
                  <a:pt x="10506" y="16277"/>
                </a:cubicBezTo>
                <a:cubicBezTo>
                  <a:pt x="10687" y="16453"/>
                  <a:pt x="10725" y="16791"/>
                  <a:pt x="10592" y="17032"/>
                </a:cubicBezTo>
                <a:cubicBezTo>
                  <a:pt x="10512" y="17177"/>
                  <a:pt x="10394" y="17255"/>
                  <a:pt x="10270" y="17255"/>
                </a:cubicBezTo>
                <a:cubicBezTo>
                  <a:pt x="10187" y="17255"/>
                  <a:pt x="10104" y="17221"/>
                  <a:pt x="10032" y="17150"/>
                </a:cubicBezTo>
                <a:cubicBezTo>
                  <a:pt x="9853" y="16974"/>
                  <a:pt x="9815" y="16634"/>
                  <a:pt x="9946" y="16393"/>
                </a:cubicBezTo>
                <a:cubicBezTo>
                  <a:pt x="10011" y="16273"/>
                  <a:pt x="10106" y="16201"/>
                  <a:pt x="10207" y="16180"/>
                </a:cubicBezTo>
                <a:close/>
                <a:moveTo>
                  <a:pt x="7972" y="16357"/>
                </a:moveTo>
                <a:cubicBezTo>
                  <a:pt x="8129" y="16345"/>
                  <a:pt x="8283" y="16458"/>
                  <a:pt x="8357" y="16662"/>
                </a:cubicBezTo>
                <a:cubicBezTo>
                  <a:pt x="8454" y="16930"/>
                  <a:pt x="8370" y="17255"/>
                  <a:pt x="8171" y="17385"/>
                </a:cubicBezTo>
                <a:cubicBezTo>
                  <a:pt x="8113" y="17422"/>
                  <a:pt x="8056" y="17441"/>
                  <a:pt x="7996" y="17441"/>
                </a:cubicBezTo>
                <a:cubicBezTo>
                  <a:pt x="7847" y="17441"/>
                  <a:pt x="7703" y="17329"/>
                  <a:pt x="7633" y="17137"/>
                </a:cubicBezTo>
                <a:cubicBezTo>
                  <a:pt x="7536" y="16869"/>
                  <a:pt x="7619" y="16544"/>
                  <a:pt x="7818" y="16414"/>
                </a:cubicBezTo>
                <a:cubicBezTo>
                  <a:pt x="7868" y="16381"/>
                  <a:pt x="7920" y="16361"/>
                  <a:pt x="7972" y="16357"/>
                </a:cubicBezTo>
                <a:close/>
                <a:moveTo>
                  <a:pt x="5305" y="16366"/>
                </a:moveTo>
                <a:cubicBezTo>
                  <a:pt x="5357" y="16369"/>
                  <a:pt x="5410" y="16386"/>
                  <a:pt x="5460" y="16418"/>
                </a:cubicBezTo>
                <a:cubicBezTo>
                  <a:pt x="5661" y="16548"/>
                  <a:pt x="5746" y="16873"/>
                  <a:pt x="5649" y="17141"/>
                </a:cubicBezTo>
                <a:cubicBezTo>
                  <a:pt x="5579" y="17336"/>
                  <a:pt x="5435" y="17448"/>
                  <a:pt x="5284" y="17448"/>
                </a:cubicBezTo>
                <a:cubicBezTo>
                  <a:pt x="5226" y="17448"/>
                  <a:pt x="5166" y="17432"/>
                  <a:pt x="5112" y="17394"/>
                </a:cubicBezTo>
                <a:cubicBezTo>
                  <a:pt x="4911" y="17264"/>
                  <a:pt x="4827" y="16941"/>
                  <a:pt x="4923" y="16671"/>
                </a:cubicBezTo>
                <a:cubicBezTo>
                  <a:pt x="4995" y="16470"/>
                  <a:pt x="5148" y="16356"/>
                  <a:pt x="5305" y="16366"/>
                </a:cubicBezTo>
                <a:close/>
                <a:moveTo>
                  <a:pt x="6633" y="16778"/>
                </a:moveTo>
                <a:cubicBezTo>
                  <a:pt x="6635" y="16778"/>
                  <a:pt x="6638" y="16778"/>
                  <a:pt x="6642" y="16778"/>
                </a:cubicBezTo>
                <a:cubicBezTo>
                  <a:pt x="6642" y="16778"/>
                  <a:pt x="6643" y="16778"/>
                  <a:pt x="6645" y="16778"/>
                </a:cubicBezTo>
                <a:cubicBezTo>
                  <a:pt x="6866" y="16778"/>
                  <a:pt x="7048" y="17021"/>
                  <a:pt x="7050" y="17319"/>
                </a:cubicBezTo>
                <a:cubicBezTo>
                  <a:pt x="7050" y="17619"/>
                  <a:pt x="6871" y="17862"/>
                  <a:pt x="6650" y="17862"/>
                </a:cubicBezTo>
                <a:cubicBezTo>
                  <a:pt x="6646" y="17862"/>
                  <a:pt x="6644" y="17862"/>
                  <a:pt x="6642" y="17862"/>
                </a:cubicBezTo>
                <a:cubicBezTo>
                  <a:pt x="6640" y="17862"/>
                  <a:pt x="6637" y="17862"/>
                  <a:pt x="6633" y="17862"/>
                </a:cubicBezTo>
                <a:cubicBezTo>
                  <a:pt x="6412" y="17862"/>
                  <a:pt x="6231" y="17621"/>
                  <a:pt x="6231" y="17323"/>
                </a:cubicBezTo>
                <a:cubicBezTo>
                  <a:pt x="6231" y="17023"/>
                  <a:pt x="6412" y="16778"/>
                  <a:pt x="6633" y="16778"/>
                </a:cubicBezTo>
                <a:close/>
                <a:moveTo>
                  <a:pt x="3917" y="17494"/>
                </a:moveTo>
                <a:cubicBezTo>
                  <a:pt x="4018" y="17472"/>
                  <a:pt x="4126" y="17503"/>
                  <a:pt x="4216" y="17591"/>
                </a:cubicBezTo>
                <a:cubicBezTo>
                  <a:pt x="4216" y="17591"/>
                  <a:pt x="4216" y="17591"/>
                  <a:pt x="4216" y="17594"/>
                </a:cubicBezTo>
                <a:cubicBezTo>
                  <a:pt x="4395" y="17770"/>
                  <a:pt x="4434" y="18108"/>
                  <a:pt x="4303" y="18349"/>
                </a:cubicBezTo>
                <a:cubicBezTo>
                  <a:pt x="4223" y="18495"/>
                  <a:pt x="4102" y="18571"/>
                  <a:pt x="3978" y="18571"/>
                </a:cubicBezTo>
                <a:cubicBezTo>
                  <a:pt x="3895" y="18571"/>
                  <a:pt x="3812" y="18535"/>
                  <a:pt x="3740" y="18465"/>
                </a:cubicBezTo>
                <a:cubicBezTo>
                  <a:pt x="3561" y="18289"/>
                  <a:pt x="3523" y="17951"/>
                  <a:pt x="3653" y="17710"/>
                </a:cubicBezTo>
                <a:cubicBezTo>
                  <a:pt x="3719" y="17589"/>
                  <a:pt x="3815" y="17515"/>
                  <a:pt x="3917" y="17494"/>
                </a:cubicBezTo>
                <a:close/>
                <a:moveTo>
                  <a:pt x="9333" y="17516"/>
                </a:moveTo>
                <a:cubicBezTo>
                  <a:pt x="9434" y="17538"/>
                  <a:pt x="9531" y="17613"/>
                  <a:pt x="9596" y="17735"/>
                </a:cubicBezTo>
                <a:cubicBezTo>
                  <a:pt x="9727" y="17976"/>
                  <a:pt x="9686" y="18313"/>
                  <a:pt x="9505" y="18490"/>
                </a:cubicBezTo>
                <a:cubicBezTo>
                  <a:pt x="9435" y="18557"/>
                  <a:pt x="9353" y="18592"/>
                  <a:pt x="9270" y="18592"/>
                </a:cubicBezTo>
                <a:cubicBezTo>
                  <a:pt x="9146" y="18592"/>
                  <a:pt x="9023" y="18515"/>
                  <a:pt x="8945" y="18369"/>
                </a:cubicBezTo>
                <a:cubicBezTo>
                  <a:pt x="8814" y="18126"/>
                  <a:pt x="8854" y="17788"/>
                  <a:pt x="9034" y="17612"/>
                </a:cubicBezTo>
                <a:cubicBezTo>
                  <a:pt x="9124" y="17524"/>
                  <a:pt x="9231" y="17494"/>
                  <a:pt x="9333" y="17516"/>
                </a:cubicBezTo>
                <a:close/>
                <a:moveTo>
                  <a:pt x="14909" y="17564"/>
                </a:moveTo>
                <a:cubicBezTo>
                  <a:pt x="15338" y="17564"/>
                  <a:pt x="15686" y="18033"/>
                  <a:pt x="15686" y="18610"/>
                </a:cubicBezTo>
                <a:cubicBezTo>
                  <a:pt x="15686" y="19188"/>
                  <a:pt x="15338" y="19656"/>
                  <a:pt x="14909" y="19656"/>
                </a:cubicBezTo>
                <a:cubicBezTo>
                  <a:pt x="14481" y="19656"/>
                  <a:pt x="14133" y="19188"/>
                  <a:pt x="14133" y="18610"/>
                </a:cubicBezTo>
                <a:cubicBezTo>
                  <a:pt x="14133" y="18033"/>
                  <a:pt x="14481" y="17564"/>
                  <a:pt x="14909" y="17564"/>
                </a:cubicBezTo>
                <a:close/>
                <a:moveTo>
                  <a:pt x="18107" y="17564"/>
                </a:moveTo>
                <a:cubicBezTo>
                  <a:pt x="18536" y="17564"/>
                  <a:pt x="18884" y="18033"/>
                  <a:pt x="18884" y="18610"/>
                </a:cubicBezTo>
                <a:cubicBezTo>
                  <a:pt x="18884" y="19188"/>
                  <a:pt x="18536" y="19656"/>
                  <a:pt x="18107" y="19656"/>
                </a:cubicBezTo>
                <a:cubicBezTo>
                  <a:pt x="17678" y="19656"/>
                  <a:pt x="17330" y="19188"/>
                  <a:pt x="17330" y="18610"/>
                </a:cubicBezTo>
                <a:cubicBezTo>
                  <a:pt x="17330" y="18033"/>
                  <a:pt x="17678" y="17564"/>
                  <a:pt x="18107" y="17564"/>
                </a:cubicBezTo>
                <a:close/>
                <a:moveTo>
                  <a:pt x="5197" y="18355"/>
                </a:moveTo>
                <a:cubicBezTo>
                  <a:pt x="5249" y="18350"/>
                  <a:pt x="5303" y="18359"/>
                  <a:pt x="5355" y="18383"/>
                </a:cubicBezTo>
                <a:cubicBezTo>
                  <a:pt x="5566" y="18475"/>
                  <a:pt x="5682" y="18781"/>
                  <a:pt x="5612" y="19065"/>
                </a:cubicBezTo>
                <a:cubicBezTo>
                  <a:pt x="5558" y="19292"/>
                  <a:pt x="5399" y="19438"/>
                  <a:pt x="5230" y="19438"/>
                </a:cubicBezTo>
                <a:cubicBezTo>
                  <a:pt x="5188" y="19438"/>
                  <a:pt x="5146" y="19429"/>
                  <a:pt x="5105" y="19410"/>
                </a:cubicBezTo>
                <a:cubicBezTo>
                  <a:pt x="4894" y="19318"/>
                  <a:pt x="4780" y="19010"/>
                  <a:pt x="4849" y="18728"/>
                </a:cubicBezTo>
                <a:cubicBezTo>
                  <a:pt x="4900" y="18515"/>
                  <a:pt x="5041" y="18373"/>
                  <a:pt x="5197" y="18355"/>
                </a:cubicBezTo>
                <a:close/>
                <a:moveTo>
                  <a:pt x="8050" y="18369"/>
                </a:moveTo>
                <a:cubicBezTo>
                  <a:pt x="8206" y="18388"/>
                  <a:pt x="8346" y="18529"/>
                  <a:pt x="8398" y="18742"/>
                </a:cubicBezTo>
                <a:cubicBezTo>
                  <a:pt x="8464" y="19026"/>
                  <a:pt x="8347" y="19332"/>
                  <a:pt x="8136" y="19422"/>
                </a:cubicBezTo>
                <a:cubicBezTo>
                  <a:pt x="8096" y="19441"/>
                  <a:pt x="8053" y="19449"/>
                  <a:pt x="8013" y="19449"/>
                </a:cubicBezTo>
                <a:cubicBezTo>
                  <a:pt x="7842" y="19449"/>
                  <a:pt x="7685" y="19302"/>
                  <a:pt x="7631" y="19072"/>
                </a:cubicBezTo>
                <a:cubicBezTo>
                  <a:pt x="7563" y="18787"/>
                  <a:pt x="7680" y="18481"/>
                  <a:pt x="7891" y="18392"/>
                </a:cubicBezTo>
                <a:cubicBezTo>
                  <a:pt x="7944" y="18369"/>
                  <a:pt x="7998" y="18363"/>
                  <a:pt x="8050" y="18369"/>
                </a:cubicBezTo>
                <a:close/>
                <a:moveTo>
                  <a:pt x="6621" y="18656"/>
                </a:moveTo>
                <a:cubicBezTo>
                  <a:pt x="6845" y="18656"/>
                  <a:pt x="7023" y="18899"/>
                  <a:pt x="7023" y="19197"/>
                </a:cubicBezTo>
                <a:cubicBezTo>
                  <a:pt x="7021" y="19497"/>
                  <a:pt x="6843" y="19738"/>
                  <a:pt x="6620" y="19738"/>
                </a:cubicBezTo>
                <a:cubicBezTo>
                  <a:pt x="6399" y="19735"/>
                  <a:pt x="6218" y="19495"/>
                  <a:pt x="6220" y="19194"/>
                </a:cubicBezTo>
                <a:cubicBezTo>
                  <a:pt x="6220" y="18897"/>
                  <a:pt x="6400" y="18653"/>
                  <a:pt x="6621" y="1865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39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458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457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460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1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2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1" animBg="1" advAuto="0"/>
      <p:bldP spid="461" grpId="2" animBg="1" advAuto="0"/>
      <p:bldP spid="462" grpId="3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467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466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465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468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9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0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1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2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3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I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11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11. december</a:t>
            </a:r>
            <a:r>
              <a:t> </a:t>
            </a:r>
          </a:p>
        </p:txBody>
      </p:sp>
      <p:grpSp>
        <p:nvGrpSpPr>
          <p:cNvPr id="478" name="Alletiders nisse"/>
          <p:cNvGrpSpPr/>
          <p:nvPr/>
        </p:nvGrpSpPr>
        <p:grpSpPr>
          <a:xfrm>
            <a:off x="3846643" y="2839572"/>
            <a:ext cx="2472337" cy="830937"/>
            <a:chOff x="0" y="0"/>
            <a:chExt cx="2472336" cy="830936"/>
          </a:xfrm>
        </p:grpSpPr>
        <p:sp>
          <p:nvSpPr>
            <p:cNvPr id="477" name="Alletiders nisse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Alletiders nisse</a:t>
              </a:r>
            </a:p>
          </p:txBody>
        </p:sp>
        <p:pic>
          <p:nvPicPr>
            <p:cNvPr id="476" name="Alletiders nisse" descr="Alletiders niss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481" name="Alletiders jul"/>
          <p:cNvGrpSpPr/>
          <p:nvPr/>
        </p:nvGrpSpPr>
        <p:grpSpPr>
          <a:xfrm>
            <a:off x="3783028" y="5846803"/>
            <a:ext cx="2472337" cy="830937"/>
            <a:chOff x="0" y="0"/>
            <a:chExt cx="2472336" cy="830936"/>
          </a:xfrm>
        </p:grpSpPr>
        <p:sp>
          <p:nvSpPr>
            <p:cNvPr id="480" name="Alletiders jul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Alletiders jul</a:t>
              </a:r>
            </a:p>
          </p:txBody>
        </p:sp>
        <p:pic>
          <p:nvPicPr>
            <p:cNvPr id="479" name="Alletiders jul" descr="Alletiders jul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482" name="Hanna og Rasmus nyder hvert år at se julekalender.…"/>
          <p:cNvSpPr txBox="1"/>
          <p:nvPr/>
        </p:nvSpPr>
        <p:spPr>
          <a:xfrm>
            <a:off x="105144" y="3709976"/>
            <a:ext cx="3344954" cy="340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nyder hvert år at se julekalender. </a:t>
            </a:r>
          </a:p>
          <a:p>
            <a:r>
              <a:t>Men hvilken julekalender er den mest populære julekalender i Danmark nogensinde?</a:t>
            </a:r>
          </a:p>
        </p:txBody>
      </p:sp>
      <p:pic>
        <p:nvPicPr>
          <p:cNvPr id="483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Computer"/>
          <p:cNvSpPr/>
          <p:nvPr/>
        </p:nvSpPr>
        <p:spPr>
          <a:xfrm>
            <a:off x="6948047" y="3283972"/>
            <a:ext cx="5270799" cy="425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487" name="Brødrene Mortensens jul"/>
          <p:cNvGrpSpPr/>
          <p:nvPr/>
        </p:nvGrpSpPr>
        <p:grpSpPr>
          <a:xfrm>
            <a:off x="3792022" y="3853383"/>
            <a:ext cx="2472338" cy="830937"/>
            <a:chOff x="0" y="0"/>
            <a:chExt cx="2472336" cy="830936"/>
          </a:xfrm>
        </p:grpSpPr>
        <p:sp>
          <p:nvSpPr>
            <p:cNvPr id="486" name="Brødrene Mortensens jul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Brødrene Mortensens jul</a:t>
              </a:r>
            </a:p>
          </p:txBody>
        </p:sp>
        <p:pic>
          <p:nvPicPr>
            <p:cNvPr id="485" name="Brødrene Mortensens jul" descr="Brødrene Mortensens jul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490" name="Ludvig og julemanden"/>
          <p:cNvGrpSpPr/>
          <p:nvPr/>
        </p:nvGrpSpPr>
        <p:grpSpPr>
          <a:xfrm>
            <a:off x="3769012" y="4850093"/>
            <a:ext cx="2472337" cy="830937"/>
            <a:chOff x="0" y="0"/>
            <a:chExt cx="2472336" cy="830936"/>
          </a:xfrm>
        </p:grpSpPr>
        <p:sp>
          <p:nvSpPr>
            <p:cNvPr id="489" name="Ludvig og julemanden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Ludvig og julemanden </a:t>
              </a:r>
            </a:p>
          </p:txBody>
        </p:sp>
        <p:pic>
          <p:nvPicPr>
            <p:cNvPr id="488" name="Ludvig og julemanden" descr="Ludvig og julemande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493" name="Krummernes jul"/>
          <p:cNvGrpSpPr/>
          <p:nvPr/>
        </p:nvGrpSpPr>
        <p:grpSpPr>
          <a:xfrm>
            <a:off x="3769012" y="6843514"/>
            <a:ext cx="2472337" cy="830937"/>
            <a:chOff x="0" y="0"/>
            <a:chExt cx="2472336" cy="830936"/>
          </a:xfrm>
        </p:grpSpPr>
        <p:sp>
          <p:nvSpPr>
            <p:cNvPr id="492" name="Krummernes jul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Krummernes jul</a:t>
              </a:r>
            </a:p>
          </p:txBody>
        </p:sp>
        <p:pic>
          <p:nvPicPr>
            <p:cNvPr id="491" name="Krummernes jul" descr="Krummernes jul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pic>
        <p:nvPicPr>
          <p:cNvPr id="494" name="F320B52D-DB59-41A1-84F4-DAC1A00D7815-L0-001.png" descr="F320B52D-DB59-41A1-84F4-DAC1A00D7815-L0-0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2631" y="3775136"/>
            <a:ext cx="1613207" cy="245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03C44654-72B0-4B2F-A68E-0B4F1B30715B-L0-001.png" descr="03C44654-72B0-4B2F-A68E-0B4F1B30715B-L0-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23716" y="3760088"/>
            <a:ext cx="2266402" cy="2371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8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498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497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500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1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2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  <p:grpSp>
        <p:nvGrpSpPr>
          <p:cNvPr id="505" name="Svaret står lige her"/>
          <p:cNvGrpSpPr/>
          <p:nvPr/>
        </p:nvGrpSpPr>
        <p:grpSpPr>
          <a:xfrm>
            <a:off x="2986662" y="7381626"/>
            <a:ext cx="7166436" cy="830938"/>
            <a:chOff x="0" y="0"/>
            <a:chExt cx="7166434" cy="830936"/>
          </a:xfrm>
        </p:grpSpPr>
        <p:sp>
          <p:nvSpPr>
            <p:cNvPr id="504" name="Svaret står lige her">
              <a:hlinkClick r:id="rId4"/>
            </p:cNvPr>
            <p:cNvSpPr/>
            <p:nvPr/>
          </p:nvSpPr>
          <p:spPr>
            <a:xfrm>
              <a:off x="19050" y="19050"/>
              <a:ext cx="7128335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Svaret står lige her </a:t>
              </a:r>
            </a:p>
          </p:txBody>
        </p:sp>
        <p:pic>
          <p:nvPicPr>
            <p:cNvPr id="503" name="Svaret står lige her" descr="Svaret står lige her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166435" cy="8309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1" animBg="1" advAuto="0"/>
      <p:bldP spid="501" grpId="2" animBg="1" advAuto="0"/>
      <p:bldP spid="502" grpId="3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510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509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508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511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2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3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4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5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6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J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12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12. december</a:t>
            </a:r>
            <a:r>
              <a:t> </a:t>
            </a:r>
          </a:p>
        </p:txBody>
      </p:sp>
      <p:grpSp>
        <p:nvGrpSpPr>
          <p:cNvPr id="521" name="Wham! - Last Christmas"/>
          <p:cNvGrpSpPr/>
          <p:nvPr/>
        </p:nvGrpSpPr>
        <p:grpSpPr>
          <a:xfrm>
            <a:off x="1311958" y="7862847"/>
            <a:ext cx="3181540" cy="1452852"/>
            <a:chOff x="0" y="0"/>
            <a:chExt cx="3181538" cy="1452851"/>
          </a:xfrm>
        </p:grpSpPr>
        <p:sp>
          <p:nvSpPr>
            <p:cNvPr id="520" name="Wham! - Last Christmas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Wham! - Last Christmas </a:t>
              </a:r>
            </a:p>
          </p:txBody>
        </p:sp>
        <p:pic>
          <p:nvPicPr>
            <p:cNvPr id="519" name="Wham! - Last Christmas" descr="Wham! - Last Christma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sp>
        <p:nvSpPr>
          <p:cNvPr id="522" name="Hvilken julesang er mest populær på youtube?"/>
          <p:cNvSpPr txBox="1"/>
          <p:nvPr/>
        </p:nvSpPr>
        <p:spPr>
          <a:xfrm>
            <a:off x="105144" y="4999026"/>
            <a:ext cx="11615340" cy="82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Hvilken julesang er mest populær på youtube?</a:t>
            </a:r>
          </a:p>
        </p:txBody>
      </p:sp>
      <p:pic>
        <p:nvPicPr>
          <p:cNvPr id="523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6" name="Mariah Carey - all I want for Christmas is you"/>
          <p:cNvGrpSpPr/>
          <p:nvPr/>
        </p:nvGrpSpPr>
        <p:grpSpPr>
          <a:xfrm>
            <a:off x="1307573" y="6307109"/>
            <a:ext cx="3181540" cy="1452853"/>
            <a:chOff x="0" y="0"/>
            <a:chExt cx="3181538" cy="1452851"/>
          </a:xfrm>
        </p:grpSpPr>
        <p:sp>
          <p:nvSpPr>
            <p:cNvPr id="525" name="Mariah Carey - all I want for Christmas is you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Mariah Carey - all I want for Christmas is you</a:t>
              </a:r>
            </a:p>
          </p:txBody>
        </p:sp>
        <p:pic>
          <p:nvPicPr>
            <p:cNvPr id="524" name="Mariah Carey - all I want for Christmas is you" descr="Mariah Carey - all I want for Christmas is you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grpSp>
        <p:nvGrpSpPr>
          <p:cNvPr id="529" name="Train - shake up Christmas"/>
          <p:cNvGrpSpPr/>
          <p:nvPr/>
        </p:nvGrpSpPr>
        <p:grpSpPr>
          <a:xfrm>
            <a:off x="4599938" y="6277486"/>
            <a:ext cx="3181540" cy="1452853"/>
            <a:chOff x="0" y="0"/>
            <a:chExt cx="3181538" cy="1452851"/>
          </a:xfrm>
        </p:grpSpPr>
        <p:sp>
          <p:nvSpPr>
            <p:cNvPr id="528" name="Train - shake up Christmas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Train - shake up Christmas </a:t>
              </a:r>
            </a:p>
          </p:txBody>
        </p:sp>
        <p:pic>
          <p:nvPicPr>
            <p:cNvPr id="527" name="Train - shake up Christmas" descr="Train - shake up Christma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grpSp>
        <p:nvGrpSpPr>
          <p:cNvPr id="532" name="Coldplay - Christmas lights"/>
          <p:cNvGrpSpPr/>
          <p:nvPr/>
        </p:nvGrpSpPr>
        <p:grpSpPr>
          <a:xfrm>
            <a:off x="4564676" y="7846879"/>
            <a:ext cx="3181539" cy="1452853"/>
            <a:chOff x="0" y="0"/>
            <a:chExt cx="3181538" cy="1452851"/>
          </a:xfrm>
        </p:grpSpPr>
        <p:sp>
          <p:nvSpPr>
            <p:cNvPr id="531" name="Coldplay - Christmas lights">
              <a:hlinkClick r:id="rId7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 Coldplay - Christmas lights</a:t>
              </a:r>
            </a:p>
          </p:txBody>
        </p:sp>
        <p:pic>
          <p:nvPicPr>
            <p:cNvPr id="530" name="Coldplay - Christmas lights" descr="Coldplay - Christmas light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grpSp>
        <p:nvGrpSpPr>
          <p:cNvPr id="535" name="Justin Bieber - misteltoe"/>
          <p:cNvGrpSpPr/>
          <p:nvPr/>
        </p:nvGrpSpPr>
        <p:grpSpPr>
          <a:xfrm>
            <a:off x="7928937" y="7827433"/>
            <a:ext cx="3181540" cy="1452852"/>
            <a:chOff x="0" y="0"/>
            <a:chExt cx="3181538" cy="1452851"/>
          </a:xfrm>
        </p:grpSpPr>
        <p:sp>
          <p:nvSpPr>
            <p:cNvPr id="534" name="Justin Bieber - misteltoe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Justin Bieber - misteltoe</a:t>
              </a:r>
            </a:p>
          </p:txBody>
        </p:sp>
        <p:pic>
          <p:nvPicPr>
            <p:cNvPr id="533" name="Justin Bieber - misteltoe" descr="Justin Bieber - mistelto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grpSp>
        <p:nvGrpSpPr>
          <p:cNvPr id="538" name="Chris Rea - Driving home for Christmas"/>
          <p:cNvGrpSpPr/>
          <p:nvPr/>
        </p:nvGrpSpPr>
        <p:grpSpPr>
          <a:xfrm>
            <a:off x="7892303" y="6266293"/>
            <a:ext cx="3181539" cy="1452853"/>
            <a:chOff x="0" y="0"/>
            <a:chExt cx="3181538" cy="1452851"/>
          </a:xfrm>
        </p:grpSpPr>
        <p:sp>
          <p:nvSpPr>
            <p:cNvPr id="537" name="Chris Rea - Driving home for Christmas">
              <a:hlinkClick r:id="rId4" action="ppaction://hlinksldjump"/>
            </p:cNvPr>
            <p:cNvSpPr/>
            <p:nvPr/>
          </p:nvSpPr>
          <p:spPr>
            <a:xfrm>
              <a:off x="19050" y="19050"/>
              <a:ext cx="3143439" cy="141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Chris Rea - Driving home for Christmas </a:t>
              </a:r>
            </a:p>
          </p:txBody>
        </p:sp>
        <p:pic>
          <p:nvPicPr>
            <p:cNvPr id="536" name="Chris Rea - Driving home for Christmas" descr="Chris Rea - Driving home for Christma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81539" cy="1452852"/>
            </a:xfrm>
            <a:prstGeom prst="rect">
              <a:avLst/>
            </a:prstGeom>
            <a:effectLst/>
          </p:spPr>
        </p:pic>
      </p:grpSp>
      <p:sp>
        <p:nvSpPr>
          <p:cNvPr id="539" name="Radio"/>
          <p:cNvSpPr/>
          <p:nvPr/>
        </p:nvSpPr>
        <p:spPr>
          <a:xfrm>
            <a:off x="4535083" y="2313688"/>
            <a:ext cx="2971731" cy="220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2" y="0"/>
                </a:moveTo>
                <a:lnTo>
                  <a:pt x="1741" y="850"/>
                </a:lnTo>
                <a:lnTo>
                  <a:pt x="3068" y="1166"/>
                </a:lnTo>
                <a:lnTo>
                  <a:pt x="3091" y="991"/>
                </a:lnTo>
                <a:lnTo>
                  <a:pt x="9557" y="2526"/>
                </a:lnTo>
                <a:lnTo>
                  <a:pt x="9534" y="2703"/>
                </a:lnTo>
                <a:lnTo>
                  <a:pt x="18559" y="4845"/>
                </a:lnTo>
                <a:lnTo>
                  <a:pt x="682" y="4845"/>
                </a:lnTo>
                <a:cubicBezTo>
                  <a:pt x="306" y="4845"/>
                  <a:pt x="0" y="5257"/>
                  <a:pt x="0" y="5764"/>
                </a:cubicBezTo>
                <a:lnTo>
                  <a:pt x="0" y="20684"/>
                </a:lnTo>
                <a:cubicBezTo>
                  <a:pt x="0" y="21191"/>
                  <a:pt x="306" y="21600"/>
                  <a:pt x="682" y="21600"/>
                </a:cubicBezTo>
                <a:lnTo>
                  <a:pt x="20918" y="21600"/>
                </a:lnTo>
                <a:cubicBezTo>
                  <a:pt x="21294" y="21600"/>
                  <a:pt x="21600" y="21191"/>
                  <a:pt x="21600" y="20684"/>
                </a:cubicBezTo>
                <a:lnTo>
                  <a:pt x="21600" y="5764"/>
                </a:lnTo>
                <a:cubicBezTo>
                  <a:pt x="21600" y="5257"/>
                  <a:pt x="21294" y="4845"/>
                  <a:pt x="20918" y="4845"/>
                </a:cubicBezTo>
                <a:lnTo>
                  <a:pt x="19723" y="4845"/>
                </a:lnTo>
                <a:lnTo>
                  <a:pt x="19800" y="4261"/>
                </a:lnTo>
                <a:lnTo>
                  <a:pt x="9645" y="1851"/>
                </a:lnTo>
                <a:lnTo>
                  <a:pt x="9623" y="2026"/>
                </a:lnTo>
                <a:lnTo>
                  <a:pt x="3157" y="491"/>
                </a:lnTo>
                <a:lnTo>
                  <a:pt x="3179" y="316"/>
                </a:lnTo>
                <a:lnTo>
                  <a:pt x="1852" y="0"/>
                </a:lnTo>
                <a:close/>
                <a:moveTo>
                  <a:pt x="6640" y="6523"/>
                </a:moveTo>
                <a:cubicBezTo>
                  <a:pt x="6861" y="6523"/>
                  <a:pt x="7042" y="6769"/>
                  <a:pt x="7042" y="7067"/>
                </a:cubicBezTo>
                <a:cubicBezTo>
                  <a:pt x="7042" y="7364"/>
                  <a:pt x="6862" y="7608"/>
                  <a:pt x="6638" y="7608"/>
                </a:cubicBezTo>
                <a:cubicBezTo>
                  <a:pt x="6417" y="7608"/>
                  <a:pt x="6238" y="7364"/>
                  <a:pt x="6238" y="7067"/>
                </a:cubicBezTo>
                <a:cubicBezTo>
                  <a:pt x="6238" y="6766"/>
                  <a:pt x="6417" y="6523"/>
                  <a:pt x="6640" y="6523"/>
                </a:cubicBezTo>
                <a:close/>
                <a:moveTo>
                  <a:pt x="16571" y="6582"/>
                </a:moveTo>
                <a:cubicBezTo>
                  <a:pt x="18510" y="6582"/>
                  <a:pt x="20082" y="8699"/>
                  <a:pt x="20082" y="11312"/>
                </a:cubicBezTo>
                <a:cubicBezTo>
                  <a:pt x="20082" y="13924"/>
                  <a:pt x="18510" y="16043"/>
                  <a:pt x="16571" y="16043"/>
                </a:cubicBezTo>
                <a:cubicBezTo>
                  <a:pt x="14631" y="16043"/>
                  <a:pt x="13057" y="13924"/>
                  <a:pt x="13057" y="11312"/>
                </a:cubicBezTo>
                <a:cubicBezTo>
                  <a:pt x="13057" y="8699"/>
                  <a:pt x="14631" y="6582"/>
                  <a:pt x="16571" y="6582"/>
                </a:cubicBezTo>
                <a:close/>
                <a:moveTo>
                  <a:pt x="5283" y="6819"/>
                </a:moveTo>
                <a:cubicBezTo>
                  <a:pt x="5439" y="6837"/>
                  <a:pt x="5579" y="6979"/>
                  <a:pt x="5630" y="7194"/>
                </a:cubicBezTo>
                <a:cubicBezTo>
                  <a:pt x="5699" y="7478"/>
                  <a:pt x="5582" y="7779"/>
                  <a:pt x="5370" y="7871"/>
                </a:cubicBezTo>
                <a:cubicBezTo>
                  <a:pt x="5330" y="7890"/>
                  <a:pt x="5289" y="7899"/>
                  <a:pt x="5249" y="7899"/>
                </a:cubicBezTo>
                <a:cubicBezTo>
                  <a:pt x="5078" y="7899"/>
                  <a:pt x="4920" y="7753"/>
                  <a:pt x="4864" y="7526"/>
                </a:cubicBezTo>
                <a:cubicBezTo>
                  <a:pt x="4796" y="7239"/>
                  <a:pt x="4913" y="6936"/>
                  <a:pt x="5124" y="6844"/>
                </a:cubicBezTo>
                <a:cubicBezTo>
                  <a:pt x="5177" y="6821"/>
                  <a:pt x="5231" y="6813"/>
                  <a:pt x="5283" y="6819"/>
                </a:cubicBezTo>
                <a:close/>
                <a:moveTo>
                  <a:pt x="7996" y="6821"/>
                </a:moveTo>
                <a:cubicBezTo>
                  <a:pt x="8048" y="6815"/>
                  <a:pt x="8102" y="6823"/>
                  <a:pt x="8154" y="6846"/>
                </a:cubicBezTo>
                <a:cubicBezTo>
                  <a:pt x="8366" y="6938"/>
                  <a:pt x="8481" y="7244"/>
                  <a:pt x="8413" y="7528"/>
                </a:cubicBezTo>
                <a:cubicBezTo>
                  <a:pt x="8356" y="7758"/>
                  <a:pt x="8200" y="7903"/>
                  <a:pt x="8031" y="7903"/>
                </a:cubicBezTo>
                <a:cubicBezTo>
                  <a:pt x="7989" y="7903"/>
                  <a:pt x="7946" y="7895"/>
                  <a:pt x="7906" y="7878"/>
                </a:cubicBezTo>
                <a:cubicBezTo>
                  <a:pt x="7693" y="7784"/>
                  <a:pt x="7580" y="7480"/>
                  <a:pt x="7648" y="7196"/>
                </a:cubicBezTo>
                <a:cubicBezTo>
                  <a:pt x="7701" y="6981"/>
                  <a:pt x="7840" y="6839"/>
                  <a:pt x="7996" y="6821"/>
                </a:cubicBezTo>
                <a:close/>
                <a:moveTo>
                  <a:pt x="4055" y="7683"/>
                </a:moveTo>
                <a:cubicBezTo>
                  <a:pt x="4157" y="7704"/>
                  <a:pt x="4252" y="7778"/>
                  <a:pt x="4317" y="7899"/>
                </a:cubicBezTo>
                <a:cubicBezTo>
                  <a:pt x="4448" y="8143"/>
                  <a:pt x="4408" y="8482"/>
                  <a:pt x="4229" y="8658"/>
                </a:cubicBezTo>
                <a:cubicBezTo>
                  <a:pt x="4157" y="8726"/>
                  <a:pt x="4074" y="8761"/>
                  <a:pt x="3991" y="8761"/>
                </a:cubicBezTo>
                <a:cubicBezTo>
                  <a:pt x="3868" y="8761"/>
                  <a:pt x="3744" y="8682"/>
                  <a:pt x="3665" y="8535"/>
                </a:cubicBezTo>
                <a:cubicBezTo>
                  <a:pt x="3535" y="8294"/>
                  <a:pt x="3575" y="7957"/>
                  <a:pt x="3756" y="7781"/>
                </a:cubicBezTo>
                <a:cubicBezTo>
                  <a:pt x="3846" y="7693"/>
                  <a:pt x="3954" y="7661"/>
                  <a:pt x="4055" y="7683"/>
                </a:cubicBezTo>
                <a:close/>
                <a:moveTo>
                  <a:pt x="9223" y="7690"/>
                </a:moveTo>
                <a:cubicBezTo>
                  <a:pt x="9325" y="7669"/>
                  <a:pt x="9431" y="7702"/>
                  <a:pt x="9520" y="7790"/>
                </a:cubicBezTo>
                <a:cubicBezTo>
                  <a:pt x="9699" y="7966"/>
                  <a:pt x="9741" y="8303"/>
                  <a:pt x="9610" y="8545"/>
                </a:cubicBezTo>
                <a:cubicBezTo>
                  <a:pt x="9531" y="8691"/>
                  <a:pt x="9409" y="8765"/>
                  <a:pt x="9284" y="8765"/>
                </a:cubicBezTo>
                <a:cubicBezTo>
                  <a:pt x="9201" y="8765"/>
                  <a:pt x="9118" y="8733"/>
                  <a:pt x="9046" y="8663"/>
                </a:cubicBezTo>
                <a:cubicBezTo>
                  <a:pt x="8867" y="8487"/>
                  <a:pt x="8829" y="8149"/>
                  <a:pt x="8960" y="7906"/>
                </a:cubicBezTo>
                <a:cubicBezTo>
                  <a:pt x="9025" y="7785"/>
                  <a:pt x="9122" y="7711"/>
                  <a:pt x="9223" y="7690"/>
                </a:cubicBezTo>
                <a:close/>
                <a:moveTo>
                  <a:pt x="6628" y="8399"/>
                </a:moveTo>
                <a:cubicBezTo>
                  <a:pt x="6852" y="8399"/>
                  <a:pt x="7030" y="8639"/>
                  <a:pt x="7030" y="8940"/>
                </a:cubicBezTo>
                <a:cubicBezTo>
                  <a:pt x="7032" y="9238"/>
                  <a:pt x="6851" y="9481"/>
                  <a:pt x="6630" y="9481"/>
                </a:cubicBezTo>
                <a:cubicBezTo>
                  <a:pt x="6407" y="9481"/>
                  <a:pt x="6228" y="9240"/>
                  <a:pt x="6226" y="8942"/>
                </a:cubicBezTo>
                <a:cubicBezTo>
                  <a:pt x="6226" y="8642"/>
                  <a:pt x="6405" y="8402"/>
                  <a:pt x="6628" y="8399"/>
                </a:cubicBezTo>
                <a:close/>
                <a:moveTo>
                  <a:pt x="7997" y="8811"/>
                </a:moveTo>
                <a:cubicBezTo>
                  <a:pt x="8050" y="8814"/>
                  <a:pt x="8101" y="8830"/>
                  <a:pt x="8151" y="8863"/>
                </a:cubicBezTo>
                <a:cubicBezTo>
                  <a:pt x="8352" y="8993"/>
                  <a:pt x="8437" y="9315"/>
                  <a:pt x="8340" y="9586"/>
                </a:cubicBezTo>
                <a:cubicBezTo>
                  <a:pt x="8270" y="9778"/>
                  <a:pt x="8128" y="9893"/>
                  <a:pt x="7977" y="9893"/>
                </a:cubicBezTo>
                <a:cubicBezTo>
                  <a:pt x="7919" y="9893"/>
                  <a:pt x="7860" y="9876"/>
                  <a:pt x="7803" y="9838"/>
                </a:cubicBezTo>
                <a:cubicBezTo>
                  <a:pt x="7602" y="9708"/>
                  <a:pt x="7518" y="9386"/>
                  <a:pt x="7614" y="9115"/>
                </a:cubicBezTo>
                <a:cubicBezTo>
                  <a:pt x="7687" y="8914"/>
                  <a:pt x="7841" y="8800"/>
                  <a:pt x="7997" y="8811"/>
                </a:cubicBezTo>
                <a:close/>
                <a:moveTo>
                  <a:pt x="5259" y="8817"/>
                </a:moveTo>
                <a:cubicBezTo>
                  <a:pt x="5416" y="8806"/>
                  <a:pt x="5568" y="8921"/>
                  <a:pt x="5642" y="9122"/>
                </a:cubicBezTo>
                <a:cubicBezTo>
                  <a:pt x="5739" y="9393"/>
                  <a:pt x="5656" y="9715"/>
                  <a:pt x="5455" y="9847"/>
                </a:cubicBezTo>
                <a:cubicBezTo>
                  <a:pt x="5399" y="9883"/>
                  <a:pt x="5339" y="9900"/>
                  <a:pt x="5281" y="9900"/>
                </a:cubicBezTo>
                <a:cubicBezTo>
                  <a:pt x="5132" y="9900"/>
                  <a:pt x="4986" y="9787"/>
                  <a:pt x="4918" y="9595"/>
                </a:cubicBezTo>
                <a:cubicBezTo>
                  <a:pt x="4822" y="9327"/>
                  <a:pt x="4905" y="9002"/>
                  <a:pt x="5104" y="8872"/>
                </a:cubicBezTo>
                <a:cubicBezTo>
                  <a:pt x="5154" y="8839"/>
                  <a:pt x="5207" y="8821"/>
                  <a:pt x="5259" y="8817"/>
                </a:cubicBezTo>
                <a:close/>
                <a:moveTo>
                  <a:pt x="2933" y="9022"/>
                </a:moveTo>
                <a:cubicBezTo>
                  <a:pt x="3034" y="9001"/>
                  <a:pt x="3142" y="9034"/>
                  <a:pt x="3231" y="9122"/>
                </a:cubicBezTo>
                <a:cubicBezTo>
                  <a:pt x="3410" y="9298"/>
                  <a:pt x="3452" y="9636"/>
                  <a:pt x="3321" y="9877"/>
                </a:cubicBezTo>
                <a:cubicBezTo>
                  <a:pt x="3242" y="10023"/>
                  <a:pt x="3120" y="10097"/>
                  <a:pt x="2995" y="10097"/>
                </a:cubicBezTo>
                <a:cubicBezTo>
                  <a:pt x="2913" y="10097"/>
                  <a:pt x="2829" y="10065"/>
                  <a:pt x="2757" y="9995"/>
                </a:cubicBezTo>
                <a:cubicBezTo>
                  <a:pt x="2578" y="9819"/>
                  <a:pt x="2538" y="9482"/>
                  <a:pt x="2671" y="9238"/>
                </a:cubicBezTo>
                <a:cubicBezTo>
                  <a:pt x="2736" y="9118"/>
                  <a:pt x="2831" y="9043"/>
                  <a:pt x="2933" y="9022"/>
                </a:cubicBezTo>
                <a:close/>
                <a:moveTo>
                  <a:pt x="10342" y="9033"/>
                </a:moveTo>
                <a:cubicBezTo>
                  <a:pt x="10444" y="9055"/>
                  <a:pt x="10539" y="9127"/>
                  <a:pt x="10604" y="9247"/>
                </a:cubicBezTo>
                <a:cubicBezTo>
                  <a:pt x="10735" y="9488"/>
                  <a:pt x="10695" y="9830"/>
                  <a:pt x="10516" y="10006"/>
                </a:cubicBezTo>
                <a:cubicBezTo>
                  <a:pt x="10444" y="10074"/>
                  <a:pt x="10362" y="10109"/>
                  <a:pt x="10282" y="10109"/>
                </a:cubicBezTo>
                <a:cubicBezTo>
                  <a:pt x="10157" y="10109"/>
                  <a:pt x="10035" y="10032"/>
                  <a:pt x="9954" y="9888"/>
                </a:cubicBezTo>
                <a:cubicBezTo>
                  <a:pt x="9826" y="9644"/>
                  <a:pt x="9863" y="9305"/>
                  <a:pt x="10044" y="9129"/>
                </a:cubicBezTo>
                <a:cubicBezTo>
                  <a:pt x="10133" y="9041"/>
                  <a:pt x="10241" y="9012"/>
                  <a:pt x="10342" y="9033"/>
                </a:cubicBezTo>
                <a:close/>
                <a:moveTo>
                  <a:pt x="9105" y="9972"/>
                </a:moveTo>
                <a:cubicBezTo>
                  <a:pt x="9207" y="9988"/>
                  <a:pt x="9306" y="10056"/>
                  <a:pt x="9377" y="10172"/>
                </a:cubicBezTo>
                <a:cubicBezTo>
                  <a:pt x="9516" y="10405"/>
                  <a:pt x="9487" y="10745"/>
                  <a:pt x="9314" y="10932"/>
                </a:cubicBezTo>
                <a:cubicBezTo>
                  <a:pt x="9240" y="11013"/>
                  <a:pt x="9151" y="11052"/>
                  <a:pt x="9063" y="11052"/>
                </a:cubicBezTo>
                <a:cubicBezTo>
                  <a:pt x="8944" y="11052"/>
                  <a:pt x="8827" y="10985"/>
                  <a:pt x="8749" y="10852"/>
                </a:cubicBezTo>
                <a:cubicBezTo>
                  <a:pt x="8608" y="10617"/>
                  <a:pt x="8637" y="10278"/>
                  <a:pt x="8810" y="10088"/>
                </a:cubicBezTo>
                <a:cubicBezTo>
                  <a:pt x="8896" y="9995"/>
                  <a:pt x="9002" y="9957"/>
                  <a:pt x="9105" y="9972"/>
                </a:cubicBezTo>
                <a:close/>
                <a:moveTo>
                  <a:pt x="4155" y="9986"/>
                </a:moveTo>
                <a:cubicBezTo>
                  <a:pt x="4257" y="9971"/>
                  <a:pt x="4364" y="10008"/>
                  <a:pt x="4450" y="10102"/>
                </a:cubicBezTo>
                <a:cubicBezTo>
                  <a:pt x="4625" y="10286"/>
                  <a:pt x="4653" y="10626"/>
                  <a:pt x="4514" y="10861"/>
                </a:cubicBezTo>
                <a:cubicBezTo>
                  <a:pt x="4436" y="10994"/>
                  <a:pt x="4317" y="11066"/>
                  <a:pt x="4200" y="11066"/>
                </a:cubicBezTo>
                <a:cubicBezTo>
                  <a:pt x="4112" y="11066"/>
                  <a:pt x="4023" y="11027"/>
                  <a:pt x="3949" y="10946"/>
                </a:cubicBezTo>
                <a:cubicBezTo>
                  <a:pt x="3776" y="10761"/>
                  <a:pt x="3746" y="10422"/>
                  <a:pt x="3885" y="10186"/>
                </a:cubicBezTo>
                <a:cubicBezTo>
                  <a:pt x="3954" y="10070"/>
                  <a:pt x="4053" y="10001"/>
                  <a:pt x="4155" y="9986"/>
                </a:cubicBezTo>
                <a:close/>
                <a:moveTo>
                  <a:pt x="6628" y="10275"/>
                </a:moveTo>
                <a:cubicBezTo>
                  <a:pt x="6852" y="10272"/>
                  <a:pt x="7032" y="10516"/>
                  <a:pt x="7032" y="10814"/>
                </a:cubicBezTo>
                <a:cubicBezTo>
                  <a:pt x="7032" y="11114"/>
                  <a:pt x="6853" y="11357"/>
                  <a:pt x="6630" y="11357"/>
                </a:cubicBezTo>
                <a:cubicBezTo>
                  <a:pt x="6409" y="11357"/>
                  <a:pt x="6228" y="11117"/>
                  <a:pt x="6228" y="10816"/>
                </a:cubicBezTo>
                <a:cubicBezTo>
                  <a:pt x="6228" y="10518"/>
                  <a:pt x="6407" y="10275"/>
                  <a:pt x="6628" y="10275"/>
                </a:cubicBezTo>
                <a:close/>
                <a:moveTo>
                  <a:pt x="2320" y="10707"/>
                </a:moveTo>
                <a:cubicBezTo>
                  <a:pt x="2372" y="10701"/>
                  <a:pt x="2426" y="10708"/>
                  <a:pt x="2478" y="10732"/>
                </a:cubicBezTo>
                <a:cubicBezTo>
                  <a:pt x="2689" y="10824"/>
                  <a:pt x="2803" y="11130"/>
                  <a:pt x="2735" y="11414"/>
                </a:cubicBezTo>
                <a:cubicBezTo>
                  <a:pt x="2679" y="11641"/>
                  <a:pt x="2522" y="11789"/>
                  <a:pt x="2353" y="11789"/>
                </a:cubicBezTo>
                <a:cubicBezTo>
                  <a:pt x="2311" y="11789"/>
                  <a:pt x="2269" y="11781"/>
                  <a:pt x="2229" y="11762"/>
                </a:cubicBezTo>
                <a:cubicBezTo>
                  <a:pt x="2017" y="11670"/>
                  <a:pt x="1900" y="11364"/>
                  <a:pt x="1970" y="11080"/>
                </a:cubicBezTo>
                <a:cubicBezTo>
                  <a:pt x="2021" y="10866"/>
                  <a:pt x="2164" y="10724"/>
                  <a:pt x="2320" y="10707"/>
                </a:cubicBezTo>
                <a:close/>
                <a:moveTo>
                  <a:pt x="10955" y="10718"/>
                </a:moveTo>
                <a:cubicBezTo>
                  <a:pt x="11111" y="10736"/>
                  <a:pt x="11252" y="10875"/>
                  <a:pt x="11303" y="11089"/>
                </a:cubicBezTo>
                <a:cubicBezTo>
                  <a:pt x="11372" y="11373"/>
                  <a:pt x="11254" y="11679"/>
                  <a:pt x="11043" y="11771"/>
                </a:cubicBezTo>
                <a:cubicBezTo>
                  <a:pt x="11003" y="11790"/>
                  <a:pt x="10960" y="11798"/>
                  <a:pt x="10918" y="11798"/>
                </a:cubicBezTo>
                <a:cubicBezTo>
                  <a:pt x="10749" y="11798"/>
                  <a:pt x="10593" y="11653"/>
                  <a:pt x="10537" y="11425"/>
                </a:cubicBezTo>
                <a:cubicBezTo>
                  <a:pt x="10468" y="11138"/>
                  <a:pt x="10585" y="10835"/>
                  <a:pt x="10797" y="10743"/>
                </a:cubicBezTo>
                <a:cubicBezTo>
                  <a:pt x="10849" y="10719"/>
                  <a:pt x="10903" y="10712"/>
                  <a:pt x="10955" y="10718"/>
                </a:cubicBezTo>
                <a:close/>
                <a:moveTo>
                  <a:pt x="7844" y="10948"/>
                </a:moveTo>
                <a:cubicBezTo>
                  <a:pt x="7947" y="10947"/>
                  <a:pt x="8050" y="10998"/>
                  <a:pt x="8129" y="11102"/>
                </a:cubicBezTo>
                <a:cubicBezTo>
                  <a:pt x="8286" y="11314"/>
                  <a:pt x="8287" y="11657"/>
                  <a:pt x="8133" y="11869"/>
                </a:cubicBezTo>
                <a:cubicBezTo>
                  <a:pt x="8052" y="11977"/>
                  <a:pt x="7948" y="12030"/>
                  <a:pt x="7845" y="12030"/>
                </a:cubicBezTo>
                <a:cubicBezTo>
                  <a:pt x="7743" y="12030"/>
                  <a:pt x="7642" y="11977"/>
                  <a:pt x="7564" y="11871"/>
                </a:cubicBezTo>
                <a:cubicBezTo>
                  <a:pt x="7405" y="11660"/>
                  <a:pt x="7403" y="11319"/>
                  <a:pt x="7560" y="11105"/>
                </a:cubicBezTo>
                <a:cubicBezTo>
                  <a:pt x="7639" y="10999"/>
                  <a:pt x="7741" y="10948"/>
                  <a:pt x="7844" y="10948"/>
                </a:cubicBezTo>
                <a:close/>
                <a:moveTo>
                  <a:pt x="5416" y="10957"/>
                </a:moveTo>
                <a:cubicBezTo>
                  <a:pt x="5519" y="10957"/>
                  <a:pt x="5623" y="11008"/>
                  <a:pt x="5701" y="11114"/>
                </a:cubicBezTo>
                <a:cubicBezTo>
                  <a:pt x="5858" y="11325"/>
                  <a:pt x="5860" y="11669"/>
                  <a:pt x="5703" y="11880"/>
                </a:cubicBezTo>
                <a:cubicBezTo>
                  <a:pt x="5623" y="11986"/>
                  <a:pt x="5520" y="12039"/>
                  <a:pt x="5418" y="12039"/>
                </a:cubicBezTo>
                <a:cubicBezTo>
                  <a:pt x="5315" y="12039"/>
                  <a:pt x="5213" y="11985"/>
                  <a:pt x="5134" y="11882"/>
                </a:cubicBezTo>
                <a:cubicBezTo>
                  <a:pt x="4975" y="11671"/>
                  <a:pt x="4976" y="11327"/>
                  <a:pt x="5132" y="11116"/>
                </a:cubicBezTo>
                <a:cubicBezTo>
                  <a:pt x="5211" y="11009"/>
                  <a:pt x="5313" y="10957"/>
                  <a:pt x="5416" y="10957"/>
                </a:cubicBezTo>
                <a:close/>
                <a:moveTo>
                  <a:pt x="9735" y="11653"/>
                </a:moveTo>
                <a:cubicBezTo>
                  <a:pt x="9889" y="11689"/>
                  <a:pt x="10019" y="11847"/>
                  <a:pt x="10057" y="12064"/>
                </a:cubicBezTo>
                <a:cubicBezTo>
                  <a:pt x="10107" y="12357"/>
                  <a:pt x="9973" y="12647"/>
                  <a:pt x="9758" y="12714"/>
                </a:cubicBezTo>
                <a:cubicBezTo>
                  <a:pt x="9726" y="12725"/>
                  <a:pt x="9696" y="12728"/>
                  <a:pt x="9665" y="12728"/>
                </a:cubicBezTo>
                <a:cubicBezTo>
                  <a:pt x="9482" y="12728"/>
                  <a:pt x="9318" y="12559"/>
                  <a:pt x="9275" y="12307"/>
                </a:cubicBezTo>
                <a:cubicBezTo>
                  <a:pt x="9225" y="12018"/>
                  <a:pt x="9361" y="11725"/>
                  <a:pt x="9576" y="11657"/>
                </a:cubicBezTo>
                <a:cubicBezTo>
                  <a:pt x="9630" y="11640"/>
                  <a:pt x="9683" y="11640"/>
                  <a:pt x="9735" y="11653"/>
                </a:cubicBezTo>
                <a:close/>
                <a:moveTo>
                  <a:pt x="3529" y="11671"/>
                </a:moveTo>
                <a:cubicBezTo>
                  <a:pt x="3580" y="11658"/>
                  <a:pt x="3635" y="11659"/>
                  <a:pt x="3689" y="11675"/>
                </a:cubicBezTo>
                <a:cubicBezTo>
                  <a:pt x="3906" y="11743"/>
                  <a:pt x="4041" y="12031"/>
                  <a:pt x="3991" y="12321"/>
                </a:cubicBezTo>
                <a:cubicBezTo>
                  <a:pt x="3949" y="12573"/>
                  <a:pt x="3784" y="12744"/>
                  <a:pt x="3599" y="12744"/>
                </a:cubicBezTo>
                <a:cubicBezTo>
                  <a:pt x="3571" y="12744"/>
                  <a:pt x="3542" y="12741"/>
                  <a:pt x="3512" y="12730"/>
                </a:cubicBezTo>
                <a:cubicBezTo>
                  <a:pt x="3295" y="12665"/>
                  <a:pt x="3159" y="12375"/>
                  <a:pt x="3208" y="12082"/>
                </a:cubicBezTo>
                <a:cubicBezTo>
                  <a:pt x="3244" y="11863"/>
                  <a:pt x="3374" y="11708"/>
                  <a:pt x="3529" y="11671"/>
                </a:cubicBezTo>
                <a:close/>
                <a:moveTo>
                  <a:pt x="2132" y="12576"/>
                </a:moveTo>
                <a:cubicBezTo>
                  <a:pt x="2353" y="12579"/>
                  <a:pt x="2534" y="12821"/>
                  <a:pt x="2532" y="13121"/>
                </a:cubicBezTo>
                <a:cubicBezTo>
                  <a:pt x="2532" y="13419"/>
                  <a:pt x="2354" y="13660"/>
                  <a:pt x="2131" y="13660"/>
                </a:cubicBezTo>
                <a:cubicBezTo>
                  <a:pt x="1909" y="13660"/>
                  <a:pt x="1729" y="13415"/>
                  <a:pt x="1731" y="13117"/>
                </a:cubicBezTo>
                <a:cubicBezTo>
                  <a:pt x="1731" y="12816"/>
                  <a:pt x="1909" y="12576"/>
                  <a:pt x="2132" y="12576"/>
                </a:cubicBezTo>
                <a:close/>
                <a:moveTo>
                  <a:pt x="8354" y="12578"/>
                </a:moveTo>
                <a:cubicBezTo>
                  <a:pt x="8575" y="12578"/>
                  <a:pt x="8755" y="12819"/>
                  <a:pt x="8755" y="13117"/>
                </a:cubicBezTo>
                <a:cubicBezTo>
                  <a:pt x="8757" y="13418"/>
                  <a:pt x="8579" y="13663"/>
                  <a:pt x="8355" y="13663"/>
                </a:cubicBezTo>
                <a:cubicBezTo>
                  <a:pt x="8355" y="13663"/>
                  <a:pt x="8356" y="13663"/>
                  <a:pt x="8354" y="13663"/>
                </a:cubicBezTo>
                <a:cubicBezTo>
                  <a:pt x="8133" y="13663"/>
                  <a:pt x="7954" y="13422"/>
                  <a:pt x="7954" y="13124"/>
                </a:cubicBezTo>
                <a:cubicBezTo>
                  <a:pt x="7951" y="12823"/>
                  <a:pt x="8131" y="12578"/>
                  <a:pt x="8354" y="12578"/>
                </a:cubicBezTo>
                <a:close/>
                <a:moveTo>
                  <a:pt x="6633" y="12589"/>
                </a:moveTo>
                <a:cubicBezTo>
                  <a:pt x="6856" y="12587"/>
                  <a:pt x="7035" y="12830"/>
                  <a:pt x="7037" y="13128"/>
                </a:cubicBezTo>
                <a:cubicBezTo>
                  <a:pt x="7037" y="13429"/>
                  <a:pt x="6858" y="13672"/>
                  <a:pt x="6635" y="13672"/>
                </a:cubicBezTo>
                <a:cubicBezTo>
                  <a:pt x="6412" y="13672"/>
                  <a:pt x="6233" y="13431"/>
                  <a:pt x="6233" y="13131"/>
                </a:cubicBezTo>
                <a:cubicBezTo>
                  <a:pt x="6231" y="12833"/>
                  <a:pt x="6412" y="12589"/>
                  <a:pt x="6633" y="12589"/>
                </a:cubicBezTo>
                <a:close/>
                <a:moveTo>
                  <a:pt x="11138" y="12589"/>
                </a:moveTo>
                <a:cubicBezTo>
                  <a:pt x="11361" y="12589"/>
                  <a:pt x="11541" y="12830"/>
                  <a:pt x="11541" y="13131"/>
                </a:cubicBezTo>
                <a:cubicBezTo>
                  <a:pt x="11541" y="13133"/>
                  <a:pt x="11541" y="13139"/>
                  <a:pt x="11541" y="13142"/>
                </a:cubicBezTo>
                <a:cubicBezTo>
                  <a:pt x="11541" y="13147"/>
                  <a:pt x="11541" y="13152"/>
                  <a:pt x="11541" y="13158"/>
                </a:cubicBezTo>
                <a:cubicBezTo>
                  <a:pt x="11539" y="13456"/>
                  <a:pt x="11359" y="13697"/>
                  <a:pt x="11138" y="13697"/>
                </a:cubicBezTo>
                <a:cubicBezTo>
                  <a:pt x="10914" y="13694"/>
                  <a:pt x="10735" y="13454"/>
                  <a:pt x="10738" y="13153"/>
                </a:cubicBezTo>
                <a:cubicBezTo>
                  <a:pt x="10738" y="13150"/>
                  <a:pt x="10738" y="13147"/>
                  <a:pt x="10738" y="13142"/>
                </a:cubicBezTo>
                <a:cubicBezTo>
                  <a:pt x="10738" y="13139"/>
                  <a:pt x="10738" y="13133"/>
                  <a:pt x="10738" y="13131"/>
                </a:cubicBezTo>
                <a:cubicBezTo>
                  <a:pt x="10738" y="12830"/>
                  <a:pt x="10916" y="12589"/>
                  <a:pt x="11138" y="12589"/>
                </a:cubicBezTo>
                <a:close/>
                <a:moveTo>
                  <a:pt x="4915" y="12592"/>
                </a:moveTo>
                <a:cubicBezTo>
                  <a:pt x="5138" y="12592"/>
                  <a:pt x="5316" y="12832"/>
                  <a:pt x="5316" y="13133"/>
                </a:cubicBezTo>
                <a:cubicBezTo>
                  <a:pt x="5318" y="13431"/>
                  <a:pt x="5137" y="13676"/>
                  <a:pt x="4916" y="13676"/>
                </a:cubicBezTo>
                <a:cubicBezTo>
                  <a:pt x="4693" y="13676"/>
                  <a:pt x="4515" y="13433"/>
                  <a:pt x="4513" y="13133"/>
                </a:cubicBezTo>
                <a:cubicBezTo>
                  <a:pt x="4513" y="12835"/>
                  <a:pt x="4693" y="12592"/>
                  <a:pt x="4915" y="12592"/>
                </a:cubicBezTo>
                <a:close/>
                <a:moveTo>
                  <a:pt x="9600" y="13517"/>
                </a:moveTo>
                <a:cubicBezTo>
                  <a:pt x="9651" y="13504"/>
                  <a:pt x="9705" y="13505"/>
                  <a:pt x="9758" y="13522"/>
                </a:cubicBezTo>
                <a:cubicBezTo>
                  <a:pt x="9976" y="13589"/>
                  <a:pt x="10112" y="13875"/>
                  <a:pt x="10064" y="14167"/>
                </a:cubicBezTo>
                <a:cubicBezTo>
                  <a:pt x="10022" y="14419"/>
                  <a:pt x="9855" y="14590"/>
                  <a:pt x="9672" y="14590"/>
                </a:cubicBezTo>
                <a:cubicBezTo>
                  <a:pt x="9642" y="14590"/>
                  <a:pt x="9611" y="14587"/>
                  <a:pt x="9583" y="14579"/>
                </a:cubicBezTo>
                <a:cubicBezTo>
                  <a:pt x="9366" y="14511"/>
                  <a:pt x="9229" y="14223"/>
                  <a:pt x="9277" y="13933"/>
                </a:cubicBezTo>
                <a:cubicBezTo>
                  <a:pt x="9313" y="13714"/>
                  <a:pt x="9445" y="13555"/>
                  <a:pt x="9600" y="13517"/>
                </a:cubicBezTo>
                <a:close/>
                <a:moveTo>
                  <a:pt x="3670" y="13533"/>
                </a:moveTo>
                <a:cubicBezTo>
                  <a:pt x="3825" y="13570"/>
                  <a:pt x="3957" y="13727"/>
                  <a:pt x="3994" y="13947"/>
                </a:cubicBezTo>
                <a:cubicBezTo>
                  <a:pt x="4043" y="14237"/>
                  <a:pt x="3908" y="14527"/>
                  <a:pt x="3691" y="14592"/>
                </a:cubicBezTo>
                <a:cubicBezTo>
                  <a:pt x="3660" y="14603"/>
                  <a:pt x="3629" y="14611"/>
                  <a:pt x="3601" y="14611"/>
                </a:cubicBezTo>
                <a:cubicBezTo>
                  <a:pt x="3416" y="14611"/>
                  <a:pt x="3252" y="14440"/>
                  <a:pt x="3209" y="14188"/>
                </a:cubicBezTo>
                <a:cubicBezTo>
                  <a:pt x="3159" y="13895"/>
                  <a:pt x="3295" y="13605"/>
                  <a:pt x="3512" y="13538"/>
                </a:cubicBezTo>
                <a:cubicBezTo>
                  <a:pt x="3566" y="13521"/>
                  <a:pt x="3619" y="13521"/>
                  <a:pt x="3670" y="13533"/>
                </a:cubicBezTo>
                <a:close/>
                <a:moveTo>
                  <a:pt x="7854" y="14217"/>
                </a:moveTo>
                <a:cubicBezTo>
                  <a:pt x="7957" y="14217"/>
                  <a:pt x="8059" y="14269"/>
                  <a:pt x="8138" y="14374"/>
                </a:cubicBezTo>
                <a:cubicBezTo>
                  <a:pt x="8296" y="14585"/>
                  <a:pt x="8299" y="14926"/>
                  <a:pt x="8143" y="15140"/>
                </a:cubicBezTo>
                <a:cubicBezTo>
                  <a:pt x="8064" y="15246"/>
                  <a:pt x="7958" y="15300"/>
                  <a:pt x="7856" y="15300"/>
                </a:cubicBezTo>
                <a:cubicBezTo>
                  <a:pt x="7753" y="15300"/>
                  <a:pt x="7652" y="15248"/>
                  <a:pt x="7574" y="15143"/>
                </a:cubicBezTo>
                <a:cubicBezTo>
                  <a:pt x="7417" y="14932"/>
                  <a:pt x="7413" y="14590"/>
                  <a:pt x="7570" y="14376"/>
                </a:cubicBezTo>
                <a:cubicBezTo>
                  <a:pt x="7648" y="14271"/>
                  <a:pt x="7751" y="14218"/>
                  <a:pt x="7854" y="14217"/>
                </a:cubicBezTo>
                <a:close/>
                <a:moveTo>
                  <a:pt x="5421" y="14226"/>
                </a:moveTo>
                <a:cubicBezTo>
                  <a:pt x="5524" y="14226"/>
                  <a:pt x="5626" y="14280"/>
                  <a:pt x="5705" y="14386"/>
                </a:cubicBezTo>
                <a:cubicBezTo>
                  <a:pt x="5862" y="14597"/>
                  <a:pt x="5862" y="14941"/>
                  <a:pt x="5705" y="15152"/>
                </a:cubicBezTo>
                <a:cubicBezTo>
                  <a:pt x="5626" y="15257"/>
                  <a:pt x="5524" y="15311"/>
                  <a:pt x="5421" y="15311"/>
                </a:cubicBezTo>
                <a:cubicBezTo>
                  <a:pt x="5317" y="15311"/>
                  <a:pt x="5214" y="15257"/>
                  <a:pt x="5136" y="15152"/>
                </a:cubicBezTo>
                <a:cubicBezTo>
                  <a:pt x="4979" y="14941"/>
                  <a:pt x="4979" y="14597"/>
                  <a:pt x="5136" y="14386"/>
                </a:cubicBezTo>
                <a:cubicBezTo>
                  <a:pt x="5214" y="14280"/>
                  <a:pt x="5318" y="14226"/>
                  <a:pt x="5421" y="14226"/>
                </a:cubicBezTo>
                <a:close/>
                <a:moveTo>
                  <a:pt x="2382" y="14454"/>
                </a:moveTo>
                <a:cubicBezTo>
                  <a:pt x="2538" y="14472"/>
                  <a:pt x="2677" y="14614"/>
                  <a:pt x="2728" y="14827"/>
                </a:cubicBezTo>
                <a:cubicBezTo>
                  <a:pt x="2797" y="15111"/>
                  <a:pt x="2681" y="15417"/>
                  <a:pt x="2470" y="15509"/>
                </a:cubicBezTo>
                <a:cubicBezTo>
                  <a:pt x="2430" y="15528"/>
                  <a:pt x="2387" y="15536"/>
                  <a:pt x="2347" y="15536"/>
                </a:cubicBezTo>
                <a:cubicBezTo>
                  <a:pt x="2178" y="15536"/>
                  <a:pt x="2019" y="15389"/>
                  <a:pt x="1965" y="15159"/>
                </a:cubicBezTo>
                <a:cubicBezTo>
                  <a:pt x="1897" y="14874"/>
                  <a:pt x="2012" y="14569"/>
                  <a:pt x="2225" y="14477"/>
                </a:cubicBezTo>
                <a:cubicBezTo>
                  <a:pt x="2278" y="14454"/>
                  <a:pt x="2330" y="14448"/>
                  <a:pt x="2382" y="14454"/>
                </a:cubicBezTo>
                <a:close/>
                <a:moveTo>
                  <a:pt x="10881" y="14488"/>
                </a:moveTo>
                <a:cubicBezTo>
                  <a:pt x="10933" y="14482"/>
                  <a:pt x="10987" y="14490"/>
                  <a:pt x="11040" y="14513"/>
                </a:cubicBezTo>
                <a:cubicBezTo>
                  <a:pt x="11251" y="14608"/>
                  <a:pt x="11365" y="14913"/>
                  <a:pt x="11296" y="15197"/>
                </a:cubicBezTo>
                <a:cubicBezTo>
                  <a:pt x="11240" y="15425"/>
                  <a:pt x="11084" y="15568"/>
                  <a:pt x="10915" y="15568"/>
                </a:cubicBezTo>
                <a:cubicBezTo>
                  <a:pt x="10873" y="15568"/>
                  <a:pt x="10830" y="15559"/>
                  <a:pt x="10788" y="15541"/>
                </a:cubicBezTo>
                <a:cubicBezTo>
                  <a:pt x="10577" y="15449"/>
                  <a:pt x="10463" y="15143"/>
                  <a:pt x="10533" y="14859"/>
                </a:cubicBezTo>
                <a:cubicBezTo>
                  <a:pt x="10585" y="14645"/>
                  <a:pt x="10725" y="14506"/>
                  <a:pt x="10881" y="14488"/>
                </a:cubicBezTo>
                <a:close/>
                <a:moveTo>
                  <a:pt x="6635" y="14904"/>
                </a:moveTo>
                <a:cubicBezTo>
                  <a:pt x="6635" y="14904"/>
                  <a:pt x="6638" y="14904"/>
                  <a:pt x="6640" y="14904"/>
                </a:cubicBezTo>
                <a:lnTo>
                  <a:pt x="6642" y="14904"/>
                </a:lnTo>
                <a:cubicBezTo>
                  <a:pt x="6865" y="14901"/>
                  <a:pt x="7045" y="15142"/>
                  <a:pt x="7045" y="15443"/>
                </a:cubicBezTo>
                <a:cubicBezTo>
                  <a:pt x="7047" y="15741"/>
                  <a:pt x="6870" y="15986"/>
                  <a:pt x="6648" y="15989"/>
                </a:cubicBezTo>
                <a:cubicBezTo>
                  <a:pt x="6647" y="15989"/>
                  <a:pt x="6645" y="15989"/>
                  <a:pt x="6643" y="15989"/>
                </a:cubicBezTo>
                <a:cubicBezTo>
                  <a:pt x="6643" y="15989"/>
                  <a:pt x="6642" y="15989"/>
                  <a:pt x="6640" y="15989"/>
                </a:cubicBezTo>
                <a:cubicBezTo>
                  <a:pt x="6638" y="15989"/>
                  <a:pt x="6637" y="15989"/>
                  <a:pt x="6637" y="15989"/>
                </a:cubicBezTo>
                <a:cubicBezTo>
                  <a:pt x="6413" y="15989"/>
                  <a:pt x="6233" y="15745"/>
                  <a:pt x="6233" y="15447"/>
                </a:cubicBezTo>
                <a:cubicBezTo>
                  <a:pt x="6233" y="15147"/>
                  <a:pt x="6412" y="14904"/>
                  <a:pt x="6635" y="14904"/>
                </a:cubicBezTo>
                <a:close/>
                <a:moveTo>
                  <a:pt x="9027" y="15193"/>
                </a:moveTo>
                <a:cubicBezTo>
                  <a:pt x="9130" y="15177"/>
                  <a:pt x="9237" y="15215"/>
                  <a:pt x="9324" y="15309"/>
                </a:cubicBezTo>
                <a:cubicBezTo>
                  <a:pt x="9497" y="15493"/>
                  <a:pt x="9525" y="15833"/>
                  <a:pt x="9389" y="16066"/>
                </a:cubicBezTo>
                <a:cubicBezTo>
                  <a:pt x="9308" y="16201"/>
                  <a:pt x="9191" y="16273"/>
                  <a:pt x="9073" y="16273"/>
                </a:cubicBezTo>
                <a:cubicBezTo>
                  <a:pt x="8986" y="16273"/>
                  <a:pt x="8897" y="16235"/>
                  <a:pt x="8823" y="16157"/>
                </a:cubicBezTo>
                <a:cubicBezTo>
                  <a:pt x="8648" y="15970"/>
                  <a:pt x="8620" y="15628"/>
                  <a:pt x="8757" y="15395"/>
                </a:cubicBezTo>
                <a:lnTo>
                  <a:pt x="8759" y="15395"/>
                </a:lnTo>
                <a:cubicBezTo>
                  <a:pt x="8827" y="15277"/>
                  <a:pt x="8925" y="15208"/>
                  <a:pt x="9027" y="15193"/>
                </a:cubicBezTo>
                <a:close/>
                <a:moveTo>
                  <a:pt x="4249" y="15206"/>
                </a:moveTo>
                <a:cubicBezTo>
                  <a:pt x="4352" y="15222"/>
                  <a:pt x="4448" y="15290"/>
                  <a:pt x="4518" y="15406"/>
                </a:cubicBezTo>
                <a:cubicBezTo>
                  <a:pt x="4657" y="15639"/>
                  <a:pt x="4628" y="15979"/>
                  <a:pt x="4455" y="16166"/>
                </a:cubicBezTo>
                <a:cubicBezTo>
                  <a:pt x="4381" y="16247"/>
                  <a:pt x="4292" y="16286"/>
                  <a:pt x="4206" y="16286"/>
                </a:cubicBezTo>
                <a:cubicBezTo>
                  <a:pt x="4087" y="16286"/>
                  <a:pt x="3970" y="16214"/>
                  <a:pt x="3890" y="16082"/>
                </a:cubicBezTo>
                <a:cubicBezTo>
                  <a:pt x="3751" y="15849"/>
                  <a:pt x="3779" y="15509"/>
                  <a:pt x="3954" y="15322"/>
                </a:cubicBezTo>
                <a:cubicBezTo>
                  <a:pt x="4040" y="15229"/>
                  <a:pt x="4147" y="15191"/>
                  <a:pt x="4249" y="15206"/>
                </a:cubicBezTo>
                <a:close/>
                <a:moveTo>
                  <a:pt x="3047" y="16150"/>
                </a:moveTo>
                <a:cubicBezTo>
                  <a:pt x="3149" y="16172"/>
                  <a:pt x="3245" y="16246"/>
                  <a:pt x="3311" y="16366"/>
                </a:cubicBezTo>
                <a:cubicBezTo>
                  <a:pt x="3441" y="16607"/>
                  <a:pt x="3401" y="16947"/>
                  <a:pt x="3220" y="17123"/>
                </a:cubicBezTo>
                <a:cubicBezTo>
                  <a:pt x="3149" y="17194"/>
                  <a:pt x="3067" y="17225"/>
                  <a:pt x="2985" y="17225"/>
                </a:cubicBezTo>
                <a:cubicBezTo>
                  <a:pt x="2860" y="17225"/>
                  <a:pt x="2737" y="17149"/>
                  <a:pt x="2659" y="17003"/>
                </a:cubicBezTo>
                <a:cubicBezTo>
                  <a:pt x="2528" y="16759"/>
                  <a:pt x="2568" y="16421"/>
                  <a:pt x="2749" y="16245"/>
                </a:cubicBezTo>
                <a:cubicBezTo>
                  <a:pt x="2838" y="16157"/>
                  <a:pt x="2946" y="16128"/>
                  <a:pt x="3047" y="16150"/>
                </a:cubicBezTo>
                <a:close/>
                <a:moveTo>
                  <a:pt x="10207" y="16180"/>
                </a:moveTo>
                <a:cubicBezTo>
                  <a:pt x="10309" y="16158"/>
                  <a:pt x="10417" y="16188"/>
                  <a:pt x="10506" y="16277"/>
                </a:cubicBezTo>
                <a:cubicBezTo>
                  <a:pt x="10687" y="16453"/>
                  <a:pt x="10725" y="16791"/>
                  <a:pt x="10592" y="17032"/>
                </a:cubicBezTo>
                <a:cubicBezTo>
                  <a:pt x="10512" y="17177"/>
                  <a:pt x="10394" y="17255"/>
                  <a:pt x="10270" y="17255"/>
                </a:cubicBezTo>
                <a:cubicBezTo>
                  <a:pt x="10187" y="17255"/>
                  <a:pt x="10104" y="17221"/>
                  <a:pt x="10032" y="17150"/>
                </a:cubicBezTo>
                <a:cubicBezTo>
                  <a:pt x="9853" y="16974"/>
                  <a:pt x="9815" y="16634"/>
                  <a:pt x="9946" y="16393"/>
                </a:cubicBezTo>
                <a:cubicBezTo>
                  <a:pt x="10011" y="16273"/>
                  <a:pt x="10106" y="16201"/>
                  <a:pt x="10207" y="16180"/>
                </a:cubicBezTo>
                <a:close/>
                <a:moveTo>
                  <a:pt x="7972" y="16357"/>
                </a:moveTo>
                <a:cubicBezTo>
                  <a:pt x="8129" y="16345"/>
                  <a:pt x="8283" y="16458"/>
                  <a:pt x="8357" y="16662"/>
                </a:cubicBezTo>
                <a:cubicBezTo>
                  <a:pt x="8454" y="16930"/>
                  <a:pt x="8370" y="17255"/>
                  <a:pt x="8171" y="17385"/>
                </a:cubicBezTo>
                <a:cubicBezTo>
                  <a:pt x="8113" y="17422"/>
                  <a:pt x="8056" y="17441"/>
                  <a:pt x="7996" y="17441"/>
                </a:cubicBezTo>
                <a:cubicBezTo>
                  <a:pt x="7847" y="17441"/>
                  <a:pt x="7703" y="17329"/>
                  <a:pt x="7633" y="17137"/>
                </a:cubicBezTo>
                <a:cubicBezTo>
                  <a:pt x="7536" y="16869"/>
                  <a:pt x="7619" y="16544"/>
                  <a:pt x="7818" y="16414"/>
                </a:cubicBezTo>
                <a:cubicBezTo>
                  <a:pt x="7868" y="16381"/>
                  <a:pt x="7920" y="16361"/>
                  <a:pt x="7972" y="16357"/>
                </a:cubicBezTo>
                <a:close/>
                <a:moveTo>
                  <a:pt x="5305" y="16366"/>
                </a:moveTo>
                <a:cubicBezTo>
                  <a:pt x="5357" y="16369"/>
                  <a:pt x="5410" y="16386"/>
                  <a:pt x="5460" y="16418"/>
                </a:cubicBezTo>
                <a:cubicBezTo>
                  <a:pt x="5661" y="16548"/>
                  <a:pt x="5746" y="16873"/>
                  <a:pt x="5649" y="17141"/>
                </a:cubicBezTo>
                <a:cubicBezTo>
                  <a:pt x="5579" y="17336"/>
                  <a:pt x="5435" y="17448"/>
                  <a:pt x="5284" y="17448"/>
                </a:cubicBezTo>
                <a:cubicBezTo>
                  <a:pt x="5226" y="17448"/>
                  <a:pt x="5166" y="17432"/>
                  <a:pt x="5112" y="17394"/>
                </a:cubicBezTo>
                <a:cubicBezTo>
                  <a:pt x="4911" y="17264"/>
                  <a:pt x="4827" y="16941"/>
                  <a:pt x="4923" y="16671"/>
                </a:cubicBezTo>
                <a:cubicBezTo>
                  <a:pt x="4995" y="16470"/>
                  <a:pt x="5148" y="16356"/>
                  <a:pt x="5305" y="16366"/>
                </a:cubicBezTo>
                <a:close/>
                <a:moveTo>
                  <a:pt x="6633" y="16778"/>
                </a:moveTo>
                <a:cubicBezTo>
                  <a:pt x="6635" y="16778"/>
                  <a:pt x="6638" y="16778"/>
                  <a:pt x="6642" y="16778"/>
                </a:cubicBezTo>
                <a:cubicBezTo>
                  <a:pt x="6642" y="16778"/>
                  <a:pt x="6643" y="16778"/>
                  <a:pt x="6645" y="16778"/>
                </a:cubicBezTo>
                <a:cubicBezTo>
                  <a:pt x="6866" y="16778"/>
                  <a:pt x="7048" y="17021"/>
                  <a:pt x="7050" y="17319"/>
                </a:cubicBezTo>
                <a:cubicBezTo>
                  <a:pt x="7050" y="17619"/>
                  <a:pt x="6871" y="17862"/>
                  <a:pt x="6650" y="17862"/>
                </a:cubicBezTo>
                <a:cubicBezTo>
                  <a:pt x="6646" y="17862"/>
                  <a:pt x="6644" y="17862"/>
                  <a:pt x="6642" y="17862"/>
                </a:cubicBezTo>
                <a:cubicBezTo>
                  <a:pt x="6640" y="17862"/>
                  <a:pt x="6637" y="17862"/>
                  <a:pt x="6633" y="17862"/>
                </a:cubicBezTo>
                <a:cubicBezTo>
                  <a:pt x="6412" y="17862"/>
                  <a:pt x="6231" y="17621"/>
                  <a:pt x="6231" y="17323"/>
                </a:cubicBezTo>
                <a:cubicBezTo>
                  <a:pt x="6231" y="17023"/>
                  <a:pt x="6412" y="16778"/>
                  <a:pt x="6633" y="16778"/>
                </a:cubicBezTo>
                <a:close/>
                <a:moveTo>
                  <a:pt x="3917" y="17494"/>
                </a:moveTo>
                <a:cubicBezTo>
                  <a:pt x="4018" y="17472"/>
                  <a:pt x="4126" y="17503"/>
                  <a:pt x="4216" y="17591"/>
                </a:cubicBezTo>
                <a:cubicBezTo>
                  <a:pt x="4216" y="17591"/>
                  <a:pt x="4216" y="17591"/>
                  <a:pt x="4216" y="17594"/>
                </a:cubicBezTo>
                <a:cubicBezTo>
                  <a:pt x="4395" y="17770"/>
                  <a:pt x="4434" y="18108"/>
                  <a:pt x="4303" y="18349"/>
                </a:cubicBezTo>
                <a:cubicBezTo>
                  <a:pt x="4223" y="18495"/>
                  <a:pt x="4102" y="18571"/>
                  <a:pt x="3978" y="18571"/>
                </a:cubicBezTo>
                <a:cubicBezTo>
                  <a:pt x="3895" y="18571"/>
                  <a:pt x="3812" y="18535"/>
                  <a:pt x="3740" y="18465"/>
                </a:cubicBezTo>
                <a:cubicBezTo>
                  <a:pt x="3561" y="18289"/>
                  <a:pt x="3523" y="17951"/>
                  <a:pt x="3653" y="17710"/>
                </a:cubicBezTo>
                <a:cubicBezTo>
                  <a:pt x="3719" y="17589"/>
                  <a:pt x="3815" y="17515"/>
                  <a:pt x="3917" y="17494"/>
                </a:cubicBezTo>
                <a:close/>
                <a:moveTo>
                  <a:pt x="9333" y="17516"/>
                </a:moveTo>
                <a:cubicBezTo>
                  <a:pt x="9434" y="17538"/>
                  <a:pt x="9531" y="17613"/>
                  <a:pt x="9596" y="17735"/>
                </a:cubicBezTo>
                <a:cubicBezTo>
                  <a:pt x="9727" y="17976"/>
                  <a:pt x="9686" y="18313"/>
                  <a:pt x="9505" y="18490"/>
                </a:cubicBezTo>
                <a:cubicBezTo>
                  <a:pt x="9435" y="18557"/>
                  <a:pt x="9353" y="18592"/>
                  <a:pt x="9270" y="18592"/>
                </a:cubicBezTo>
                <a:cubicBezTo>
                  <a:pt x="9146" y="18592"/>
                  <a:pt x="9023" y="18515"/>
                  <a:pt x="8945" y="18369"/>
                </a:cubicBezTo>
                <a:cubicBezTo>
                  <a:pt x="8814" y="18126"/>
                  <a:pt x="8854" y="17788"/>
                  <a:pt x="9034" y="17612"/>
                </a:cubicBezTo>
                <a:cubicBezTo>
                  <a:pt x="9124" y="17524"/>
                  <a:pt x="9231" y="17494"/>
                  <a:pt x="9333" y="17516"/>
                </a:cubicBezTo>
                <a:close/>
                <a:moveTo>
                  <a:pt x="14909" y="17564"/>
                </a:moveTo>
                <a:cubicBezTo>
                  <a:pt x="15338" y="17564"/>
                  <a:pt x="15686" y="18033"/>
                  <a:pt x="15686" y="18610"/>
                </a:cubicBezTo>
                <a:cubicBezTo>
                  <a:pt x="15686" y="19188"/>
                  <a:pt x="15338" y="19656"/>
                  <a:pt x="14909" y="19656"/>
                </a:cubicBezTo>
                <a:cubicBezTo>
                  <a:pt x="14481" y="19656"/>
                  <a:pt x="14133" y="19188"/>
                  <a:pt x="14133" y="18610"/>
                </a:cubicBezTo>
                <a:cubicBezTo>
                  <a:pt x="14133" y="18033"/>
                  <a:pt x="14481" y="17564"/>
                  <a:pt x="14909" y="17564"/>
                </a:cubicBezTo>
                <a:close/>
                <a:moveTo>
                  <a:pt x="18107" y="17564"/>
                </a:moveTo>
                <a:cubicBezTo>
                  <a:pt x="18536" y="17564"/>
                  <a:pt x="18884" y="18033"/>
                  <a:pt x="18884" y="18610"/>
                </a:cubicBezTo>
                <a:cubicBezTo>
                  <a:pt x="18884" y="19188"/>
                  <a:pt x="18536" y="19656"/>
                  <a:pt x="18107" y="19656"/>
                </a:cubicBezTo>
                <a:cubicBezTo>
                  <a:pt x="17678" y="19656"/>
                  <a:pt x="17330" y="19188"/>
                  <a:pt x="17330" y="18610"/>
                </a:cubicBezTo>
                <a:cubicBezTo>
                  <a:pt x="17330" y="18033"/>
                  <a:pt x="17678" y="17564"/>
                  <a:pt x="18107" y="17564"/>
                </a:cubicBezTo>
                <a:close/>
                <a:moveTo>
                  <a:pt x="5197" y="18355"/>
                </a:moveTo>
                <a:cubicBezTo>
                  <a:pt x="5249" y="18350"/>
                  <a:pt x="5303" y="18359"/>
                  <a:pt x="5355" y="18383"/>
                </a:cubicBezTo>
                <a:cubicBezTo>
                  <a:pt x="5566" y="18475"/>
                  <a:pt x="5682" y="18781"/>
                  <a:pt x="5612" y="19065"/>
                </a:cubicBezTo>
                <a:cubicBezTo>
                  <a:pt x="5558" y="19292"/>
                  <a:pt x="5399" y="19438"/>
                  <a:pt x="5230" y="19438"/>
                </a:cubicBezTo>
                <a:cubicBezTo>
                  <a:pt x="5188" y="19438"/>
                  <a:pt x="5146" y="19429"/>
                  <a:pt x="5105" y="19410"/>
                </a:cubicBezTo>
                <a:cubicBezTo>
                  <a:pt x="4894" y="19318"/>
                  <a:pt x="4780" y="19010"/>
                  <a:pt x="4849" y="18728"/>
                </a:cubicBezTo>
                <a:cubicBezTo>
                  <a:pt x="4900" y="18515"/>
                  <a:pt x="5041" y="18373"/>
                  <a:pt x="5197" y="18355"/>
                </a:cubicBezTo>
                <a:close/>
                <a:moveTo>
                  <a:pt x="8050" y="18369"/>
                </a:moveTo>
                <a:cubicBezTo>
                  <a:pt x="8206" y="18388"/>
                  <a:pt x="8346" y="18529"/>
                  <a:pt x="8398" y="18742"/>
                </a:cubicBezTo>
                <a:cubicBezTo>
                  <a:pt x="8464" y="19026"/>
                  <a:pt x="8347" y="19332"/>
                  <a:pt x="8136" y="19422"/>
                </a:cubicBezTo>
                <a:cubicBezTo>
                  <a:pt x="8096" y="19441"/>
                  <a:pt x="8053" y="19449"/>
                  <a:pt x="8013" y="19449"/>
                </a:cubicBezTo>
                <a:cubicBezTo>
                  <a:pt x="7842" y="19449"/>
                  <a:pt x="7685" y="19302"/>
                  <a:pt x="7631" y="19072"/>
                </a:cubicBezTo>
                <a:cubicBezTo>
                  <a:pt x="7563" y="18787"/>
                  <a:pt x="7680" y="18481"/>
                  <a:pt x="7891" y="18392"/>
                </a:cubicBezTo>
                <a:cubicBezTo>
                  <a:pt x="7944" y="18369"/>
                  <a:pt x="7998" y="18363"/>
                  <a:pt x="8050" y="18369"/>
                </a:cubicBezTo>
                <a:close/>
                <a:moveTo>
                  <a:pt x="6621" y="18656"/>
                </a:moveTo>
                <a:cubicBezTo>
                  <a:pt x="6845" y="18656"/>
                  <a:pt x="7023" y="18899"/>
                  <a:pt x="7023" y="19197"/>
                </a:cubicBezTo>
                <a:cubicBezTo>
                  <a:pt x="7021" y="19497"/>
                  <a:pt x="6843" y="19738"/>
                  <a:pt x="6620" y="19738"/>
                </a:cubicBezTo>
                <a:cubicBezTo>
                  <a:pt x="6399" y="19735"/>
                  <a:pt x="6218" y="19495"/>
                  <a:pt x="6220" y="19194"/>
                </a:cubicBezTo>
                <a:cubicBezTo>
                  <a:pt x="6220" y="18897"/>
                  <a:pt x="6400" y="18653"/>
                  <a:pt x="6621" y="1865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2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542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541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544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5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6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1" animBg="1" advAuto="0"/>
      <p:bldP spid="545" grpId="2" animBg="1" advAuto="0"/>
      <p:bldP spid="546" grpId="3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551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550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549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552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3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4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5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6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7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L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13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13. december</a:t>
            </a:r>
            <a:r>
              <a:t> </a:t>
            </a:r>
          </a:p>
        </p:txBody>
      </p:sp>
      <p:sp>
        <p:nvSpPr>
          <p:cNvPr id="560" name="Hanna og Rasmus elsker julen. Men hvilket land har tidligere forbudt jul i deres land?"/>
          <p:cNvSpPr txBox="1"/>
          <p:nvPr/>
        </p:nvSpPr>
        <p:spPr>
          <a:xfrm>
            <a:off x="1121578" y="3783497"/>
            <a:ext cx="8448083" cy="82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elsker julen. Men hvilket land har tidligere forbudt jul i deres land?</a:t>
            </a:r>
          </a:p>
        </p:txBody>
      </p:sp>
      <p:pic>
        <p:nvPicPr>
          <p:cNvPr id="561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🇬🇧">
            <a:hlinkClick r:id="rId5" action="ppaction://hlinksldjump"/>
          </p:cNvPr>
          <p:cNvSpPr txBox="1"/>
          <p:nvPr/>
        </p:nvSpPr>
        <p:spPr>
          <a:xfrm>
            <a:off x="1213856" y="5664133"/>
            <a:ext cx="11938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r>
              <a:t>🇬🇧</a:t>
            </a:r>
          </a:p>
        </p:txBody>
      </p:sp>
      <p:sp>
        <p:nvSpPr>
          <p:cNvPr id="563" name="🇩🇰"/>
          <p:cNvSpPr txBox="1"/>
          <p:nvPr/>
        </p:nvSpPr>
        <p:spPr>
          <a:xfrm>
            <a:off x="3628966" y="5627798"/>
            <a:ext cx="11938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r>
              <a:t>🇩🇰</a:t>
            </a:r>
          </a:p>
        </p:txBody>
      </p:sp>
      <p:sp>
        <p:nvSpPr>
          <p:cNvPr id="564" name="🇩🇪"/>
          <p:cNvSpPr txBox="1"/>
          <p:nvPr/>
        </p:nvSpPr>
        <p:spPr>
          <a:xfrm>
            <a:off x="6044077" y="5715085"/>
            <a:ext cx="11938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r>
              <a:t>🇩🇪</a:t>
            </a:r>
          </a:p>
        </p:txBody>
      </p:sp>
      <p:sp>
        <p:nvSpPr>
          <p:cNvPr id="565" name="🇫🇷"/>
          <p:cNvSpPr txBox="1"/>
          <p:nvPr/>
        </p:nvSpPr>
        <p:spPr>
          <a:xfrm>
            <a:off x="8459188" y="5725996"/>
            <a:ext cx="11938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r>
              <a:t>🇫🇷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6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172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171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170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173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5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7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8" name="Dagens bogstaver…"/>
          <p:cNvSpPr/>
          <p:nvPr/>
        </p:nvSpPr>
        <p:spPr>
          <a:xfrm>
            <a:off x="9871012" y="103326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bogstaver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3" animBg="1" advAuto="0"/>
      <p:bldP spid="174" grpId="4" animBg="1" advAuto="0"/>
      <p:bldP spid="175" grpId="2" animBg="1" advAuto="0"/>
      <p:bldP spid="176" grpId="5" animBg="1" advAuto="0"/>
      <p:bldP spid="177" grpId="1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568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567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570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1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2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" grpId="1" animBg="1" advAuto="0"/>
      <p:bldP spid="571" grpId="2" animBg="1" advAuto="0"/>
      <p:bldP spid="572" grpId="3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577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576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575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578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9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0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1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2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3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G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14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14. december</a:t>
            </a:r>
            <a:r>
              <a:t> </a:t>
            </a:r>
          </a:p>
        </p:txBody>
      </p:sp>
      <p:grpSp>
        <p:nvGrpSpPr>
          <p:cNvPr id="588" name="Santa Claus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587" name="Santa Claus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Santa Claus</a:t>
              </a:r>
            </a:p>
          </p:txBody>
        </p:sp>
        <p:pic>
          <p:nvPicPr>
            <p:cNvPr id="586" name="Santa Claus" descr="Santa Clau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591" name="Christmas ma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590" name="Christmas man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Christmas man</a:t>
              </a:r>
            </a:p>
          </p:txBody>
        </p:sp>
        <p:pic>
          <p:nvPicPr>
            <p:cNvPr id="589" name="Christmas man" descr="Christmas m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594" name="Gift man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593" name="Gift man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Gift man</a:t>
              </a:r>
            </a:p>
          </p:txBody>
        </p:sp>
        <p:pic>
          <p:nvPicPr>
            <p:cNvPr id="592" name="Gift man" descr="Gift m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595" name="English lesson.…"/>
          <p:cNvSpPr txBox="1"/>
          <p:nvPr/>
        </p:nvSpPr>
        <p:spPr>
          <a:xfrm>
            <a:off x="105144" y="4814876"/>
            <a:ext cx="12880574" cy="119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English lesson.</a:t>
            </a:r>
          </a:p>
          <a:p>
            <a:endParaRPr/>
          </a:p>
          <a:p>
            <a:r>
              <a:t>What do you call julemanden in english?</a:t>
            </a:r>
          </a:p>
        </p:txBody>
      </p:sp>
      <p:pic>
        <p:nvPicPr>
          <p:cNvPr id="596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96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599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598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01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2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3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1" animBg="1" advAuto="0"/>
      <p:bldP spid="602" grpId="2" animBg="1" advAuto="0"/>
      <p:bldP spid="603" grpId="3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608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607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606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09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0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1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2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3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14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14. december</a:t>
            </a:r>
            <a:r>
              <a:t> </a:t>
            </a:r>
          </a:p>
        </p:txBody>
      </p:sp>
      <p:grpSp>
        <p:nvGrpSpPr>
          <p:cNvPr id="618" name="Happy Christmas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617" name="Happy Christmas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Happy Christmas </a:t>
              </a:r>
            </a:p>
          </p:txBody>
        </p:sp>
        <p:pic>
          <p:nvPicPr>
            <p:cNvPr id="616" name="Happy Christmas" descr="Happy Christma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621" name="Good Christmas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620" name="Good Christmas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Good Christmas </a:t>
              </a:r>
            </a:p>
          </p:txBody>
        </p:sp>
        <p:pic>
          <p:nvPicPr>
            <p:cNvPr id="619" name="Good Christmas" descr="Good Christma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624" name="Merry Christmas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623" name="Merry Christmas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Merry Christmas </a:t>
              </a:r>
            </a:p>
          </p:txBody>
        </p:sp>
        <p:pic>
          <p:nvPicPr>
            <p:cNvPr id="622" name="Merry Christmas" descr="Merry Christma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25" name="English lesson.…"/>
          <p:cNvSpPr txBox="1"/>
          <p:nvPr/>
        </p:nvSpPr>
        <p:spPr>
          <a:xfrm>
            <a:off x="105144" y="4814876"/>
            <a:ext cx="12880574" cy="119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English lesson.</a:t>
            </a:r>
          </a:p>
          <a:p>
            <a:endParaRPr/>
          </a:p>
          <a:p>
            <a:r>
              <a:t>How do you say glædelig jul in english?</a:t>
            </a:r>
          </a:p>
        </p:txBody>
      </p:sp>
      <p:pic>
        <p:nvPicPr>
          <p:cNvPr id="626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26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629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628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31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2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3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" grpId="1" animBg="1" advAuto="0"/>
      <p:bldP spid="632" grpId="2" animBg="1" advAuto="0"/>
      <p:bldP spid="633" grpId="3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638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637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636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39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0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1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2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3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4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N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15. december"/>
          <p:cNvSpPr txBox="1"/>
          <p:nvPr/>
        </p:nvSpPr>
        <p:spPr>
          <a:xfrm>
            <a:off x="661501" y="95697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15. december</a:t>
            </a:r>
            <a:r>
              <a:t> </a:t>
            </a:r>
          </a:p>
        </p:txBody>
      </p:sp>
      <p:grpSp>
        <p:nvGrpSpPr>
          <p:cNvPr id="649" name="Stødt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648" name="Stødt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Stødt</a:t>
              </a:r>
            </a:p>
          </p:txBody>
        </p:sp>
        <p:pic>
          <p:nvPicPr>
            <p:cNvPr id="647" name="Stødt" descr="Stødt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652" name="Født"/>
          <p:cNvGrpSpPr/>
          <p:nvPr/>
        </p:nvGrpSpPr>
        <p:grpSpPr>
          <a:xfrm>
            <a:off x="2037306" y="6582286"/>
            <a:ext cx="2472337" cy="830937"/>
            <a:chOff x="0" y="0"/>
            <a:chExt cx="2472336" cy="830936"/>
          </a:xfrm>
        </p:grpSpPr>
        <p:sp>
          <p:nvSpPr>
            <p:cNvPr id="651" name="Født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Født</a:t>
              </a:r>
            </a:p>
          </p:txBody>
        </p:sp>
        <p:pic>
          <p:nvPicPr>
            <p:cNvPr id="650" name="Født" descr="Født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655" name="Mødt"/>
          <p:cNvGrpSpPr/>
          <p:nvPr/>
        </p:nvGrpSpPr>
        <p:grpSpPr>
          <a:xfrm>
            <a:off x="2040751" y="7533524"/>
            <a:ext cx="2472337" cy="830937"/>
            <a:chOff x="0" y="0"/>
            <a:chExt cx="2472336" cy="830936"/>
          </a:xfrm>
        </p:grpSpPr>
        <p:sp>
          <p:nvSpPr>
            <p:cNvPr id="654" name="Mødt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Mødt</a:t>
              </a:r>
            </a:p>
          </p:txBody>
        </p:sp>
        <p:pic>
          <p:nvPicPr>
            <p:cNvPr id="653" name="Mødt" descr="Mødt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56" name="Vælg det ord der mangler i sangteksten"/>
          <p:cNvSpPr txBox="1"/>
          <p:nvPr/>
        </p:nvSpPr>
        <p:spPr>
          <a:xfrm>
            <a:off x="-2011554" y="2393820"/>
            <a:ext cx="11748874" cy="4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Vælg det ord der mangler i sangteksten </a:t>
            </a:r>
          </a:p>
        </p:txBody>
      </p:sp>
      <p:pic>
        <p:nvPicPr>
          <p:cNvPr id="657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4B4D4D61-8F46-4420-9C7E-3C1772B3245D-L0-001.jpeg" descr="4B4D4D61-8F46-4420-9C7E-3C1772B3245D-L0-00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46190" y="1729831"/>
            <a:ext cx="3721101" cy="7886701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Rektangel"/>
          <p:cNvSpPr/>
          <p:nvPr/>
        </p:nvSpPr>
        <p:spPr>
          <a:xfrm>
            <a:off x="10585450" y="1781735"/>
            <a:ext cx="426758" cy="375958"/>
          </a:xfrm>
          <a:prstGeom prst="rect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57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662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661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64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5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6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" grpId="1" animBg="1" advAuto="0"/>
      <p:bldP spid="665" grpId="2" animBg="1" advAuto="0"/>
      <p:bldP spid="666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181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180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183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animBg="1" advAuto="0"/>
      <p:bldP spid="184" grpId="2" animBg="1" advAuto="0"/>
      <p:bldP spid="185" grpId="3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671" name="Næste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670" name="Næste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</a:t>
              </a:r>
            </a:p>
          </p:txBody>
        </p:sp>
        <p:pic>
          <p:nvPicPr>
            <p:cNvPr id="669" name="Næste" descr="Næst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72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3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4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5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6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15. december"/>
          <p:cNvSpPr txBox="1"/>
          <p:nvPr/>
        </p:nvSpPr>
        <p:spPr>
          <a:xfrm>
            <a:off x="661501" y="95697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15. december</a:t>
            </a:r>
            <a:r>
              <a:t> </a:t>
            </a:r>
          </a:p>
        </p:txBody>
      </p:sp>
      <p:grpSp>
        <p:nvGrpSpPr>
          <p:cNvPr id="681" name="Tak, tak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680" name="Tak, tak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Tak, tak</a:t>
              </a:r>
            </a:p>
          </p:txBody>
        </p:sp>
        <p:pic>
          <p:nvPicPr>
            <p:cNvPr id="679" name="Tak, tak" descr="Tak, tak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684" name="Halleluja, halleluja"/>
          <p:cNvGrpSpPr/>
          <p:nvPr/>
        </p:nvGrpSpPr>
        <p:grpSpPr>
          <a:xfrm>
            <a:off x="2037306" y="7564058"/>
            <a:ext cx="2472337" cy="830937"/>
            <a:chOff x="0" y="0"/>
            <a:chExt cx="2472336" cy="830936"/>
          </a:xfrm>
        </p:grpSpPr>
        <p:sp>
          <p:nvSpPr>
            <p:cNvPr id="683" name="Halleluja, halleluja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Halleluja, halleluja</a:t>
              </a:r>
            </a:p>
          </p:txBody>
        </p:sp>
        <p:pic>
          <p:nvPicPr>
            <p:cNvPr id="682" name="Halleluja, halleluja" descr="Halleluja, halleluja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687" name="Amen, amen"/>
          <p:cNvGrpSpPr/>
          <p:nvPr/>
        </p:nvGrpSpPr>
        <p:grpSpPr>
          <a:xfrm>
            <a:off x="2071431" y="6643354"/>
            <a:ext cx="2472338" cy="830938"/>
            <a:chOff x="0" y="0"/>
            <a:chExt cx="2472336" cy="830936"/>
          </a:xfrm>
        </p:grpSpPr>
        <p:sp>
          <p:nvSpPr>
            <p:cNvPr id="686" name="Amen, amen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Amen, amen</a:t>
              </a:r>
            </a:p>
          </p:txBody>
        </p:sp>
        <p:pic>
          <p:nvPicPr>
            <p:cNvPr id="685" name="Amen, amen" descr="Amen, ame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88" name="Vælg det ord der mangler i sangteksten"/>
          <p:cNvSpPr txBox="1"/>
          <p:nvPr/>
        </p:nvSpPr>
        <p:spPr>
          <a:xfrm>
            <a:off x="-2011554" y="2393820"/>
            <a:ext cx="11748874" cy="4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Vælg det ord der mangler i sangteksten </a:t>
            </a:r>
          </a:p>
        </p:txBody>
      </p:sp>
      <p:pic>
        <p:nvPicPr>
          <p:cNvPr id="689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0" name="4B4D4D61-8F46-4420-9C7E-3C1772B3245D-L0-001.jpeg" descr="4B4D4D61-8F46-4420-9C7E-3C1772B3245D-L0-00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46190" y="1729831"/>
            <a:ext cx="3721101" cy="7886701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Rektangel"/>
          <p:cNvSpPr/>
          <p:nvPr/>
        </p:nvSpPr>
        <p:spPr>
          <a:xfrm>
            <a:off x="9570718" y="2657084"/>
            <a:ext cx="1764141" cy="320641"/>
          </a:xfrm>
          <a:prstGeom prst="rect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6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89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694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693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696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7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8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" grpId="1" animBg="1" advAuto="0"/>
      <p:bldP spid="697" grpId="2" animBg="1" advAuto="0"/>
      <p:bldP spid="698" grpId="3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703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702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701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704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5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6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7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8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9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I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16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16. december</a:t>
            </a:r>
            <a:r>
              <a:t> </a:t>
            </a:r>
          </a:p>
        </p:txBody>
      </p:sp>
      <p:sp>
        <p:nvSpPr>
          <p:cNvPr id="712" name="Hanna og Rasmus spiser and til jul. Men hvad spiser de i England?"/>
          <p:cNvSpPr txBox="1"/>
          <p:nvPr/>
        </p:nvSpPr>
        <p:spPr>
          <a:xfrm>
            <a:off x="902834" y="3465075"/>
            <a:ext cx="10646885" cy="4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spiser and til jul. Men hvad spiser de i England?</a:t>
            </a:r>
          </a:p>
        </p:txBody>
      </p:sp>
      <p:pic>
        <p:nvPicPr>
          <p:cNvPr id="713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C15C26CA-E92F-4E6C-B5CC-547B266C176F-L0-001.png" descr="C15C26CA-E92F-4E6C-B5CC-547B266C176F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0659" y="4384928"/>
            <a:ext cx="3092694" cy="4517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5" name="E1A2757C-1003-4A6F-9090-897D5256D48F-L0-001.png" descr="E1A2757C-1003-4A6F-9090-897D5256D48F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64766" y="4112476"/>
            <a:ext cx="4373613" cy="5248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82E5EA6B-69A5-4BAA-9D08-F983B1E522F1-L0-001.png" descr="82E5EA6B-69A5-4BAA-9D08-F983B1E522F1-L0-00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07739" y="4420439"/>
            <a:ext cx="3712642" cy="4569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7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13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719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718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721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2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3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1" animBg="1" advAuto="0"/>
      <p:bldP spid="722" grpId="2" animBg="1" advAuto="0"/>
      <p:bldP spid="723" grpId="3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728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727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726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729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0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1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2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3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4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E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17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17. december</a:t>
            </a:r>
            <a:r>
              <a:t> </a:t>
            </a:r>
          </a:p>
        </p:txBody>
      </p:sp>
      <p:grpSp>
        <p:nvGrpSpPr>
          <p:cNvPr id="739" name="Den 24. - morgenen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738" name="Den 24. - morgenen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Den 24. - morgenen</a:t>
              </a:r>
            </a:p>
          </p:txBody>
        </p:sp>
        <p:pic>
          <p:nvPicPr>
            <p:cNvPr id="737" name="Den 24. - morgenen" descr="Den 24. - morgene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742" name="Den 24. - aften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741" name="Den 24. - aftenen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Den 24. - aftenen </a:t>
              </a:r>
            </a:p>
          </p:txBody>
        </p:sp>
        <p:pic>
          <p:nvPicPr>
            <p:cNvPr id="740" name="Den 24. - aftenen" descr="Den 24. - aftene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745" name="Den 25. - morgenen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744" name="Den 25. - morgenen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Den 25. - morgenen</a:t>
              </a:r>
            </a:p>
          </p:txBody>
        </p:sp>
        <p:pic>
          <p:nvPicPr>
            <p:cNvPr id="743" name="Den 25. - morgenen" descr="Den 25. - morgene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746" name="Hanna og Rasmus åbner julegaver den 24. december om aftenen. Men hvornår åbner de gaver i England?"/>
          <p:cNvSpPr txBox="1"/>
          <p:nvPr/>
        </p:nvSpPr>
        <p:spPr>
          <a:xfrm>
            <a:off x="105144" y="4999026"/>
            <a:ext cx="10608534" cy="82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åbner julegaver den 24. december om aftenen. Men hvornår åbner de gaver i England?</a:t>
            </a:r>
          </a:p>
        </p:txBody>
      </p:sp>
      <p:pic>
        <p:nvPicPr>
          <p:cNvPr id="747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Gave"/>
          <p:cNvSpPr/>
          <p:nvPr/>
        </p:nvSpPr>
        <p:spPr>
          <a:xfrm>
            <a:off x="8640781" y="5973353"/>
            <a:ext cx="2006800" cy="2366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366" y="0"/>
                  <a:pt x="8196" y="977"/>
                  <a:pt x="8164" y="2187"/>
                </a:cubicBezTo>
                <a:cubicBezTo>
                  <a:pt x="7271" y="1693"/>
                  <a:pt x="6060" y="1770"/>
                  <a:pt x="5266" y="2427"/>
                </a:cubicBezTo>
                <a:cubicBezTo>
                  <a:pt x="4820" y="2796"/>
                  <a:pt x="4570" y="3288"/>
                  <a:pt x="4562" y="3816"/>
                </a:cubicBezTo>
                <a:cubicBezTo>
                  <a:pt x="4555" y="4344"/>
                  <a:pt x="4789" y="4843"/>
                  <a:pt x="5224" y="5221"/>
                </a:cubicBezTo>
                <a:cubicBezTo>
                  <a:pt x="5498" y="5460"/>
                  <a:pt x="5856" y="5665"/>
                  <a:pt x="6249" y="5839"/>
                </a:cubicBezTo>
                <a:cubicBezTo>
                  <a:pt x="4508" y="5606"/>
                  <a:pt x="2878" y="5234"/>
                  <a:pt x="1483" y="4723"/>
                </a:cubicBezTo>
                <a:lnTo>
                  <a:pt x="1051" y="5568"/>
                </a:lnTo>
                <a:cubicBezTo>
                  <a:pt x="3664" y="6525"/>
                  <a:pt x="7127" y="7053"/>
                  <a:pt x="10801" y="7053"/>
                </a:cubicBezTo>
                <a:cubicBezTo>
                  <a:pt x="14475" y="7053"/>
                  <a:pt x="17936" y="6525"/>
                  <a:pt x="20549" y="5568"/>
                </a:cubicBezTo>
                <a:lnTo>
                  <a:pt x="20119" y="4723"/>
                </a:lnTo>
                <a:cubicBezTo>
                  <a:pt x="18724" y="5234"/>
                  <a:pt x="17092" y="5606"/>
                  <a:pt x="15351" y="5839"/>
                </a:cubicBezTo>
                <a:cubicBezTo>
                  <a:pt x="15744" y="5665"/>
                  <a:pt x="16104" y="5460"/>
                  <a:pt x="16378" y="5221"/>
                </a:cubicBezTo>
                <a:cubicBezTo>
                  <a:pt x="16813" y="4843"/>
                  <a:pt x="17047" y="4344"/>
                  <a:pt x="17040" y="3816"/>
                </a:cubicBezTo>
                <a:cubicBezTo>
                  <a:pt x="17032" y="3288"/>
                  <a:pt x="16782" y="2796"/>
                  <a:pt x="16336" y="2427"/>
                </a:cubicBezTo>
                <a:cubicBezTo>
                  <a:pt x="15542" y="1770"/>
                  <a:pt x="14331" y="1693"/>
                  <a:pt x="13438" y="2187"/>
                </a:cubicBezTo>
                <a:cubicBezTo>
                  <a:pt x="13406" y="977"/>
                  <a:pt x="12236" y="0"/>
                  <a:pt x="10801" y="0"/>
                </a:cubicBezTo>
                <a:close/>
                <a:moveTo>
                  <a:pt x="10801" y="862"/>
                </a:moveTo>
                <a:cubicBezTo>
                  <a:pt x="11695" y="862"/>
                  <a:pt x="12421" y="1480"/>
                  <a:pt x="12421" y="2238"/>
                </a:cubicBezTo>
                <a:cubicBezTo>
                  <a:pt x="12421" y="3233"/>
                  <a:pt x="11465" y="4664"/>
                  <a:pt x="10801" y="5507"/>
                </a:cubicBezTo>
                <a:cubicBezTo>
                  <a:pt x="10137" y="4664"/>
                  <a:pt x="9179" y="3233"/>
                  <a:pt x="9179" y="2238"/>
                </a:cubicBezTo>
                <a:cubicBezTo>
                  <a:pt x="9179" y="1480"/>
                  <a:pt x="9907" y="862"/>
                  <a:pt x="10801" y="862"/>
                </a:cubicBezTo>
                <a:close/>
                <a:moveTo>
                  <a:pt x="6908" y="2787"/>
                </a:moveTo>
                <a:cubicBezTo>
                  <a:pt x="7240" y="2790"/>
                  <a:pt x="7550" y="2904"/>
                  <a:pt x="7782" y="3105"/>
                </a:cubicBezTo>
                <a:cubicBezTo>
                  <a:pt x="8413" y="3654"/>
                  <a:pt x="8808" y="4852"/>
                  <a:pt x="9002" y="5677"/>
                </a:cubicBezTo>
                <a:cubicBezTo>
                  <a:pt x="8035" y="5492"/>
                  <a:pt x="6633" y="5127"/>
                  <a:pt x="6001" y="4578"/>
                </a:cubicBezTo>
                <a:cubicBezTo>
                  <a:pt x="5770" y="4376"/>
                  <a:pt x="5644" y="4110"/>
                  <a:pt x="5648" y="3828"/>
                </a:cubicBezTo>
                <a:cubicBezTo>
                  <a:pt x="5652" y="3547"/>
                  <a:pt x="5786" y="3283"/>
                  <a:pt x="6024" y="3087"/>
                </a:cubicBezTo>
                <a:cubicBezTo>
                  <a:pt x="6261" y="2890"/>
                  <a:pt x="6577" y="2784"/>
                  <a:pt x="6908" y="2787"/>
                </a:cubicBezTo>
                <a:close/>
                <a:moveTo>
                  <a:pt x="14710" y="2787"/>
                </a:moveTo>
                <a:cubicBezTo>
                  <a:pt x="15023" y="2787"/>
                  <a:pt x="15337" y="2887"/>
                  <a:pt x="15578" y="3087"/>
                </a:cubicBezTo>
                <a:cubicBezTo>
                  <a:pt x="16069" y="3493"/>
                  <a:pt x="16077" y="4162"/>
                  <a:pt x="15599" y="4578"/>
                </a:cubicBezTo>
                <a:cubicBezTo>
                  <a:pt x="14968" y="5126"/>
                  <a:pt x="13566" y="5492"/>
                  <a:pt x="12598" y="5677"/>
                </a:cubicBezTo>
                <a:cubicBezTo>
                  <a:pt x="12792" y="4852"/>
                  <a:pt x="13190" y="3653"/>
                  <a:pt x="13820" y="3105"/>
                </a:cubicBezTo>
                <a:cubicBezTo>
                  <a:pt x="14063" y="2894"/>
                  <a:pt x="14387" y="2787"/>
                  <a:pt x="14710" y="2787"/>
                </a:cubicBezTo>
                <a:close/>
                <a:moveTo>
                  <a:pt x="0" y="7578"/>
                </a:moveTo>
                <a:lnTo>
                  <a:pt x="0" y="11099"/>
                </a:lnTo>
                <a:lnTo>
                  <a:pt x="9229" y="11099"/>
                </a:lnTo>
                <a:lnTo>
                  <a:pt x="9229" y="7578"/>
                </a:lnTo>
                <a:lnTo>
                  <a:pt x="0" y="7578"/>
                </a:lnTo>
                <a:close/>
                <a:moveTo>
                  <a:pt x="12371" y="7578"/>
                </a:moveTo>
                <a:lnTo>
                  <a:pt x="12371" y="11099"/>
                </a:lnTo>
                <a:lnTo>
                  <a:pt x="21600" y="11099"/>
                </a:lnTo>
                <a:lnTo>
                  <a:pt x="21600" y="7578"/>
                </a:lnTo>
                <a:lnTo>
                  <a:pt x="12371" y="7578"/>
                </a:lnTo>
                <a:close/>
                <a:moveTo>
                  <a:pt x="943" y="11779"/>
                </a:moveTo>
                <a:lnTo>
                  <a:pt x="943" y="21600"/>
                </a:lnTo>
                <a:lnTo>
                  <a:pt x="9229" y="21600"/>
                </a:lnTo>
                <a:lnTo>
                  <a:pt x="9229" y="11779"/>
                </a:lnTo>
                <a:lnTo>
                  <a:pt x="943" y="11779"/>
                </a:lnTo>
                <a:close/>
                <a:moveTo>
                  <a:pt x="12371" y="11779"/>
                </a:moveTo>
                <a:lnTo>
                  <a:pt x="12371" y="21600"/>
                </a:lnTo>
                <a:lnTo>
                  <a:pt x="20657" y="21600"/>
                </a:lnTo>
                <a:lnTo>
                  <a:pt x="20657" y="11779"/>
                </a:lnTo>
                <a:lnTo>
                  <a:pt x="12371" y="11779"/>
                </a:lnTo>
                <a:close/>
              </a:path>
            </a:pathLst>
          </a:cu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49" name="Gave"/>
          <p:cNvSpPr/>
          <p:nvPr/>
        </p:nvSpPr>
        <p:spPr>
          <a:xfrm>
            <a:off x="5497449" y="5973353"/>
            <a:ext cx="2006800" cy="2366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366" y="0"/>
                  <a:pt x="8196" y="977"/>
                  <a:pt x="8164" y="2187"/>
                </a:cubicBezTo>
                <a:cubicBezTo>
                  <a:pt x="7271" y="1693"/>
                  <a:pt x="6060" y="1770"/>
                  <a:pt x="5266" y="2427"/>
                </a:cubicBezTo>
                <a:cubicBezTo>
                  <a:pt x="4820" y="2796"/>
                  <a:pt x="4570" y="3288"/>
                  <a:pt x="4562" y="3816"/>
                </a:cubicBezTo>
                <a:cubicBezTo>
                  <a:pt x="4555" y="4344"/>
                  <a:pt x="4789" y="4843"/>
                  <a:pt x="5224" y="5221"/>
                </a:cubicBezTo>
                <a:cubicBezTo>
                  <a:pt x="5498" y="5460"/>
                  <a:pt x="5856" y="5665"/>
                  <a:pt x="6249" y="5839"/>
                </a:cubicBezTo>
                <a:cubicBezTo>
                  <a:pt x="4508" y="5606"/>
                  <a:pt x="2878" y="5234"/>
                  <a:pt x="1483" y="4723"/>
                </a:cubicBezTo>
                <a:lnTo>
                  <a:pt x="1051" y="5568"/>
                </a:lnTo>
                <a:cubicBezTo>
                  <a:pt x="3664" y="6525"/>
                  <a:pt x="7127" y="7053"/>
                  <a:pt x="10801" y="7053"/>
                </a:cubicBezTo>
                <a:cubicBezTo>
                  <a:pt x="14475" y="7053"/>
                  <a:pt x="17936" y="6525"/>
                  <a:pt x="20549" y="5568"/>
                </a:cubicBezTo>
                <a:lnTo>
                  <a:pt x="20119" y="4723"/>
                </a:lnTo>
                <a:cubicBezTo>
                  <a:pt x="18724" y="5234"/>
                  <a:pt x="17092" y="5606"/>
                  <a:pt x="15351" y="5839"/>
                </a:cubicBezTo>
                <a:cubicBezTo>
                  <a:pt x="15744" y="5665"/>
                  <a:pt x="16104" y="5460"/>
                  <a:pt x="16378" y="5221"/>
                </a:cubicBezTo>
                <a:cubicBezTo>
                  <a:pt x="16813" y="4843"/>
                  <a:pt x="17047" y="4344"/>
                  <a:pt x="17040" y="3816"/>
                </a:cubicBezTo>
                <a:cubicBezTo>
                  <a:pt x="17032" y="3288"/>
                  <a:pt x="16782" y="2796"/>
                  <a:pt x="16336" y="2427"/>
                </a:cubicBezTo>
                <a:cubicBezTo>
                  <a:pt x="15542" y="1770"/>
                  <a:pt x="14331" y="1693"/>
                  <a:pt x="13438" y="2187"/>
                </a:cubicBezTo>
                <a:cubicBezTo>
                  <a:pt x="13406" y="977"/>
                  <a:pt x="12236" y="0"/>
                  <a:pt x="10801" y="0"/>
                </a:cubicBezTo>
                <a:close/>
                <a:moveTo>
                  <a:pt x="10801" y="862"/>
                </a:moveTo>
                <a:cubicBezTo>
                  <a:pt x="11695" y="862"/>
                  <a:pt x="12421" y="1480"/>
                  <a:pt x="12421" y="2238"/>
                </a:cubicBezTo>
                <a:cubicBezTo>
                  <a:pt x="12421" y="3233"/>
                  <a:pt x="11465" y="4664"/>
                  <a:pt x="10801" y="5507"/>
                </a:cubicBezTo>
                <a:cubicBezTo>
                  <a:pt x="10137" y="4664"/>
                  <a:pt x="9179" y="3233"/>
                  <a:pt x="9179" y="2238"/>
                </a:cubicBezTo>
                <a:cubicBezTo>
                  <a:pt x="9179" y="1480"/>
                  <a:pt x="9907" y="862"/>
                  <a:pt x="10801" y="862"/>
                </a:cubicBezTo>
                <a:close/>
                <a:moveTo>
                  <a:pt x="6908" y="2787"/>
                </a:moveTo>
                <a:cubicBezTo>
                  <a:pt x="7240" y="2790"/>
                  <a:pt x="7550" y="2904"/>
                  <a:pt x="7782" y="3105"/>
                </a:cubicBezTo>
                <a:cubicBezTo>
                  <a:pt x="8413" y="3654"/>
                  <a:pt x="8808" y="4852"/>
                  <a:pt x="9002" y="5677"/>
                </a:cubicBezTo>
                <a:cubicBezTo>
                  <a:pt x="8035" y="5492"/>
                  <a:pt x="6633" y="5127"/>
                  <a:pt x="6001" y="4578"/>
                </a:cubicBezTo>
                <a:cubicBezTo>
                  <a:pt x="5770" y="4376"/>
                  <a:pt x="5644" y="4110"/>
                  <a:pt x="5648" y="3828"/>
                </a:cubicBezTo>
                <a:cubicBezTo>
                  <a:pt x="5652" y="3547"/>
                  <a:pt x="5786" y="3283"/>
                  <a:pt x="6024" y="3087"/>
                </a:cubicBezTo>
                <a:cubicBezTo>
                  <a:pt x="6261" y="2890"/>
                  <a:pt x="6577" y="2784"/>
                  <a:pt x="6908" y="2787"/>
                </a:cubicBezTo>
                <a:close/>
                <a:moveTo>
                  <a:pt x="14710" y="2787"/>
                </a:moveTo>
                <a:cubicBezTo>
                  <a:pt x="15023" y="2787"/>
                  <a:pt x="15337" y="2887"/>
                  <a:pt x="15578" y="3087"/>
                </a:cubicBezTo>
                <a:cubicBezTo>
                  <a:pt x="16069" y="3493"/>
                  <a:pt x="16077" y="4162"/>
                  <a:pt x="15599" y="4578"/>
                </a:cubicBezTo>
                <a:cubicBezTo>
                  <a:pt x="14968" y="5126"/>
                  <a:pt x="13566" y="5492"/>
                  <a:pt x="12598" y="5677"/>
                </a:cubicBezTo>
                <a:cubicBezTo>
                  <a:pt x="12792" y="4852"/>
                  <a:pt x="13190" y="3653"/>
                  <a:pt x="13820" y="3105"/>
                </a:cubicBezTo>
                <a:cubicBezTo>
                  <a:pt x="14063" y="2894"/>
                  <a:pt x="14387" y="2787"/>
                  <a:pt x="14710" y="2787"/>
                </a:cubicBezTo>
                <a:close/>
                <a:moveTo>
                  <a:pt x="0" y="7578"/>
                </a:moveTo>
                <a:lnTo>
                  <a:pt x="0" y="11099"/>
                </a:lnTo>
                <a:lnTo>
                  <a:pt x="9229" y="11099"/>
                </a:lnTo>
                <a:lnTo>
                  <a:pt x="9229" y="7578"/>
                </a:lnTo>
                <a:lnTo>
                  <a:pt x="0" y="7578"/>
                </a:lnTo>
                <a:close/>
                <a:moveTo>
                  <a:pt x="12371" y="7578"/>
                </a:moveTo>
                <a:lnTo>
                  <a:pt x="12371" y="11099"/>
                </a:lnTo>
                <a:lnTo>
                  <a:pt x="21600" y="11099"/>
                </a:lnTo>
                <a:lnTo>
                  <a:pt x="21600" y="7578"/>
                </a:lnTo>
                <a:lnTo>
                  <a:pt x="12371" y="7578"/>
                </a:lnTo>
                <a:close/>
                <a:moveTo>
                  <a:pt x="943" y="11779"/>
                </a:moveTo>
                <a:lnTo>
                  <a:pt x="943" y="21600"/>
                </a:lnTo>
                <a:lnTo>
                  <a:pt x="9229" y="21600"/>
                </a:lnTo>
                <a:lnTo>
                  <a:pt x="9229" y="11779"/>
                </a:lnTo>
                <a:lnTo>
                  <a:pt x="943" y="11779"/>
                </a:lnTo>
                <a:close/>
                <a:moveTo>
                  <a:pt x="12371" y="11779"/>
                </a:moveTo>
                <a:lnTo>
                  <a:pt x="12371" y="21600"/>
                </a:lnTo>
                <a:lnTo>
                  <a:pt x="20657" y="21600"/>
                </a:lnTo>
                <a:lnTo>
                  <a:pt x="20657" y="11779"/>
                </a:lnTo>
                <a:lnTo>
                  <a:pt x="12371" y="11779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0" name="Gave"/>
          <p:cNvSpPr/>
          <p:nvPr/>
        </p:nvSpPr>
        <p:spPr>
          <a:xfrm>
            <a:off x="2176298" y="5973353"/>
            <a:ext cx="2006800" cy="2366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366" y="0"/>
                  <a:pt x="8196" y="977"/>
                  <a:pt x="8164" y="2187"/>
                </a:cubicBezTo>
                <a:cubicBezTo>
                  <a:pt x="7271" y="1693"/>
                  <a:pt x="6060" y="1770"/>
                  <a:pt x="5266" y="2427"/>
                </a:cubicBezTo>
                <a:cubicBezTo>
                  <a:pt x="4820" y="2796"/>
                  <a:pt x="4570" y="3288"/>
                  <a:pt x="4562" y="3816"/>
                </a:cubicBezTo>
                <a:cubicBezTo>
                  <a:pt x="4555" y="4344"/>
                  <a:pt x="4789" y="4843"/>
                  <a:pt x="5224" y="5221"/>
                </a:cubicBezTo>
                <a:cubicBezTo>
                  <a:pt x="5498" y="5460"/>
                  <a:pt x="5856" y="5665"/>
                  <a:pt x="6249" y="5839"/>
                </a:cubicBezTo>
                <a:cubicBezTo>
                  <a:pt x="4508" y="5606"/>
                  <a:pt x="2878" y="5234"/>
                  <a:pt x="1483" y="4723"/>
                </a:cubicBezTo>
                <a:lnTo>
                  <a:pt x="1051" y="5568"/>
                </a:lnTo>
                <a:cubicBezTo>
                  <a:pt x="3664" y="6525"/>
                  <a:pt x="7127" y="7053"/>
                  <a:pt x="10801" y="7053"/>
                </a:cubicBezTo>
                <a:cubicBezTo>
                  <a:pt x="14475" y="7053"/>
                  <a:pt x="17936" y="6525"/>
                  <a:pt x="20549" y="5568"/>
                </a:cubicBezTo>
                <a:lnTo>
                  <a:pt x="20119" y="4723"/>
                </a:lnTo>
                <a:cubicBezTo>
                  <a:pt x="18724" y="5234"/>
                  <a:pt x="17092" y="5606"/>
                  <a:pt x="15351" y="5839"/>
                </a:cubicBezTo>
                <a:cubicBezTo>
                  <a:pt x="15744" y="5665"/>
                  <a:pt x="16104" y="5460"/>
                  <a:pt x="16378" y="5221"/>
                </a:cubicBezTo>
                <a:cubicBezTo>
                  <a:pt x="16813" y="4843"/>
                  <a:pt x="17047" y="4344"/>
                  <a:pt x="17040" y="3816"/>
                </a:cubicBezTo>
                <a:cubicBezTo>
                  <a:pt x="17032" y="3288"/>
                  <a:pt x="16782" y="2796"/>
                  <a:pt x="16336" y="2427"/>
                </a:cubicBezTo>
                <a:cubicBezTo>
                  <a:pt x="15542" y="1770"/>
                  <a:pt x="14331" y="1693"/>
                  <a:pt x="13438" y="2187"/>
                </a:cubicBezTo>
                <a:cubicBezTo>
                  <a:pt x="13406" y="977"/>
                  <a:pt x="12236" y="0"/>
                  <a:pt x="10801" y="0"/>
                </a:cubicBezTo>
                <a:close/>
                <a:moveTo>
                  <a:pt x="10801" y="862"/>
                </a:moveTo>
                <a:cubicBezTo>
                  <a:pt x="11695" y="862"/>
                  <a:pt x="12421" y="1480"/>
                  <a:pt x="12421" y="2238"/>
                </a:cubicBezTo>
                <a:cubicBezTo>
                  <a:pt x="12421" y="3233"/>
                  <a:pt x="11465" y="4664"/>
                  <a:pt x="10801" y="5507"/>
                </a:cubicBezTo>
                <a:cubicBezTo>
                  <a:pt x="10137" y="4664"/>
                  <a:pt x="9179" y="3233"/>
                  <a:pt x="9179" y="2238"/>
                </a:cubicBezTo>
                <a:cubicBezTo>
                  <a:pt x="9179" y="1480"/>
                  <a:pt x="9907" y="862"/>
                  <a:pt x="10801" y="862"/>
                </a:cubicBezTo>
                <a:close/>
                <a:moveTo>
                  <a:pt x="6908" y="2787"/>
                </a:moveTo>
                <a:cubicBezTo>
                  <a:pt x="7240" y="2790"/>
                  <a:pt x="7550" y="2904"/>
                  <a:pt x="7782" y="3105"/>
                </a:cubicBezTo>
                <a:cubicBezTo>
                  <a:pt x="8413" y="3654"/>
                  <a:pt x="8808" y="4852"/>
                  <a:pt x="9002" y="5677"/>
                </a:cubicBezTo>
                <a:cubicBezTo>
                  <a:pt x="8035" y="5492"/>
                  <a:pt x="6633" y="5127"/>
                  <a:pt x="6001" y="4578"/>
                </a:cubicBezTo>
                <a:cubicBezTo>
                  <a:pt x="5770" y="4376"/>
                  <a:pt x="5644" y="4110"/>
                  <a:pt x="5648" y="3828"/>
                </a:cubicBezTo>
                <a:cubicBezTo>
                  <a:pt x="5652" y="3547"/>
                  <a:pt x="5786" y="3283"/>
                  <a:pt x="6024" y="3087"/>
                </a:cubicBezTo>
                <a:cubicBezTo>
                  <a:pt x="6261" y="2890"/>
                  <a:pt x="6577" y="2784"/>
                  <a:pt x="6908" y="2787"/>
                </a:cubicBezTo>
                <a:close/>
                <a:moveTo>
                  <a:pt x="14710" y="2787"/>
                </a:moveTo>
                <a:cubicBezTo>
                  <a:pt x="15023" y="2787"/>
                  <a:pt x="15337" y="2887"/>
                  <a:pt x="15578" y="3087"/>
                </a:cubicBezTo>
                <a:cubicBezTo>
                  <a:pt x="16069" y="3493"/>
                  <a:pt x="16077" y="4162"/>
                  <a:pt x="15599" y="4578"/>
                </a:cubicBezTo>
                <a:cubicBezTo>
                  <a:pt x="14968" y="5126"/>
                  <a:pt x="13566" y="5492"/>
                  <a:pt x="12598" y="5677"/>
                </a:cubicBezTo>
                <a:cubicBezTo>
                  <a:pt x="12792" y="4852"/>
                  <a:pt x="13190" y="3653"/>
                  <a:pt x="13820" y="3105"/>
                </a:cubicBezTo>
                <a:cubicBezTo>
                  <a:pt x="14063" y="2894"/>
                  <a:pt x="14387" y="2787"/>
                  <a:pt x="14710" y="2787"/>
                </a:cubicBezTo>
                <a:close/>
                <a:moveTo>
                  <a:pt x="0" y="7578"/>
                </a:moveTo>
                <a:lnTo>
                  <a:pt x="0" y="11099"/>
                </a:lnTo>
                <a:lnTo>
                  <a:pt x="9229" y="11099"/>
                </a:lnTo>
                <a:lnTo>
                  <a:pt x="9229" y="7578"/>
                </a:lnTo>
                <a:lnTo>
                  <a:pt x="0" y="7578"/>
                </a:lnTo>
                <a:close/>
                <a:moveTo>
                  <a:pt x="12371" y="7578"/>
                </a:moveTo>
                <a:lnTo>
                  <a:pt x="12371" y="11099"/>
                </a:lnTo>
                <a:lnTo>
                  <a:pt x="21600" y="11099"/>
                </a:lnTo>
                <a:lnTo>
                  <a:pt x="21600" y="7578"/>
                </a:lnTo>
                <a:lnTo>
                  <a:pt x="12371" y="7578"/>
                </a:lnTo>
                <a:close/>
                <a:moveTo>
                  <a:pt x="943" y="11779"/>
                </a:moveTo>
                <a:lnTo>
                  <a:pt x="943" y="21600"/>
                </a:lnTo>
                <a:lnTo>
                  <a:pt x="9229" y="21600"/>
                </a:lnTo>
                <a:lnTo>
                  <a:pt x="9229" y="11779"/>
                </a:lnTo>
                <a:lnTo>
                  <a:pt x="943" y="11779"/>
                </a:lnTo>
                <a:close/>
                <a:moveTo>
                  <a:pt x="12371" y="11779"/>
                </a:moveTo>
                <a:lnTo>
                  <a:pt x="12371" y="21600"/>
                </a:lnTo>
                <a:lnTo>
                  <a:pt x="20657" y="21600"/>
                </a:lnTo>
                <a:lnTo>
                  <a:pt x="20657" y="11779"/>
                </a:lnTo>
                <a:lnTo>
                  <a:pt x="12371" y="11779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47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753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752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755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6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7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" grpId="1" animBg="1" advAuto="0"/>
      <p:bldP spid="756" grpId="2" animBg="1" advAuto="0"/>
      <p:bldP spid="757" grpId="3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762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761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760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763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4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5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6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7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8" name="Dagens bogstav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ktangel">
            <a:hlinkClick r:id="rId4" action="ppaction://hlinksldjump"/>
          </p:cNvPr>
          <p:cNvSpPr/>
          <p:nvPr/>
        </p:nvSpPr>
        <p:spPr>
          <a:xfrm>
            <a:off x="7902702" y="5087825"/>
            <a:ext cx="1905001" cy="628438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2. december"/>
          <p:cNvSpPr txBox="1"/>
          <p:nvPr/>
        </p:nvSpPr>
        <p:spPr>
          <a:xfrm>
            <a:off x="3507360" y="873149"/>
            <a:ext cx="546636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2. december</a:t>
            </a:r>
            <a:r>
              <a:t> </a:t>
            </a:r>
          </a:p>
        </p:txBody>
      </p:sp>
      <p:sp>
        <p:nvSpPr>
          <p:cNvPr id="189" name="Find og tryk på det korteste navneord i sætningen herunder:…"/>
          <p:cNvSpPr txBox="1"/>
          <p:nvPr/>
        </p:nvSpPr>
        <p:spPr>
          <a:xfrm>
            <a:off x="127351" y="2868989"/>
            <a:ext cx="13055601" cy="5063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Find og tryk på det korteste navneord i sætningen herunder:</a:t>
            </a:r>
          </a:p>
          <a:p>
            <a:pPr>
              <a:defRPr sz="4600"/>
            </a:pPr>
            <a:endParaRPr/>
          </a:p>
          <a:p>
            <a:pPr>
              <a:defRPr sz="4600"/>
            </a:pPr>
            <a:r>
              <a:t>December var lige startet. Julen var stadig langt fra at være tæt på. Men eleverne rundt omkring på Mølleholmskolen hyggede sig dog alligevel med julekalender og juleklip. </a:t>
            </a:r>
          </a:p>
        </p:txBody>
      </p:sp>
      <p:sp>
        <p:nvSpPr>
          <p:cNvPr id="190" name="Rektangel">
            <a:hlinkClick r:id="rId5" action="ppaction://hlinksldjump"/>
          </p:cNvPr>
          <p:cNvSpPr/>
          <p:nvPr/>
        </p:nvSpPr>
        <p:spPr>
          <a:xfrm>
            <a:off x="-494250" y="5993296"/>
            <a:ext cx="13301243" cy="3378183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1" name="Rektangel">
            <a:hlinkClick r:id="rId5" action="ppaction://hlinksldjump"/>
          </p:cNvPr>
          <p:cNvSpPr/>
          <p:nvPr/>
        </p:nvSpPr>
        <p:spPr>
          <a:xfrm>
            <a:off x="524318" y="2318616"/>
            <a:ext cx="7114820" cy="3378183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2" name="Rektangel">
            <a:hlinkClick r:id="rId5" action="ppaction://hlinksldjump"/>
          </p:cNvPr>
          <p:cNvSpPr/>
          <p:nvPr/>
        </p:nvSpPr>
        <p:spPr>
          <a:xfrm>
            <a:off x="10071268" y="3751140"/>
            <a:ext cx="3836125" cy="3465470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3" name="Rektangel">
            <a:hlinkClick r:id="rId5" action="ppaction://hlinksldjump"/>
          </p:cNvPr>
          <p:cNvSpPr/>
          <p:nvPr/>
        </p:nvSpPr>
        <p:spPr>
          <a:xfrm>
            <a:off x="-4419" y="19974"/>
            <a:ext cx="13093938" cy="4327423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4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9395331" y="-1109578"/>
            <a:ext cx="4408580" cy="3306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94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18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18. december</a:t>
            </a:r>
            <a:r>
              <a:t> </a:t>
            </a:r>
          </a:p>
        </p:txBody>
      </p:sp>
      <p:sp>
        <p:nvSpPr>
          <p:cNvPr id="771" name="Hanna og Rasmus glæder sig til nytår.…"/>
          <p:cNvSpPr txBox="1"/>
          <p:nvPr/>
        </p:nvSpPr>
        <p:spPr>
          <a:xfrm>
            <a:off x="105144" y="4262426"/>
            <a:ext cx="3344954" cy="2302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glæder sig til nytår. </a:t>
            </a:r>
          </a:p>
          <a:p>
            <a:endParaRPr/>
          </a:p>
          <a:p>
            <a:r>
              <a:t>Men hvilken nytårssikkerhedsregel er forkert?</a:t>
            </a:r>
          </a:p>
        </p:txBody>
      </p:sp>
      <p:pic>
        <p:nvPicPr>
          <p:cNvPr id="772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Fyrværkeri"/>
          <p:cNvSpPr/>
          <p:nvPr/>
        </p:nvSpPr>
        <p:spPr>
          <a:xfrm>
            <a:off x="7470012" y="2067528"/>
            <a:ext cx="4684188" cy="5164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600" extrusionOk="0">
                <a:moveTo>
                  <a:pt x="16211" y="0"/>
                </a:moveTo>
                <a:cubicBezTo>
                  <a:pt x="16156" y="0"/>
                  <a:pt x="16102" y="19"/>
                  <a:pt x="16060" y="57"/>
                </a:cubicBezTo>
                <a:cubicBezTo>
                  <a:pt x="15977" y="133"/>
                  <a:pt x="15977" y="255"/>
                  <a:pt x="16060" y="331"/>
                </a:cubicBezTo>
                <a:cubicBezTo>
                  <a:pt x="16144" y="407"/>
                  <a:pt x="16278" y="407"/>
                  <a:pt x="16361" y="331"/>
                </a:cubicBezTo>
                <a:cubicBezTo>
                  <a:pt x="16444" y="255"/>
                  <a:pt x="16444" y="133"/>
                  <a:pt x="16361" y="57"/>
                </a:cubicBezTo>
                <a:cubicBezTo>
                  <a:pt x="16319" y="19"/>
                  <a:pt x="16265" y="0"/>
                  <a:pt x="16211" y="0"/>
                </a:cubicBezTo>
                <a:close/>
                <a:moveTo>
                  <a:pt x="16211" y="930"/>
                </a:moveTo>
                <a:cubicBezTo>
                  <a:pt x="16145" y="930"/>
                  <a:pt x="16079" y="953"/>
                  <a:pt x="16029" y="999"/>
                </a:cubicBezTo>
                <a:cubicBezTo>
                  <a:pt x="15928" y="1091"/>
                  <a:pt x="15928" y="1240"/>
                  <a:pt x="16029" y="1331"/>
                </a:cubicBezTo>
                <a:cubicBezTo>
                  <a:pt x="16130" y="1423"/>
                  <a:pt x="16292" y="1423"/>
                  <a:pt x="16393" y="1331"/>
                </a:cubicBezTo>
                <a:cubicBezTo>
                  <a:pt x="16494" y="1240"/>
                  <a:pt x="16494" y="1091"/>
                  <a:pt x="16393" y="999"/>
                </a:cubicBezTo>
                <a:cubicBezTo>
                  <a:pt x="16342" y="953"/>
                  <a:pt x="16277" y="930"/>
                  <a:pt x="16211" y="930"/>
                </a:cubicBezTo>
                <a:close/>
                <a:moveTo>
                  <a:pt x="12580" y="1367"/>
                </a:moveTo>
                <a:cubicBezTo>
                  <a:pt x="12526" y="1367"/>
                  <a:pt x="12472" y="1385"/>
                  <a:pt x="12430" y="1423"/>
                </a:cubicBezTo>
                <a:cubicBezTo>
                  <a:pt x="12346" y="1498"/>
                  <a:pt x="12346" y="1622"/>
                  <a:pt x="12430" y="1698"/>
                </a:cubicBezTo>
                <a:cubicBezTo>
                  <a:pt x="12513" y="1773"/>
                  <a:pt x="12649" y="1773"/>
                  <a:pt x="12733" y="1698"/>
                </a:cubicBezTo>
                <a:cubicBezTo>
                  <a:pt x="12816" y="1622"/>
                  <a:pt x="12816" y="1498"/>
                  <a:pt x="12733" y="1423"/>
                </a:cubicBezTo>
                <a:cubicBezTo>
                  <a:pt x="12691" y="1385"/>
                  <a:pt x="12635" y="1367"/>
                  <a:pt x="12580" y="1367"/>
                </a:cubicBezTo>
                <a:close/>
                <a:moveTo>
                  <a:pt x="19841" y="1367"/>
                </a:moveTo>
                <a:cubicBezTo>
                  <a:pt x="19786" y="1367"/>
                  <a:pt x="19731" y="1385"/>
                  <a:pt x="19689" y="1423"/>
                </a:cubicBezTo>
                <a:cubicBezTo>
                  <a:pt x="19605" y="1498"/>
                  <a:pt x="19605" y="1622"/>
                  <a:pt x="19689" y="1698"/>
                </a:cubicBezTo>
                <a:cubicBezTo>
                  <a:pt x="19772" y="1773"/>
                  <a:pt x="19908" y="1773"/>
                  <a:pt x="19991" y="1698"/>
                </a:cubicBezTo>
                <a:cubicBezTo>
                  <a:pt x="20075" y="1622"/>
                  <a:pt x="20075" y="1498"/>
                  <a:pt x="19991" y="1423"/>
                </a:cubicBezTo>
                <a:cubicBezTo>
                  <a:pt x="19950" y="1385"/>
                  <a:pt x="19896" y="1367"/>
                  <a:pt x="19841" y="1367"/>
                </a:cubicBezTo>
                <a:close/>
                <a:moveTo>
                  <a:pt x="16211" y="1861"/>
                </a:moveTo>
                <a:cubicBezTo>
                  <a:pt x="16133" y="1861"/>
                  <a:pt x="16056" y="1887"/>
                  <a:pt x="15997" y="1941"/>
                </a:cubicBezTo>
                <a:cubicBezTo>
                  <a:pt x="15879" y="2048"/>
                  <a:pt x="15879" y="2223"/>
                  <a:pt x="15997" y="2330"/>
                </a:cubicBezTo>
                <a:cubicBezTo>
                  <a:pt x="16115" y="2438"/>
                  <a:pt x="16306" y="2438"/>
                  <a:pt x="16424" y="2330"/>
                </a:cubicBezTo>
                <a:cubicBezTo>
                  <a:pt x="16543" y="2223"/>
                  <a:pt x="16543" y="2048"/>
                  <a:pt x="16424" y="1941"/>
                </a:cubicBezTo>
                <a:cubicBezTo>
                  <a:pt x="16365" y="1887"/>
                  <a:pt x="16288" y="1861"/>
                  <a:pt x="16211" y="1861"/>
                </a:cubicBezTo>
                <a:close/>
                <a:moveTo>
                  <a:pt x="13336" y="2012"/>
                </a:moveTo>
                <a:cubicBezTo>
                  <a:pt x="13270" y="2012"/>
                  <a:pt x="13205" y="2035"/>
                  <a:pt x="13154" y="2081"/>
                </a:cubicBezTo>
                <a:cubicBezTo>
                  <a:pt x="13053" y="2172"/>
                  <a:pt x="13053" y="2321"/>
                  <a:pt x="13154" y="2413"/>
                </a:cubicBezTo>
                <a:cubicBezTo>
                  <a:pt x="13255" y="2505"/>
                  <a:pt x="13417" y="2505"/>
                  <a:pt x="13518" y="2413"/>
                </a:cubicBezTo>
                <a:cubicBezTo>
                  <a:pt x="13619" y="2321"/>
                  <a:pt x="13619" y="2172"/>
                  <a:pt x="13518" y="2081"/>
                </a:cubicBezTo>
                <a:cubicBezTo>
                  <a:pt x="13468" y="2035"/>
                  <a:pt x="13402" y="2012"/>
                  <a:pt x="13336" y="2012"/>
                </a:cubicBezTo>
                <a:close/>
                <a:moveTo>
                  <a:pt x="19085" y="2012"/>
                </a:moveTo>
                <a:cubicBezTo>
                  <a:pt x="19019" y="2012"/>
                  <a:pt x="18952" y="2035"/>
                  <a:pt x="18901" y="2081"/>
                </a:cubicBezTo>
                <a:cubicBezTo>
                  <a:pt x="18800" y="2172"/>
                  <a:pt x="18800" y="2321"/>
                  <a:pt x="18901" y="2413"/>
                </a:cubicBezTo>
                <a:cubicBezTo>
                  <a:pt x="19002" y="2505"/>
                  <a:pt x="19166" y="2505"/>
                  <a:pt x="19267" y="2413"/>
                </a:cubicBezTo>
                <a:cubicBezTo>
                  <a:pt x="19368" y="2321"/>
                  <a:pt x="19368" y="2172"/>
                  <a:pt x="19267" y="2081"/>
                </a:cubicBezTo>
                <a:cubicBezTo>
                  <a:pt x="19217" y="2035"/>
                  <a:pt x="19151" y="2012"/>
                  <a:pt x="19085" y="2012"/>
                </a:cubicBezTo>
                <a:close/>
                <a:moveTo>
                  <a:pt x="14092" y="2658"/>
                </a:moveTo>
                <a:cubicBezTo>
                  <a:pt x="14014" y="2658"/>
                  <a:pt x="13936" y="2685"/>
                  <a:pt x="13876" y="2739"/>
                </a:cubicBezTo>
                <a:cubicBezTo>
                  <a:pt x="13758" y="2846"/>
                  <a:pt x="13758" y="3021"/>
                  <a:pt x="13876" y="3129"/>
                </a:cubicBezTo>
                <a:cubicBezTo>
                  <a:pt x="13995" y="3236"/>
                  <a:pt x="14187" y="3236"/>
                  <a:pt x="14305" y="3129"/>
                </a:cubicBezTo>
                <a:cubicBezTo>
                  <a:pt x="14424" y="3021"/>
                  <a:pt x="14424" y="2846"/>
                  <a:pt x="14305" y="2739"/>
                </a:cubicBezTo>
                <a:cubicBezTo>
                  <a:pt x="14246" y="2685"/>
                  <a:pt x="14169" y="2658"/>
                  <a:pt x="14092" y="2658"/>
                </a:cubicBezTo>
                <a:close/>
                <a:moveTo>
                  <a:pt x="18329" y="2658"/>
                </a:moveTo>
                <a:cubicBezTo>
                  <a:pt x="18252" y="2658"/>
                  <a:pt x="18173" y="2685"/>
                  <a:pt x="18114" y="2739"/>
                </a:cubicBezTo>
                <a:cubicBezTo>
                  <a:pt x="17996" y="2846"/>
                  <a:pt x="17996" y="3021"/>
                  <a:pt x="18114" y="3129"/>
                </a:cubicBezTo>
                <a:cubicBezTo>
                  <a:pt x="18232" y="3236"/>
                  <a:pt x="18425" y="3236"/>
                  <a:pt x="18543" y="3129"/>
                </a:cubicBezTo>
                <a:cubicBezTo>
                  <a:pt x="18661" y="3021"/>
                  <a:pt x="18661" y="2846"/>
                  <a:pt x="18543" y="2739"/>
                </a:cubicBezTo>
                <a:cubicBezTo>
                  <a:pt x="18484" y="2685"/>
                  <a:pt x="18407" y="2658"/>
                  <a:pt x="18329" y="2658"/>
                </a:cubicBezTo>
                <a:close/>
                <a:moveTo>
                  <a:pt x="16211" y="2791"/>
                </a:moveTo>
                <a:cubicBezTo>
                  <a:pt x="16122" y="2791"/>
                  <a:pt x="16032" y="2822"/>
                  <a:pt x="15964" y="2884"/>
                </a:cubicBezTo>
                <a:cubicBezTo>
                  <a:pt x="15828" y="3007"/>
                  <a:pt x="15828" y="3208"/>
                  <a:pt x="15964" y="3331"/>
                </a:cubicBezTo>
                <a:cubicBezTo>
                  <a:pt x="16099" y="3455"/>
                  <a:pt x="16320" y="3455"/>
                  <a:pt x="16456" y="3331"/>
                </a:cubicBezTo>
                <a:cubicBezTo>
                  <a:pt x="16592" y="3208"/>
                  <a:pt x="16592" y="3007"/>
                  <a:pt x="16456" y="2884"/>
                </a:cubicBezTo>
                <a:cubicBezTo>
                  <a:pt x="16388" y="2822"/>
                  <a:pt x="16300" y="2791"/>
                  <a:pt x="16211" y="2791"/>
                </a:cubicBezTo>
                <a:close/>
                <a:moveTo>
                  <a:pt x="14848" y="3304"/>
                </a:moveTo>
                <a:cubicBezTo>
                  <a:pt x="14759" y="3304"/>
                  <a:pt x="14669" y="3335"/>
                  <a:pt x="14601" y="3397"/>
                </a:cubicBezTo>
                <a:cubicBezTo>
                  <a:pt x="14465" y="3520"/>
                  <a:pt x="14465" y="3721"/>
                  <a:pt x="14601" y="3844"/>
                </a:cubicBezTo>
                <a:cubicBezTo>
                  <a:pt x="14736" y="3968"/>
                  <a:pt x="14957" y="3968"/>
                  <a:pt x="15093" y="3844"/>
                </a:cubicBezTo>
                <a:cubicBezTo>
                  <a:pt x="15229" y="3721"/>
                  <a:pt x="15229" y="3520"/>
                  <a:pt x="15093" y="3397"/>
                </a:cubicBezTo>
                <a:cubicBezTo>
                  <a:pt x="15025" y="3335"/>
                  <a:pt x="14937" y="3304"/>
                  <a:pt x="14848" y="3304"/>
                </a:cubicBezTo>
                <a:close/>
                <a:moveTo>
                  <a:pt x="17574" y="3304"/>
                </a:moveTo>
                <a:cubicBezTo>
                  <a:pt x="17485" y="3304"/>
                  <a:pt x="17396" y="3335"/>
                  <a:pt x="17329" y="3397"/>
                </a:cubicBezTo>
                <a:cubicBezTo>
                  <a:pt x="17193" y="3520"/>
                  <a:pt x="17193" y="3721"/>
                  <a:pt x="17329" y="3844"/>
                </a:cubicBezTo>
                <a:cubicBezTo>
                  <a:pt x="17464" y="3968"/>
                  <a:pt x="17683" y="3968"/>
                  <a:pt x="17819" y="3844"/>
                </a:cubicBezTo>
                <a:cubicBezTo>
                  <a:pt x="17955" y="3721"/>
                  <a:pt x="17955" y="3520"/>
                  <a:pt x="17819" y="3397"/>
                </a:cubicBezTo>
                <a:cubicBezTo>
                  <a:pt x="17751" y="3335"/>
                  <a:pt x="17663" y="3304"/>
                  <a:pt x="17574" y="3304"/>
                </a:cubicBezTo>
                <a:close/>
                <a:moveTo>
                  <a:pt x="5347" y="4158"/>
                </a:moveTo>
                <a:cubicBezTo>
                  <a:pt x="5293" y="4158"/>
                  <a:pt x="5237" y="4177"/>
                  <a:pt x="5195" y="4215"/>
                </a:cubicBezTo>
                <a:cubicBezTo>
                  <a:pt x="5112" y="4291"/>
                  <a:pt x="5112" y="4415"/>
                  <a:pt x="5195" y="4490"/>
                </a:cubicBezTo>
                <a:cubicBezTo>
                  <a:pt x="5279" y="4566"/>
                  <a:pt x="5414" y="4566"/>
                  <a:pt x="5498" y="4490"/>
                </a:cubicBezTo>
                <a:cubicBezTo>
                  <a:pt x="5581" y="4415"/>
                  <a:pt x="5581" y="4291"/>
                  <a:pt x="5498" y="4215"/>
                </a:cubicBezTo>
                <a:cubicBezTo>
                  <a:pt x="5456" y="4177"/>
                  <a:pt x="5402" y="4158"/>
                  <a:pt x="5347" y="4158"/>
                </a:cubicBezTo>
                <a:close/>
                <a:moveTo>
                  <a:pt x="14283" y="4543"/>
                </a:moveTo>
                <a:cubicBezTo>
                  <a:pt x="14194" y="4543"/>
                  <a:pt x="14104" y="4574"/>
                  <a:pt x="14036" y="4636"/>
                </a:cubicBezTo>
                <a:cubicBezTo>
                  <a:pt x="13900" y="4759"/>
                  <a:pt x="13900" y="4959"/>
                  <a:pt x="14036" y="5083"/>
                </a:cubicBezTo>
                <a:cubicBezTo>
                  <a:pt x="14172" y="5206"/>
                  <a:pt x="14392" y="5206"/>
                  <a:pt x="14528" y="5083"/>
                </a:cubicBezTo>
                <a:cubicBezTo>
                  <a:pt x="14664" y="4959"/>
                  <a:pt x="14664" y="4759"/>
                  <a:pt x="14528" y="4636"/>
                </a:cubicBezTo>
                <a:cubicBezTo>
                  <a:pt x="14460" y="4574"/>
                  <a:pt x="14372" y="4543"/>
                  <a:pt x="14283" y="4543"/>
                </a:cubicBezTo>
                <a:close/>
                <a:moveTo>
                  <a:pt x="18138" y="4543"/>
                </a:moveTo>
                <a:cubicBezTo>
                  <a:pt x="18049" y="4543"/>
                  <a:pt x="17961" y="4574"/>
                  <a:pt x="17893" y="4636"/>
                </a:cubicBezTo>
                <a:cubicBezTo>
                  <a:pt x="17757" y="4759"/>
                  <a:pt x="17757" y="4959"/>
                  <a:pt x="17893" y="5083"/>
                </a:cubicBezTo>
                <a:cubicBezTo>
                  <a:pt x="18029" y="5206"/>
                  <a:pt x="18249" y="5206"/>
                  <a:pt x="18385" y="5083"/>
                </a:cubicBezTo>
                <a:cubicBezTo>
                  <a:pt x="18521" y="4959"/>
                  <a:pt x="18521" y="4759"/>
                  <a:pt x="18385" y="4636"/>
                </a:cubicBezTo>
                <a:cubicBezTo>
                  <a:pt x="18317" y="4574"/>
                  <a:pt x="18227" y="4543"/>
                  <a:pt x="18138" y="4543"/>
                </a:cubicBezTo>
                <a:close/>
                <a:moveTo>
                  <a:pt x="13214" y="4583"/>
                </a:moveTo>
                <a:cubicBezTo>
                  <a:pt x="13136" y="4583"/>
                  <a:pt x="13059" y="4610"/>
                  <a:pt x="13000" y="4664"/>
                </a:cubicBezTo>
                <a:cubicBezTo>
                  <a:pt x="12882" y="4772"/>
                  <a:pt x="12882" y="4947"/>
                  <a:pt x="13000" y="5054"/>
                </a:cubicBezTo>
                <a:cubicBezTo>
                  <a:pt x="13118" y="5162"/>
                  <a:pt x="13311" y="5162"/>
                  <a:pt x="13429" y="5054"/>
                </a:cubicBezTo>
                <a:cubicBezTo>
                  <a:pt x="13547" y="4947"/>
                  <a:pt x="13547" y="4772"/>
                  <a:pt x="13429" y="4664"/>
                </a:cubicBezTo>
                <a:cubicBezTo>
                  <a:pt x="13370" y="4610"/>
                  <a:pt x="13291" y="4583"/>
                  <a:pt x="13214" y="4583"/>
                </a:cubicBezTo>
                <a:close/>
                <a:moveTo>
                  <a:pt x="19208" y="4583"/>
                </a:moveTo>
                <a:cubicBezTo>
                  <a:pt x="19130" y="4583"/>
                  <a:pt x="19052" y="4610"/>
                  <a:pt x="18992" y="4664"/>
                </a:cubicBezTo>
                <a:cubicBezTo>
                  <a:pt x="18874" y="4772"/>
                  <a:pt x="18874" y="4947"/>
                  <a:pt x="18992" y="5054"/>
                </a:cubicBezTo>
                <a:cubicBezTo>
                  <a:pt x="19111" y="5162"/>
                  <a:pt x="19303" y="5162"/>
                  <a:pt x="19421" y="5054"/>
                </a:cubicBezTo>
                <a:cubicBezTo>
                  <a:pt x="19540" y="4947"/>
                  <a:pt x="19540" y="4772"/>
                  <a:pt x="19421" y="4664"/>
                </a:cubicBezTo>
                <a:cubicBezTo>
                  <a:pt x="19362" y="4610"/>
                  <a:pt x="19285" y="4583"/>
                  <a:pt x="19208" y="4583"/>
                </a:cubicBezTo>
                <a:close/>
                <a:moveTo>
                  <a:pt x="12146" y="4624"/>
                </a:moveTo>
                <a:cubicBezTo>
                  <a:pt x="12080" y="4624"/>
                  <a:pt x="12012" y="4647"/>
                  <a:pt x="11962" y="4693"/>
                </a:cubicBezTo>
                <a:cubicBezTo>
                  <a:pt x="11861" y="4785"/>
                  <a:pt x="11861" y="4934"/>
                  <a:pt x="11962" y="5025"/>
                </a:cubicBezTo>
                <a:cubicBezTo>
                  <a:pt x="12063" y="5117"/>
                  <a:pt x="12227" y="5117"/>
                  <a:pt x="12328" y="5025"/>
                </a:cubicBezTo>
                <a:cubicBezTo>
                  <a:pt x="12429" y="4934"/>
                  <a:pt x="12429" y="4785"/>
                  <a:pt x="12328" y="4693"/>
                </a:cubicBezTo>
                <a:cubicBezTo>
                  <a:pt x="12277" y="4647"/>
                  <a:pt x="12212" y="4624"/>
                  <a:pt x="12146" y="4624"/>
                </a:cubicBezTo>
                <a:close/>
                <a:moveTo>
                  <a:pt x="20276" y="4624"/>
                </a:moveTo>
                <a:cubicBezTo>
                  <a:pt x="20209" y="4624"/>
                  <a:pt x="20144" y="4647"/>
                  <a:pt x="20094" y="4693"/>
                </a:cubicBezTo>
                <a:cubicBezTo>
                  <a:pt x="19993" y="4785"/>
                  <a:pt x="19993" y="4934"/>
                  <a:pt x="20094" y="5025"/>
                </a:cubicBezTo>
                <a:cubicBezTo>
                  <a:pt x="20194" y="5117"/>
                  <a:pt x="20357" y="5117"/>
                  <a:pt x="20458" y="5025"/>
                </a:cubicBezTo>
                <a:cubicBezTo>
                  <a:pt x="20558" y="4934"/>
                  <a:pt x="20558" y="4785"/>
                  <a:pt x="20458" y="4693"/>
                </a:cubicBezTo>
                <a:cubicBezTo>
                  <a:pt x="20407" y="4647"/>
                  <a:pt x="20342" y="4624"/>
                  <a:pt x="20276" y="4624"/>
                </a:cubicBezTo>
                <a:close/>
                <a:moveTo>
                  <a:pt x="11076" y="4664"/>
                </a:moveTo>
                <a:cubicBezTo>
                  <a:pt x="11021" y="4664"/>
                  <a:pt x="10967" y="4684"/>
                  <a:pt x="10926" y="4722"/>
                </a:cubicBezTo>
                <a:cubicBezTo>
                  <a:pt x="10842" y="4797"/>
                  <a:pt x="10842" y="4921"/>
                  <a:pt x="10926" y="4997"/>
                </a:cubicBezTo>
                <a:cubicBezTo>
                  <a:pt x="11009" y="5073"/>
                  <a:pt x="11145" y="5073"/>
                  <a:pt x="11228" y="4997"/>
                </a:cubicBezTo>
                <a:cubicBezTo>
                  <a:pt x="11312" y="4921"/>
                  <a:pt x="11312" y="4797"/>
                  <a:pt x="11228" y="4722"/>
                </a:cubicBezTo>
                <a:cubicBezTo>
                  <a:pt x="11187" y="4684"/>
                  <a:pt x="11131" y="4664"/>
                  <a:pt x="11076" y="4664"/>
                </a:cubicBezTo>
                <a:close/>
                <a:moveTo>
                  <a:pt x="21343" y="4664"/>
                </a:moveTo>
                <a:cubicBezTo>
                  <a:pt x="21289" y="4664"/>
                  <a:pt x="21235" y="4684"/>
                  <a:pt x="21193" y="4722"/>
                </a:cubicBezTo>
                <a:cubicBezTo>
                  <a:pt x="21109" y="4797"/>
                  <a:pt x="21109" y="4921"/>
                  <a:pt x="21193" y="4997"/>
                </a:cubicBezTo>
                <a:cubicBezTo>
                  <a:pt x="21276" y="5073"/>
                  <a:pt x="21412" y="5073"/>
                  <a:pt x="21496" y="4997"/>
                </a:cubicBezTo>
                <a:cubicBezTo>
                  <a:pt x="21579" y="4921"/>
                  <a:pt x="21579" y="4797"/>
                  <a:pt x="21496" y="4722"/>
                </a:cubicBezTo>
                <a:cubicBezTo>
                  <a:pt x="21454" y="4684"/>
                  <a:pt x="21398" y="4664"/>
                  <a:pt x="21343" y="4664"/>
                </a:cubicBezTo>
                <a:close/>
                <a:moveTo>
                  <a:pt x="5347" y="5088"/>
                </a:moveTo>
                <a:cubicBezTo>
                  <a:pt x="5281" y="5088"/>
                  <a:pt x="5214" y="5111"/>
                  <a:pt x="5164" y="5157"/>
                </a:cubicBezTo>
                <a:cubicBezTo>
                  <a:pt x="5063" y="5249"/>
                  <a:pt x="5063" y="5398"/>
                  <a:pt x="5164" y="5489"/>
                </a:cubicBezTo>
                <a:cubicBezTo>
                  <a:pt x="5264" y="5581"/>
                  <a:pt x="5429" y="5581"/>
                  <a:pt x="5529" y="5489"/>
                </a:cubicBezTo>
                <a:cubicBezTo>
                  <a:pt x="5630" y="5398"/>
                  <a:pt x="5630" y="5249"/>
                  <a:pt x="5529" y="5157"/>
                </a:cubicBezTo>
                <a:cubicBezTo>
                  <a:pt x="5479" y="5111"/>
                  <a:pt x="5414" y="5088"/>
                  <a:pt x="5347" y="5088"/>
                </a:cubicBezTo>
                <a:close/>
                <a:moveTo>
                  <a:pt x="1717" y="5525"/>
                </a:moveTo>
                <a:cubicBezTo>
                  <a:pt x="1662" y="5525"/>
                  <a:pt x="1608" y="5543"/>
                  <a:pt x="1567" y="5581"/>
                </a:cubicBezTo>
                <a:cubicBezTo>
                  <a:pt x="1483" y="5656"/>
                  <a:pt x="1483" y="5780"/>
                  <a:pt x="1567" y="5856"/>
                </a:cubicBezTo>
                <a:cubicBezTo>
                  <a:pt x="1650" y="5931"/>
                  <a:pt x="1784" y="5932"/>
                  <a:pt x="1867" y="5856"/>
                </a:cubicBezTo>
                <a:cubicBezTo>
                  <a:pt x="1951" y="5780"/>
                  <a:pt x="1951" y="5656"/>
                  <a:pt x="1867" y="5581"/>
                </a:cubicBezTo>
                <a:cubicBezTo>
                  <a:pt x="1826" y="5543"/>
                  <a:pt x="1772" y="5525"/>
                  <a:pt x="1717" y="5525"/>
                </a:cubicBezTo>
                <a:close/>
                <a:moveTo>
                  <a:pt x="8976" y="5525"/>
                </a:moveTo>
                <a:cubicBezTo>
                  <a:pt x="8921" y="5525"/>
                  <a:pt x="8867" y="5543"/>
                  <a:pt x="8825" y="5581"/>
                </a:cubicBezTo>
                <a:cubicBezTo>
                  <a:pt x="8742" y="5656"/>
                  <a:pt x="8742" y="5780"/>
                  <a:pt x="8825" y="5856"/>
                </a:cubicBezTo>
                <a:cubicBezTo>
                  <a:pt x="8909" y="5931"/>
                  <a:pt x="9045" y="5932"/>
                  <a:pt x="9128" y="5856"/>
                </a:cubicBezTo>
                <a:cubicBezTo>
                  <a:pt x="9212" y="5780"/>
                  <a:pt x="9211" y="5656"/>
                  <a:pt x="9128" y="5581"/>
                </a:cubicBezTo>
                <a:cubicBezTo>
                  <a:pt x="9086" y="5543"/>
                  <a:pt x="9031" y="5525"/>
                  <a:pt x="8976" y="5525"/>
                </a:cubicBezTo>
                <a:close/>
                <a:moveTo>
                  <a:pt x="14848" y="5781"/>
                </a:moveTo>
                <a:cubicBezTo>
                  <a:pt x="14759" y="5781"/>
                  <a:pt x="14669" y="5812"/>
                  <a:pt x="14601" y="5874"/>
                </a:cubicBezTo>
                <a:cubicBezTo>
                  <a:pt x="14465" y="5998"/>
                  <a:pt x="14465" y="6198"/>
                  <a:pt x="14601" y="6321"/>
                </a:cubicBezTo>
                <a:cubicBezTo>
                  <a:pt x="14736" y="6445"/>
                  <a:pt x="14957" y="6445"/>
                  <a:pt x="15093" y="6321"/>
                </a:cubicBezTo>
                <a:cubicBezTo>
                  <a:pt x="15229" y="6198"/>
                  <a:pt x="15229" y="5998"/>
                  <a:pt x="15093" y="5874"/>
                </a:cubicBezTo>
                <a:cubicBezTo>
                  <a:pt x="15025" y="5812"/>
                  <a:pt x="14937" y="5781"/>
                  <a:pt x="14848" y="5781"/>
                </a:cubicBezTo>
                <a:close/>
                <a:moveTo>
                  <a:pt x="17574" y="5781"/>
                </a:moveTo>
                <a:cubicBezTo>
                  <a:pt x="17485" y="5781"/>
                  <a:pt x="17396" y="5812"/>
                  <a:pt x="17329" y="5874"/>
                </a:cubicBezTo>
                <a:cubicBezTo>
                  <a:pt x="17193" y="5998"/>
                  <a:pt x="17193" y="6198"/>
                  <a:pt x="17329" y="6321"/>
                </a:cubicBezTo>
                <a:cubicBezTo>
                  <a:pt x="17464" y="6445"/>
                  <a:pt x="17683" y="6445"/>
                  <a:pt x="17819" y="6321"/>
                </a:cubicBezTo>
                <a:cubicBezTo>
                  <a:pt x="17955" y="6198"/>
                  <a:pt x="17955" y="5998"/>
                  <a:pt x="17819" y="5874"/>
                </a:cubicBezTo>
                <a:cubicBezTo>
                  <a:pt x="17751" y="5812"/>
                  <a:pt x="17663" y="5781"/>
                  <a:pt x="17574" y="5781"/>
                </a:cubicBezTo>
                <a:close/>
                <a:moveTo>
                  <a:pt x="5347" y="6019"/>
                </a:moveTo>
                <a:cubicBezTo>
                  <a:pt x="5270" y="6019"/>
                  <a:pt x="5191" y="6046"/>
                  <a:pt x="5132" y="6100"/>
                </a:cubicBezTo>
                <a:cubicBezTo>
                  <a:pt x="5014" y="6208"/>
                  <a:pt x="5014" y="6381"/>
                  <a:pt x="5132" y="6488"/>
                </a:cubicBezTo>
                <a:cubicBezTo>
                  <a:pt x="5250" y="6596"/>
                  <a:pt x="5443" y="6596"/>
                  <a:pt x="5561" y="6488"/>
                </a:cubicBezTo>
                <a:cubicBezTo>
                  <a:pt x="5679" y="6381"/>
                  <a:pt x="5679" y="6208"/>
                  <a:pt x="5561" y="6100"/>
                </a:cubicBezTo>
                <a:cubicBezTo>
                  <a:pt x="5502" y="6047"/>
                  <a:pt x="5425" y="6019"/>
                  <a:pt x="5347" y="6019"/>
                </a:cubicBezTo>
                <a:close/>
                <a:moveTo>
                  <a:pt x="2473" y="6171"/>
                </a:moveTo>
                <a:cubicBezTo>
                  <a:pt x="2407" y="6171"/>
                  <a:pt x="2339" y="6193"/>
                  <a:pt x="2289" y="6239"/>
                </a:cubicBezTo>
                <a:cubicBezTo>
                  <a:pt x="2188" y="6330"/>
                  <a:pt x="2188" y="6479"/>
                  <a:pt x="2289" y="6571"/>
                </a:cubicBezTo>
                <a:cubicBezTo>
                  <a:pt x="2390" y="6663"/>
                  <a:pt x="2554" y="6663"/>
                  <a:pt x="2655" y="6571"/>
                </a:cubicBezTo>
                <a:cubicBezTo>
                  <a:pt x="2756" y="6479"/>
                  <a:pt x="2756" y="6330"/>
                  <a:pt x="2655" y="6239"/>
                </a:cubicBezTo>
                <a:cubicBezTo>
                  <a:pt x="2604" y="6193"/>
                  <a:pt x="2539" y="6171"/>
                  <a:pt x="2473" y="6171"/>
                </a:cubicBezTo>
                <a:close/>
                <a:moveTo>
                  <a:pt x="8222" y="6171"/>
                </a:moveTo>
                <a:cubicBezTo>
                  <a:pt x="8156" y="6171"/>
                  <a:pt x="8089" y="6193"/>
                  <a:pt x="8038" y="6239"/>
                </a:cubicBezTo>
                <a:cubicBezTo>
                  <a:pt x="7937" y="6330"/>
                  <a:pt x="7937" y="6480"/>
                  <a:pt x="8038" y="6571"/>
                </a:cubicBezTo>
                <a:cubicBezTo>
                  <a:pt x="8139" y="6663"/>
                  <a:pt x="8303" y="6663"/>
                  <a:pt x="8404" y="6571"/>
                </a:cubicBezTo>
                <a:cubicBezTo>
                  <a:pt x="8505" y="6479"/>
                  <a:pt x="8505" y="6330"/>
                  <a:pt x="8404" y="6239"/>
                </a:cubicBezTo>
                <a:cubicBezTo>
                  <a:pt x="8354" y="6193"/>
                  <a:pt x="8288" y="6171"/>
                  <a:pt x="8222" y="6171"/>
                </a:cubicBezTo>
                <a:close/>
                <a:moveTo>
                  <a:pt x="16211" y="6294"/>
                </a:moveTo>
                <a:cubicBezTo>
                  <a:pt x="16122" y="6294"/>
                  <a:pt x="16032" y="6325"/>
                  <a:pt x="15964" y="6387"/>
                </a:cubicBezTo>
                <a:cubicBezTo>
                  <a:pt x="15828" y="6511"/>
                  <a:pt x="15828" y="6711"/>
                  <a:pt x="15964" y="6834"/>
                </a:cubicBezTo>
                <a:cubicBezTo>
                  <a:pt x="16099" y="6958"/>
                  <a:pt x="16320" y="6958"/>
                  <a:pt x="16456" y="6834"/>
                </a:cubicBezTo>
                <a:cubicBezTo>
                  <a:pt x="16592" y="6711"/>
                  <a:pt x="16592" y="6511"/>
                  <a:pt x="16456" y="6387"/>
                </a:cubicBezTo>
                <a:cubicBezTo>
                  <a:pt x="16388" y="6325"/>
                  <a:pt x="16300" y="6294"/>
                  <a:pt x="16211" y="6294"/>
                </a:cubicBezTo>
                <a:close/>
                <a:moveTo>
                  <a:pt x="14092" y="6509"/>
                </a:moveTo>
                <a:cubicBezTo>
                  <a:pt x="14014" y="6509"/>
                  <a:pt x="13936" y="6536"/>
                  <a:pt x="13876" y="6590"/>
                </a:cubicBezTo>
                <a:cubicBezTo>
                  <a:pt x="13758" y="6697"/>
                  <a:pt x="13758" y="6872"/>
                  <a:pt x="13876" y="6980"/>
                </a:cubicBezTo>
                <a:cubicBezTo>
                  <a:pt x="13995" y="7087"/>
                  <a:pt x="14187" y="7087"/>
                  <a:pt x="14305" y="6980"/>
                </a:cubicBezTo>
                <a:cubicBezTo>
                  <a:pt x="14424" y="6872"/>
                  <a:pt x="14424" y="6697"/>
                  <a:pt x="14305" y="6590"/>
                </a:cubicBezTo>
                <a:cubicBezTo>
                  <a:pt x="14246" y="6536"/>
                  <a:pt x="14169" y="6509"/>
                  <a:pt x="14092" y="6509"/>
                </a:cubicBezTo>
                <a:close/>
                <a:moveTo>
                  <a:pt x="18329" y="6509"/>
                </a:moveTo>
                <a:cubicBezTo>
                  <a:pt x="18252" y="6509"/>
                  <a:pt x="18173" y="6536"/>
                  <a:pt x="18114" y="6590"/>
                </a:cubicBezTo>
                <a:cubicBezTo>
                  <a:pt x="17996" y="6697"/>
                  <a:pt x="17996" y="6872"/>
                  <a:pt x="18114" y="6980"/>
                </a:cubicBezTo>
                <a:cubicBezTo>
                  <a:pt x="18232" y="7087"/>
                  <a:pt x="18425" y="7087"/>
                  <a:pt x="18543" y="6980"/>
                </a:cubicBezTo>
                <a:cubicBezTo>
                  <a:pt x="18661" y="6872"/>
                  <a:pt x="18661" y="6697"/>
                  <a:pt x="18543" y="6590"/>
                </a:cubicBezTo>
                <a:cubicBezTo>
                  <a:pt x="18484" y="6536"/>
                  <a:pt x="18407" y="6509"/>
                  <a:pt x="18329" y="6509"/>
                </a:cubicBezTo>
                <a:close/>
                <a:moveTo>
                  <a:pt x="3229" y="6816"/>
                </a:moveTo>
                <a:cubicBezTo>
                  <a:pt x="3151" y="6816"/>
                  <a:pt x="3072" y="6843"/>
                  <a:pt x="3013" y="6897"/>
                </a:cubicBezTo>
                <a:cubicBezTo>
                  <a:pt x="2895" y="7004"/>
                  <a:pt x="2895" y="7179"/>
                  <a:pt x="3013" y="7287"/>
                </a:cubicBezTo>
                <a:cubicBezTo>
                  <a:pt x="3132" y="7394"/>
                  <a:pt x="3324" y="7394"/>
                  <a:pt x="3442" y="7287"/>
                </a:cubicBezTo>
                <a:cubicBezTo>
                  <a:pt x="3561" y="7179"/>
                  <a:pt x="3561" y="7004"/>
                  <a:pt x="3442" y="6897"/>
                </a:cubicBezTo>
                <a:cubicBezTo>
                  <a:pt x="3383" y="6843"/>
                  <a:pt x="3306" y="6816"/>
                  <a:pt x="3229" y="6816"/>
                </a:cubicBezTo>
                <a:close/>
                <a:moveTo>
                  <a:pt x="7466" y="6816"/>
                </a:moveTo>
                <a:cubicBezTo>
                  <a:pt x="7389" y="6816"/>
                  <a:pt x="7310" y="6843"/>
                  <a:pt x="7251" y="6897"/>
                </a:cubicBezTo>
                <a:cubicBezTo>
                  <a:pt x="7132" y="7004"/>
                  <a:pt x="7132" y="7179"/>
                  <a:pt x="7251" y="7287"/>
                </a:cubicBezTo>
                <a:cubicBezTo>
                  <a:pt x="7369" y="7394"/>
                  <a:pt x="7561" y="7394"/>
                  <a:pt x="7680" y="7287"/>
                </a:cubicBezTo>
                <a:cubicBezTo>
                  <a:pt x="7798" y="7179"/>
                  <a:pt x="7798" y="7004"/>
                  <a:pt x="7680" y="6897"/>
                </a:cubicBezTo>
                <a:cubicBezTo>
                  <a:pt x="7621" y="6843"/>
                  <a:pt x="7544" y="6816"/>
                  <a:pt x="7466" y="6816"/>
                </a:cubicBezTo>
                <a:close/>
                <a:moveTo>
                  <a:pt x="5347" y="6949"/>
                </a:moveTo>
                <a:cubicBezTo>
                  <a:pt x="5258" y="6949"/>
                  <a:pt x="5168" y="6980"/>
                  <a:pt x="5100" y="7042"/>
                </a:cubicBezTo>
                <a:cubicBezTo>
                  <a:pt x="4965" y="7165"/>
                  <a:pt x="4965" y="7366"/>
                  <a:pt x="5100" y="7489"/>
                </a:cubicBezTo>
                <a:cubicBezTo>
                  <a:pt x="5236" y="7613"/>
                  <a:pt x="5457" y="7613"/>
                  <a:pt x="5593" y="7489"/>
                </a:cubicBezTo>
                <a:cubicBezTo>
                  <a:pt x="5728" y="7366"/>
                  <a:pt x="5728" y="7165"/>
                  <a:pt x="5593" y="7042"/>
                </a:cubicBezTo>
                <a:cubicBezTo>
                  <a:pt x="5525" y="6980"/>
                  <a:pt x="5436" y="6949"/>
                  <a:pt x="5347" y="6949"/>
                </a:cubicBezTo>
                <a:close/>
                <a:moveTo>
                  <a:pt x="13336" y="7236"/>
                </a:moveTo>
                <a:cubicBezTo>
                  <a:pt x="13270" y="7236"/>
                  <a:pt x="13205" y="7259"/>
                  <a:pt x="13154" y="7305"/>
                </a:cubicBezTo>
                <a:cubicBezTo>
                  <a:pt x="13053" y="7397"/>
                  <a:pt x="13053" y="7546"/>
                  <a:pt x="13154" y="7638"/>
                </a:cubicBezTo>
                <a:cubicBezTo>
                  <a:pt x="13255" y="7729"/>
                  <a:pt x="13417" y="7729"/>
                  <a:pt x="13518" y="7638"/>
                </a:cubicBezTo>
                <a:cubicBezTo>
                  <a:pt x="13619" y="7546"/>
                  <a:pt x="13619" y="7397"/>
                  <a:pt x="13518" y="7305"/>
                </a:cubicBezTo>
                <a:cubicBezTo>
                  <a:pt x="13468" y="7259"/>
                  <a:pt x="13402" y="7236"/>
                  <a:pt x="13336" y="7236"/>
                </a:cubicBezTo>
                <a:close/>
                <a:moveTo>
                  <a:pt x="19085" y="7236"/>
                </a:moveTo>
                <a:cubicBezTo>
                  <a:pt x="19019" y="7236"/>
                  <a:pt x="18952" y="7259"/>
                  <a:pt x="18901" y="7305"/>
                </a:cubicBezTo>
                <a:cubicBezTo>
                  <a:pt x="18800" y="7397"/>
                  <a:pt x="18800" y="7546"/>
                  <a:pt x="18901" y="7638"/>
                </a:cubicBezTo>
                <a:cubicBezTo>
                  <a:pt x="19002" y="7729"/>
                  <a:pt x="19166" y="7729"/>
                  <a:pt x="19267" y="7638"/>
                </a:cubicBezTo>
                <a:cubicBezTo>
                  <a:pt x="19368" y="7546"/>
                  <a:pt x="19368" y="7397"/>
                  <a:pt x="19267" y="7305"/>
                </a:cubicBezTo>
                <a:cubicBezTo>
                  <a:pt x="19217" y="7259"/>
                  <a:pt x="19151" y="7236"/>
                  <a:pt x="19085" y="7236"/>
                </a:cubicBezTo>
                <a:close/>
                <a:moveTo>
                  <a:pt x="16211" y="7307"/>
                </a:moveTo>
                <a:cubicBezTo>
                  <a:pt x="16133" y="7307"/>
                  <a:pt x="16056" y="7334"/>
                  <a:pt x="15997" y="7388"/>
                </a:cubicBezTo>
                <a:cubicBezTo>
                  <a:pt x="15879" y="7495"/>
                  <a:pt x="15879" y="7668"/>
                  <a:pt x="15997" y="7776"/>
                </a:cubicBezTo>
                <a:cubicBezTo>
                  <a:pt x="16115" y="7884"/>
                  <a:pt x="16306" y="7884"/>
                  <a:pt x="16424" y="7776"/>
                </a:cubicBezTo>
                <a:cubicBezTo>
                  <a:pt x="16543" y="7668"/>
                  <a:pt x="16543" y="7495"/>
                  <a:pt x="16424" y="7388"/>
                </a:cubicBezTo>
                <a:cubicBezTo>
                  <a:pt x="16365" y="7334"/>
                  <a:pt x="16288" y="7307"/>
                  <a:pt x="16211" y="7307"/>
                </a:cubicBezTo>
                <a:close/>
                <a:moveTo>
                  <a:pt x="3984" y="7462"/>
                </a:moveTo>
                <a:cubicBezTo>
                  <a:pt x="3895" y="7462"/>
                  <a:pt x="3805" y="7493"/>
                  <a:pt x="3737" y="7555"/>
                </a:cubicBezTo>
                <a:cubicBezTo>
                  <a:pt x="3602" y="7678"/>
                  <a:pt x="3602" y="7879"/>
                  <a:pt x="3737" y="8002"/>
                </a:cubicBezTo>
                <a:cubicBezTo>
                  <a:pt x="3873" y="8126"/>
                  <a:pt x="4094" y="8126"/>
                  <a:pt x="4230" y="8002"/>
                </a:cubicBezTo>
                <a:cubicBezTo>
                  <a:pt x="4365" y="7879"/>
                  <a:pt x="4365" y="7678"/>
                  <a:pt x="4230" y="7555"/>
                </a:cubicBezTo>
                <a:cubicBezTo>
                  <a:pt x="4162" y="7493"/>
                  <a:pt x="4073" y="7462"/>
                  <a:pt x="3984" y="7462"/>
                </a:cubicBezTo>
                <a:close/>
                <a:moveTo>
                  <a:pt x="6710" y="7462"/>
                </a:moveTo>
                <a:cubicBezTo>
                  <a:pt x="6621" y="7462"/>
                  <a:pt x="6531" y="7493"/>
                  <a:pt x="6463" y="7555"/>
                </a:cubicBezTo>
                <a:cubicBezTo>
                  <a:pt x="6328" y="7678"/>
                  <a:pt x="6328" y="7879"/>
                  <a:pt x="6463" y="8002"/>
                </a:cubicBezTo>
                <a:cubicBezTo>
                  <a:pt x="6599" y="8126"/>
                  <a:pt x="6820" y="8126"/>
                  <a:pt x="6956" y="8002"/>
                </a:cubicBezTo>
                <a:cubicBezTo>
                  <a:pt x="7091" y="7879"/>
                  <a:pt x="7091" y="7678"/>
                  <a:pt x="6956" y="7555"/>
                </a:cubicBezTo>
                <a:cubicBezTo>
                  <a:pt x="6888" y="7493"/>
                  <a:pt x="6799" y="7462"/>
                  <a:pt x="6710" y="7462"/>
                </a:cubicBezTo>
                <a:close/>
                <a:moveTo>
                  <a:pt x="14673" y="7904"/>
                </a:moveTo>
                <a:cubicBezTo>
                  <a:pt x="14600" y="7904"/>
                  <a:pt x="14528" y="7932"/>
                  <a:pt x="14476" y="7979"/>
                </a:cubicBezTo>
                <a:cubicBezTo>
                  <a:pt x="14425" y="8025"/>
                  <a:pt x="14395" y="8091"/>
                  <a:pt x="14395" y="8157"/>
                </a:cubicBezTo>
                <a:cubicBezTo>
                  <a:pt x="14395" y="8224"/>
                  <a:pt x="14425" y="8289"/>
                  <a:pt x="14476" y="8336"/>
                </a:cubicBezTo>
                <a:cubicBezTo>
                  <a:pt x="14528" y="8383"/>
                  <a:pt x="14600" y="8410"/>
                  <a:pt x="14673" y="8411"/>
                </a:cubicBezTo>
                <a:cubicBezTo>
                  <a:pt x="14747" y="8411"/>
                  <a:pt x="14818" y="8383"/>
                  <a:pt x="14870" y="8336"/>
                </a:cubicBezTo>
                <a:cubicBezTo>
                  <a:pt x="14922" y="8289"/>
                  <a:pt x="14951" y="8224"/>
                  <a:pt x="14952" y="8157"/>
                </a:cubicBezTo>
                <a:cubicBezTo>
                  <a:pt x="14952" y="8091"/>
                  <a:pt x="14922" y="8025"/>
                  <a:pt x="14870" y="7979"/>
                </a:cubicBezTo>
                <a:cubicBezTo>
                  <a:pt x="14818" y="7932"/>
                  <a:pt x="14747" y="7904"/>
                  <a:pt x="14673" y="7904"/>
                </a:cubicBezTo>
                <a:close/>
                <a:moveTo>
                  <a:pt x="12580" y="7963"/>
                </a:moveTo>
                <a:cubicBezTo>
                  <a:pt x="12526" y="7963"/>
                  <a:pt x="12472" y="7983"/>
                  <a:pt x="12430" y="8021"/>
                </a:cubicBezTo>
                <a:cubicBezTo>
                  <a:pt x="12346" y="8097"/>
                  <a:pt x="12346" y="8220"/>
                  <a:pt x="12430" y="8296"/>
                </a:cubicBezTo>
                <a:cubicBezTo>
                  <a:pt x="12513" y="8372"/>
                  <a:pt x="12649" y="8372"/>
                  <a:pt x="12733" y="8296"/>
                </a:cubicBezTo>
                <a:cubicBezTo>
                  <a:pt x="12816" y="8220"/>
                  <a:pt x="12816" y="8097"/>
                  <a:pt x="12733" y="8021"/>
                </a:cubicBezTo>
                <a:cubicBezTo>
                  <a:pt x="12691" y="7983"/>
                  <a:pt x="12635" y="7963"/>
                  <a:pt x="12580" y="7963"/>
                </a:cubicBezTo>
                <a:close/>
                <a:moveTo>
                  <a:pt x="19841" y="7963"/>
                </a:moveTo>
                <a:cubicBezTo>
                  <a:pt x="19786" y="7963"/>
                  <a:pt x="19730" y="7983"/>
                  <a:pt x="19689" y="8021"/>
                </a:cubicBezTo>
                <a:cubicBezTo>
                  <a:pt x="19605" y="8097"/>
                  <a:pt x="19605" y="8220"/>
                  <a:pt x="19689" y="8296"/>
                </a:cubicBezTo>
                <a:cubicBezTo>
                  <a:pt x="19772" y="8372"/>
                  <a:pt x="19908" y="8372"/>
                  <a:pt x="19991" y="8296"/>
                </a:cubicBezTo>
                <a:cubicBezTo>
                  <a:pt x="20075" y="8220"/>
                  <a:pt x="20075" y="8097"/>
                  <a:pt x="19991" y="8021"/>
                </a:cubicBezTo>
                <a:cubicBezTo>
                  <a:pt x="19950" y="7983"/>
                  <a:pt x="19896" y="7963"/>
                  <a:pt x="19841" y="7963"/>
                </a:cubicBezTo>
                <a:close/>
                <a:moveTo>
                  <a:pt x="16211" y="8318"/>
                </a:moveTo>
                <a:cubicBezTo>
                  <a:pt x="16145" y="8318"/>
                  <a:pt x="16079" y="8341"/>
                  <a:pt x="16029" y="8387"/>
                </a:cubicBezTo>
                <a:cubicBezTo>
                  <a:pt x="15928" y="8479"/>
                  <a:pt x="15928" y="8628"/>
                  <a:pt x="16029" y="8719"/>
                </a:cubicBezTo>
                <a:cubicBezTo>
                  <a:pt x="16130" y="8811"/>
                  <a:pt x="16292" y="8811"/>
                  <a:pt x="16393" y="8719"/>
                </a:cubicBezTo>
                <a:cubicBezTo>
                  <a:pt x="16494" y="8628"/>
                  <a:pt x="16494" y="8479"/>
                  <a:pt x="16393" y="8387"/>
                </a:cubicBezTo>
                <a:cubicBezTo>
                  <a:pt x="16342" y="8341"/>
                  <a:pt x="16277" y="8318"/>
                  <a:pt x="16211" y="8318"/>
                </a:cubicBezTo>
                <a:close/>
                <a:moveTo>
                  <a:pt x="3418" y="8701"/>
                </a:moveTo>
                <a:cubicBezTo>
                  <a:pt x="3329" y="8701"/>
                  <a:pt x="3241" y="8732"/>
                  <a:pt x="3173" y="8794"/>
                </a:cubicBezTo>
                <a:cubicBezTo>
                  <a:pt x="3037" y="8917"/>
                  <a:pt x="3037" y="9117"/>
                  <a:pt x="3173" y="9241"/>
                </a:cubicBezTo>
                <a:cubicBezTo>
                  <a:pt x="3309" y="9364"/>
                  <a:pt x="3529" y="9364"/>
                  <a:pt x="3665" y="9241"/>
                </a:cubicBezTo>
                <a:cubicBezTo>
                  <a:pt x="3801" y="9117"/>
                  <a:pt x="3801" y="8917"/>
                  <a:pt x="3665" y="8794"/>
                </a:cubicBezTo>
                <a:cubicBezTo>
                  <a:pt x="3597" y="8732"/>
                  <a:pt x="3507" y="8701"/>
                  <a:pt x="3418" y="8701"/>
                </a:cubicBezTo>
                <a:close/>
                <a:moveTo>
                  <a:pt x="7275" y="8701"/>
                </a:moveTo>
                <a:cubicBezTo>
                  <a:pt x="7186" y="8701"/>
                  <a:pt x="7098" y="8732"/>
                  <a:pt x="7030" y="8794"/>
                </a:cubicBezTo>
                <a:cubicBezTo>
                  <a:pt x="6894" y="8917"/>
                  <a:pt x="6894" y="9117"/>
                  <a:pt x="7030" y="9241"/>
                </a:cubicBezTo>
                <a:cubicBezTo>
                  <a:pt x="7166" y="9364"/>
                  <a:pt x="7384" y="9364"/>
                  <a:pt x="7520" y="9241"/>
                </a:cubicBezTo>
                <a:cubicBezTo>
                  <a:pt x="7656" y="9117"/>
                  <a:pt x="7656" y="8917"/>
                  <a:pt x="7520" y="8794"/>
                </a:cubicBezTo>
                <a:cubicBezTo>
                  <a:pt x="7452" y="8732"/>
                  <a:pt x="7364" y="8701"/>
                  <a:pt x="7275" y="8701"/>
                </a:cubicBezTo>
                <a:close/>
                <a:moveTo>
                  <a:pt x="2350" y="8741"/>
                </a:moveTo>
                <a:cubicBezTo>
                  <a:pt x="2273" y="8741"/>
                  <a:pt x="2196" y="8769"/>
                  <a:pt x="2137" y="8822"/>
                </a:cubicBezTo>
                <a:cubicBezTo>
                  <a:pt x="2018" y="8930"/>
                  <a:pt x="2018" y="9105"/>
                  <a:pt x="2137" y="9212"/>
                </a:cubicBezTo>
                <a:cubicBezTo>
                  <a:pt x="2255" y="9320"/>
                  <a:pt x="2445" y="9320"/>
                  <a:pt x="2564" y="9212"/>
                </a:cubicBezTo>
                <a:cubicBezTo>
                  <a:pt x="2682" y="9105"/>
                  <a:pt x="2682" y="8930"/>
                  <a:pt x="2564" y="8822"/>
                </a:cubicBezTo>
                <a:cubicBezTo>
                  <a:pt x="2505" y="8768"/>
                  <a:pt x="2428" y="8741"/>
                  <a:pt x="2350" y="8741"/>
                </a:cubicBezTo>
                <a:close/>
                <a:moveTo>
                  <a:pt x="8343" y="8741"/>
                </a:moveTo>
                <a:cubicBezTo>
                  <a:pt x="8265" y="8741"/>
                  <a:pt x="8188" y="8769"/>
                  <a:pt x="8129" y="8822"/>
                </a:cubicBezTo>
                <a:cubicBezTo>
                  <a:pt x="8011" y="8930"/>
                  <a:pt x="8011" y="9105"/>
                  <a:pt x="8129" y="9212"/>
                </a:cubicBezTo>
                <a:cubicBezTo>
                  <a:pt x="8247" y="9320"/>
                  <a:pt x="8440" y="9320"/>
                  <a:pt x="8558" y="9212"/>
                </a:cubicBezTo>
                <a:cubicBezTo>
                  <a:pt x="8676" y="9105"/>
                  <a:pt x="8676" y="8930"/>
                  <a:pt x="8558" y="8822"/>
                </a:cubicBezTo>
                <a:cubicBezTo>
                  <a:pt x="8499" y="8768"/>
                  <a:pt x="8420" y="8741"/>
                  <a:pt x="8343" y="8741"/>
                </a:cubicBezTo>
                <a:close/>
                <a:moveTo>
                  <a:pt x="14183" y="8772"/>
                </a:moveTo>
                <a:cubicBezTo>
                  <a:pt x="14075" y="8762"/>
                  <a:pt x="13966" y="8810"/>
                  <a:pt x="13912" y="8902"/>
                </a:cubicBezTo>
                <a:cubicBezTo>
                  <a:pt x="13838" y="9024"/>
                  <a:pt x="13888" y="9178"/>
                  <a:pt x="14023" y="9244"/>
                </a:cubicBezTo>
                <a:cubicBezTo>
                  <a:pt x="14065" y="9265"/>
                  <a:pt x="14110" y="9275"/>
                  <a:pt x="14155" y="9275"/>
                </a:cubicBezTo>
                <a:cubicBezTo>
                  <a:pt x="14254" y="9275"/>
                  <a:pt x="14350" y="9227"/>
                  <a:pt x="14400" y="9143"/>
                </a:cubicBezTo>
                <a:cubicBezTo>
                  <a:pt x="14473" y="9020"/>
                  <a:pt x="14424" y="8867"/>
                  <a:pt x="14289" y="8800"/>
                </a:cubicBezTo>
                <a:cubicBezTo>
                  <a:pt x="14255" y="8784"/>
                  <a:pt x="14219" y="8775"/>
                  <a:pt x="14183" y="8772"/>
                </a:cubicBezTo>
                <a:close/>
                <a:moveTo>
                  <a:pt x="1283" y="8782"/>
                </a:moveTo>
                <a:cubicBezTo>
                  <a:pt x="1216" y="8782"/>
                  <a:pt x="1149" y="8805"/>
                  <a:pt x="1099" y="8851"/>
                </a:cubicBezTo>
                <a:cubicBezTo>
                  <a:pt x="998" y="8943"/>
                  <a:pt x="998" y="9092"/>
                  <a:pt x="1099" y="9183"/>
                </a:cubicBezTo>
                <a:cubicBezTo>
                  <a:pt x="1200" y="9275"/>
                  <a:pt x="1364" y="9275"/>
                  <a:pt x="1465" y="9183"/>
                </a:cubicBezTo>
                <a:cubicBezTo>
                  <a:pt x="1565" y="9092"/>
                  <a:pt x="1565" y="8943"/>
                  <a:pt x="1465" y="8851"/>
                </a:cubicBezTo>
                <a:cubicBezTo>
                  <a:pt x="1414" y="8805"/>
                  <a:pt x="1349" y="8782"/>
                  <a:pt x="1283" y="8782"/>
                </a:cubicBezTo>
                <a:close/>
                <a:moveTo>
                  <a:pt x="9412" y="8782"/>
                </a:moveTo>
                <a:cubicBezTo>
                  <a:pt x="9346" y="8782"/>
                  <a:pt x="9279" y="8805"/>
                  <a:pt x="9228" y="8851"/>
                </a:cubicBezTo>
                <a:cubicBezTo>
                  <a:pt x="9128" y="8943"/>
                  <a:pt x="9128" y="9092"/>
                  <a:pt x="9228" y="9183"/>
                </a:cubicBezTo>
                <a:cubicBezTo>
                  <a:pt x="9329" y="9275"/>
                  <a:pt x="9493" y="9275"/>
                  <a:pt x="9594" y="9183"/>
                </a:cubicBezTo>
                <a:cubicBezTo>
                  <a:pt x="9695" y="9092"/>
                  <a:pt x="9695" y="8943"/>
                  <a:pt x="9594" y="8851"/>
                </a:cubicBezTo>
                <a:cubicBezTo>
                  <a:pt x="9544" y="8805"/>
                  <a:pt x="9479" y="8782"/>
                  <a:pt x="9412" y="8782"/>
                </a:cubicBezTo>
                <a:close/>
                <a:moveTo>
                  <a:pt x="213" y="8824"/>
                </a:moveTo>
                <a:cubicBezTo>
                  <a:pt x="158" y="8824"/>
                  <a:pt x="104" y="8842"/>
                  <a:pt x="62" y="8880"/>
                </a:cubicBezTo>
                <a:cubicBezTo>
                  <a:pt x="-21" y="8955"/>
                  <a:pt x="-21" y="9079"/>
                  <a:pt x="62" y="9155"/>
                </a:cubicBezTo>
                <a:cubicBezTo>
                  <a:pt x="146" y="9231"/>
                  <a:pt x="282" y="9231"/>
                  <a:pt x="365" y="9155"/>
                </a:cubicBezTo>
                <a:cubicBezTo>
                  <a:pt x="449" y="9079"/>
                  <a:pt x="449" y="8955"/>
                  <a:pt x="365" y="8880"/>
                </a:cubicBezTo>
                <a:cubicBezTo>
                  <a:pt x="323" y="8842"/>
                  <a:pt x="268" y="8824"/>
                  <a:pt x="213" y="8824"/>
                </a:cubicBezTo>
                <a:close/>
                <a:moveTo>
                  <a:pt x="10480" y="8824"/>
                </a:moveTo>
                <a:cubicBezTo>
                  <a:pt x="10425" y="8824"/>
                  <a:pt x="10371" y="8842"/>
                  <a:pt x="10330" y="8880"/>
                </a:cubicBezTo>
                <a:cubicBezTo>
                  <a:pt x="10246" y="8955"/>
                  <a:pt x="10246" y="9079"/>
                  <a:pt x="10330" y="9155"/>
                </a:cubicBezTo>
                <a:cubicBezTo>
                  <a:pt x="10413" y="9231"/>
                  <a:pt x="10547" y="9231"/>
                  <a:pt x="10630" y="9155"/>
                </a:cubicBezTo>
                <a:cubicBezTo>
                  <a:pt x="10714" y="9079"/>
                  <a:pt x="10714" y="8955"/>
                  <a:pt x="10630" y="8880"/>
                </a:cubicBezTo>
                <a:cubicBezTo>
                  <a:pt x="10589" y="8842"/>
                  <a:pt x="10535" y="8824"/>
                  <a:pt x="10480" y="8824"/>
                </a:cubicBezTo>
                <a:close/>
                <a:moveTo>
                  <a:pt x="16211" y="9330"/>
                </a:moveTo>
                <a:cubicBezTo>
                  <a:pt x="16156" y="9330"/>
                  <a:pt x="16102" y="9350"/>
                  <a:pt x="16060" y="9388"/>
                </a:cubicBezTo>
                <a:cubicBezTo>
                  <a:pt x="15977" y="9463"/>
                  <a:pt x="15977" y="9585"/>
                  <a:pt x="16060" y="9661"/>
                </a:cubicBezTo>
                <a:cubicBezTo>
                  <a:pt x="16144" y="9737"/>
                  <a:pt x="16278" y="9737"/>
                  <a:pt x="16361" y="9661"/>
                </a:cubicBezTo>
                <a:cubicBezTo>
                  <a:pt x="16444" y="9585"/>
                  <a:pt x="16444" y="9463"/>
                  <a:pt x="16361" y="9388"/>
                </a:cubicBezTo>
                <a:cubicBezTo>
                  <a:pt x="16319" y="9350"/>
                  <a:pt x="16265" y="9330"/>
                  <a:pt x="16211" y="9330"/>
                </a:cubicBezTo>
                <a:close/>
                <a:moveTo>
                  <a:pt x="13668" y="9639"/>
                </a:moveTo>
                <a:cubicBezTo>
                  <a:pt x="13560" y="9632"/>
                  <a:pt x="13453" y="9684"/>
                  <a:pt x="13401" y="9777"/>
                </a:cubicBezTo>
                <a:cubicBezTo>
                  <a:pt x="13331" y="9901"/>
                  <a:pt x="13385" y="10053"/>
                  <a:pt x="13522" y="10117"/>
                </a:cubicBezTo>
                <a:cubicBezTo>
                  <a:pt x="13562" y="10135"/>
                  <a:pt x="13605" y="10144"/>
                  <a:pt x="13648" y="10144"/>
                </a:cubicBezTo>
                <a:cubicBezTo>
                  <a:pt x="13749" y="10144"/>
                  <a:pt x="13847" y="10095"/>
                  <a:pt x="13897" y="10007"/>
                </a:cubicBezTo>
                <a:cubicBezTo>
                  <a:pt x="13967" y="9883"/>
                  <a:pt x="13912" y="9729"/>
                  <a:pt x="13776" y="9666"/>
                </a:cubicBezTo>
                <a:cubicBezTo>
                  <a:pt x="13742" y="9650"/>
                  <a:pt x="13705" y="9641"/>
                  <a:pt x="13668" y="9639"/>
                </a:cubicBezTo>
                <a:close/>
                <a:moveTo>
                  <a:pt x="3984" y="9941"/>
                </a:moveTo>
                <a:cubicBezTo>
                  <a:pt x="3895" y="9941"/>
                  <a:pt x="3805" y="9970"/>
                  <a:pt x="3737" y="10032"/>
                </a:cubicBezTo>
                <a:cubicBezTo>
                  <a:pt x="3602" y="10156"/>
                  <a:pt x="3602" y="10356"/>
                  <a:pt x="3737" y="10479"/>
                </a:cubicBezTo>
                <a:cubicBezTo>
                  <a:pt x="3873" y="10603"/>
                  <a:pt x="4094" y="10603"/>
                  <a:pt x="4230" y="10479"/>
                </a:cubicBezTo>
                <a:cubicBezTo>
                  <a:pt x="4365" y="10356"/>
                  <a:pt x="4365" y="10156"/>
                  <a:pt x="4230" y="10032"/>
                </a:cubicBezTo>
                <a:cubicBezTo>
                  <a:pt x="4162" y="9970"/>
                  <a:pt x="4073" y="9941"/>
                  <a:pt x="3984" y="9941"/>
                </a:cubicBezTo>
                <a:close/>
                <a:moveTo>
                  <a:pt x="6710" y="9941"/>
                </a:moveTo>
                <a:cubicBezTo>
                  <a:pt x="6621" y="9941"/>
                  <a:pt x="6531" y="9970"/>
                  <a:pt x="6463" y="10032"/>
                </a:cubicBezTo>
                <a:cubicBezTo>
                  <a:pt x="6328" y="10156"/>
                  <a:pt x="6328" y="10356"/>
                  <a:pt x="6463" y="10479"/>
                </a:cubicBezTo>
                <a:cubicBezTo>
                  <a:pt x="6599" y="10603"/>
                  <a:pt x="6820" y="10603"/>
                  <a:pt x="6956" y="10479"/>
                </a:cubicBezTo>
                <a:cubicBezTo>
                  <a:pt x="7091" y="10356"/>
                  <a:pt x="7091" y="10156"/>
                  <a:pt x="6956" y="10032"/>
                </a:cubicBezTo>
                <a:cubicBezTo>
                  <a:pt x="6888" y="9970"/>
                  <a:pt x="6799" y="9941"/>
                  <a:pt x="6710" y="9941"/>
                </a:cubicBezTo>
                <a:close/>
                <a:moveTo>
                  <a:pt x="5347" y="10454"/>
                </a:moveTo>
                <a:cubicBezTo>
                  <a:pt x="5258" y="10454"/>
                  <a:pt x="5168" y="10483"/>
                  <a:pt x="5100" y="10545"/>
                </a:cubicBezTo>
                <a:cubicBezTo>
                  <a:pt x="4965" y="10669"/>
                  <a:pt x="4965" y="10869"/>
                  <a:pt x="5100" y="10992"/>
                </a:cubicBezTo>
                <a:cubicBezTo>
                  <a:pt x="5236" y="11116"/>
                  <a:pt x="5457" y="11116"/>
                  <a:pt x="5593" y="10992"/>
                </a:cubicBezTo>
                <a:cubicBezTo>
                  <a:pt x="5728" y="10869"/>
                  <a:pt x="5728" y="10669"/>
                  <a:pt x="5593" y="10545"/>
                </a:cubicBezTo>
                <a:cubicBezTo>
                  <a:pt x="5525" y="10483"/>
                  <a:pt x="5436" y="10454"/>
                  <a:pt x="5347" y="10454"/>
                </a:cubicBezTo>
                <a:close/>
                <a:moveTo>
                  <a:pt x="13184" y="10523"/>
                </a:moveTo>
                <a:cubicBezTo>
                  <a:pt x="13076" y="10521"/>
                  <a:pt x="12972" y="10577"/>
                  <a:pt x="12924" y="10672"/>
                </a:cubicBezTo>
                <a:cubicBezTo>
                  <a:pt x="12860" y="10799"/>
                  <a:pt x="12921" y="10948"/>
                  <a:pt x="13061" y="11006"/>
                </a:cubicBezTo>
                <a:cubicBezTo>
                  <a:pt x="13099" y="11022"/>
                  <a:pt x="13138" y="11029"/>
                  <a:pt x="13176" y="11030"/>
                </a:cubicBezTo>
                <a:cubicBezTo>
                  <a:pt x="13282" y="11030"/>
                  <a:pt x="13383" y="10974"/>
                  <a:pt x="13431" y="10881"/>
                </a:cubicBezTo>
                <a:cubicBezTo>
                  <a:pt x="13494" y="10754"/>
                  <a:pt x="13432" y="10605"/>
                  <a:pt x="13291" y="10547"/>
                </a:cubicBezTo>
                <a:cubicBezTo>
                  <a:pt x="13257" y="10532"/>
                  <a:pt x="13220" y="10524"/>
                  <a:pt x="13184" y="10523"/>
                </a:cubicBezTo>
                <a:close/>
                <a:moveTo>
                  <a:pt x="3229" y="10667"/>
                </a:moveTo>
                <a:cubicBezTo>
                  <a:pt x="3151" y="10667"/>
                  <a:pt x="3072" y="10694"/>
                  <a:pt x="3013" y="10748"/>
                </a:cubicBezTo>
                <a:cubicBezTo>
                  <a:pt x="2895" y="10855"/>
                  <a:pt x="2895" y="11030"/>
                  <a:pt x="3013" y="11138"/>
                </a:cubicBezTo>
                <a:cubicBezTo>
                  <a:pt x="3132" y="11245"/>
                  <a:pt x="3324" y="11245"/>
                  <a:pt x="3442" y="11138"/>
                </a:cubicBezTo>
                <a:cubicBezTo>
                  <a:pt x="3561" y="11030"/>
                  <a:pt x="3561" y="10855"/>
                  <a:pt x="3442" y="10748"/>
                </a:cubicBezTo>
                <a:cubicBezTo>
                  <a:pt x="3383" y="10694"/>
                  <a:pt x="3306" y="10667"/>
                  <a:pt x="3229" y="10667"/>
                </a:cubicBezTo>
                <a:close/>
                <a:moveTo>
                  <a:pt x="7466" y="10667"/>
                </a:moveTo>
                <a:cubicBezTo>
                  <a:pt x="7389" y="10667"/>
                  <a:pt x="7310" y="10694"/>
                  <a:pt x="7251" y="10748"/>
                </a:cubicBezTo>
                <a:cubicBezTo>
                  <a:pt x="7132" y="10855"/>
                  <a:pt x="7132" y="11030"/>
                  <a:pt x="7251" y="11138"/>
                </a:cubicBezTo>
                <a:cubicBezTo>
                  <a:pt x="7369" y="11245"/>
                  <a:pt x="7561" y="11245"/>
                  <a:pt x="7680" y="11138"/>
                </a:cubicBezTo>
                <a:cubicBezTo>
                  <a:pt x="7798" y="11030"/>
                  <a:pt x="7798" y="10855"/>
                  <a:pt x="7680" y="10748"/>
                </a:cubicBezTo>
                <a:cubicBezTo>
                  <a:pt x="7621" y="10694"/>
                  <a:pt x="7544" y="10667"/>
                  <a:pt x="7466" y="10667"/>
                </a:cubicBezTo>
                <a:close/>
                <a:moveTo>
                  <a:pt x="2473" y="11394"/>
                </a:moveTo>
                <a:cubicBezTo>
                  <a:pt x="2407" y="11394"/>
                  <a:pt x="2339" y="11417"/>
                  <a:pt x="2289" y="11463"/>
                </a:cubicBezTo>
                <a:cubicBezTo>
                  <a:pt x="2188" y="11555"/>
                  <a:pt x="2188" y="11704"/>
                  <a:pt x="2289" y="11796"/>
                </a:cubicBezTo>
                <a:cubicBezTo>
                  <a:pt x="2390" y="11887"/>
                  <a:pt x="2554" y="11887"/>
                  <a:pt x="2655" y="11796"/>
                </a:cubicBezTo>
                <a:cubicBezTo>
                  <a:pt x="2756" y="11704"/>
                  <a:pt x="2756" y="11555"/>
                  <a:pt x="2655" y="11463"/>
                </a:cubicBezTo>
                <a:cubicBezTo>
                  <a:pt x="2604" y="11417"/>
                  <a:pt x="2539" y="11394"/>
                  <a:pt x="2473" y="11394"/>
                </a:cubicBezTo>
                <a:close/>
                <a:moveTo>
                  <a:pt x="8222" y="11394"/>
                </a:moveTo>
                <a:cubicBezTo>
                  <a:pt x="8156" y="11394"/>
                  <a:pt x="8089" y="11417"/>
                  <a:pt x="8038" y="11463"/>
                </a:cubicBezTo>
                <a:cubicBezTo>
                  <a:pt x="7937" y="11555"/>
                  <a:pt x="7937" y="11704"/>
                  <a:pt x="8038" y="11796"/>
                </a:cubicBezTo>
                <a:cubicBezTo>
                  <a:pt x="8139" y="11887"/>
                  <a:pt x="8303" y="11887"/>
                  <a:pt x="8404" y="11796"/>
                </a:cubicBezTo>
                <a:cubicBezTo>
                  <a:pt x="8505" y="11704"/>
                  <a:pt x="8505" y="11555"/>
                  <a:pt x="8404" y="11463"/>
                </a:cubicBezTo>
                <a:cubicBezTo>
                  <a:pt x="8354" y="11417"/>
                  <a:pt x="8288" y="11394"/>
                  <a:pt x="8222" y="11394"/>
                </a:cubicBezTo>
                <a:close/>
                <a:moveTo>
                  <a:pt x="12747" y="11429"/>
                </a:moveTo>
                <a:cubicBezTo>
                  <a:pt x="12639" y="11432"/>
                  <a:pt x="12537" y="11492"/>
                  <a:pt x="12495" y="11590"/>
                </a:cubicBezTo>
                <a:cubicBezTo>
                  <a:pt x="12439" y="11720"/>
                  <a:pt x="12510" y="11866"/>
                  <a:pt x="12653" y="11917"/>
                </a:cubicBezTo>
                <a:cubicBezTo>
                  <a:pt x="12686" y="11929"/>
                  <a:pt x="12719" y="11936"/>
                  <a:pt x="12753" y="11936"/>
                </a:cubicBezTo>
                <a:cubicBezTo>
                  <a:pt x="12864" y="11936"/>
                  <a:pt x="12970" y="11873"/>
                  <a:pt x="13013" y="11774"/>
                </a:cubicBezTo>
                <a:cubicBezTo>
                  <a:pt x="13069" y="11644"/>
                  <a:pt x="12998" y="11497"/>
                  <a:pt x="12855" y="11446"/>
                </a:cubicBezTo>
                <a:cubicBezTo>
                  <a:pt x="12819" y="11434"/>
                  <a:pt x="12784" y="11429"/>
                  <a:pt x="12747" y="11429"/>
                </a:cubicBezTo>
                <a:close/>
                <a:moveTo>
                  <a:pt x="5347" y="11465"/>
                </a:moveTo>
                <a:cubicBezTo>
                  <a:pt x="5270" y="11465"/>
                  <a:pt x="5191" y="11492"/>
                  <a:pt x="5132" y="11546"/>
                </a:cubicBezTo>
                <a:cubicBezTo>
                  <a:pt x="5014" y="11653"/>
                  <a:pt x="5014" y="11828"/>
                  <a:pt x="5132" y="11936"/>
                </a:cubicBezTo>
                <a:cubicBezTo>
                  <a:pt x="5250" y="12043"/>
                  <a:pt x="5443" y="12043"/>
                  <a:pt x="5561" y="11936"/>
                </a:cubicBezTo>
                <a:cubicBezTo>
                  <a:pt x="5679" y="11828"/>
                  <a:pt x="5679" y="11653"/>
                  <a:pt x="5561" y="11546"/>
                </a:cubicBezTo>
                <a:cubicBezTo>
                  <a:pt x="5502" y="11492"/>
                  <a:pt x="5425" y="11465"/>
                  <a:pt x="5347" y="11465"/>
                </a:cubicBezTo>
                <a:close/>
                <a:moveTo>
                  <a:pt x="1717" y="12121"/>
                </a:moveTo>
                <a:cubicBezTo>
                  <a:pt x="1662" y="12121"/>
                  <a:pt x="1608" y="12141"/>
                  <a:pt x="1567" y="12179"/>
                </a:cubicBezTo>
                <a:cubicBezTo>
                  <a:pt x="1483" y="12255"/>
                  <a:pt x="1483" y="12378"/>
                  <a:pt x="1567" y="12454"/>
                </a:cubicBezTo>
                <a:cubicBezTo>
                  <a:pt x="1650" y="12530"/>
                  <a:pt x="1784" y="12530"/>
                  <a:pt x="1867" y="12454"/>
                </a:cubicBezTo>
                <a:cubicBezTo>
                  <a:pt x="1951" y="12378"/>
                  <a:pt x="1951" y="12255"/>
                  <a:pt x="1867" y="12179"/>
                </a:cubicBezTo>
                <a:cubicBezTo>
                  <a:pt x="1826" y="12141"/>
                  <a:pt x="1772" y="12121"/>
                  <a:pt x="1717" y="12121"/>
                </a:cubicBezTo>
                <a:close/>
                <a:moveTo>
                  <a:pt x="8976" y="12121"/>
                </a:moveTo>
                <a:cubicBezTo>
                  <a:pt x="8921" y="12121"/>
                  <a:pt x="8867" y="12141"/>
                  <a:pt x="8825" y="12179"/>
                </a:cubicBezTo>
                <a:cubicBezTo>
                  <a:pt x="8742" y="12255"/>
                  <a:pt x="8742" y="12378"/>
                  <a:pt x="8825" y="12454"/>
                </a:cubicBezTo>
                <a:cubicBezTo>
                  <a:pt x="8909" y="12530"/>
                  <a:pt x="9045" y="12530"/>
                  <a:pt x="9128" y="12454"/>
                </a:cubicBezTo>
                <a:cubicBezTo>
                  <a:pt x="9212" y="12378"/>
                  <a:pt x="9211" y="12255"/>
                  <a:pt x="9128" y="12179"/>
                </a:cubicBezTo>
                <a:cubicBezTo>
                  <a:pt x="9086" y="12141"/>
                  <a:pt x="9031" y="12121"/>
                  <a:pt x="8976" y="12121"/>
                </a:cubicBezTo>
                <a:close/>
                <a:moveTo>
                  <a:pt x="12363" y="12356"/>
                </a:moveTo>
                <a:cubicBezTo>
                  <a:pt x="12255" y="12364"/>
                  <a:pt x="12158" y="12429"/>
                  <a:pt x="12122" y="12528"/>
                </a:cubicBezTo>
                <a:cubicBezTo>
                  <a:pt x="12073" y="12660"/>
                  <a:pt x="12153" y="12802"/>
                  <a:pt x="12298" y="12847"/>
                </a:cubicBezTo>
                <a:cubicBezTo>
                  <a:pt x="12327" y="12855"/>
                  <a:pt x="12356" y="12860"/>
                  <a:pt x="12385" y="12860"/>
                </a:cubicBezTo>
                <a:cubicBezTo>
                  <a:pt x="12502" y="12860"/>
                  <a:pt x="12611" y="12793"/>
                  <a:pt x="12649" y="12687"/>
                </a:cubicBezTo>
                <a:cubicBezTo>
                  <a:pt x="12697" y="12554"/>
                  <a:pt x="12618" y="12412"/>
                  <a:pt x="12473" y="12368"/>
                </a:cubicBezTo>
                <a:cubicBezTo>
                  <a:pt x="12436" y="12357"/>
                  <a:pt x="12399" y="12353"/>
                  <a:pt x="12363" y="12356"/>
                </a:cubicBezTo>
                <a:close/>
                <a:moveTo>
                  <a:pt x="7047" y="12466"/>
                </a:moveTo>
                <a:cubicBezTo>
                  <a:pt x="6973" y="12466"/>
                  <a:pt x="6901" y="12493"/>
                  <a:pt x="6850" y="12540"/>
                </a:cubicBezTo>
                <a:cubicBezTo>
                  <a:pt x="6798" y="12587"/>
                  <a:pt x="6768" y="12652"/>
                  <a:pt x="6768" y="12719"/>
                </a:cubicBezTo>
                <a:cubicBezTo>
                  <a:pt x="6768" y="12785"/>
                  <a:pt x="6798" y="12851"/>
                  <a:pt x="6850" y="12898"/>
                </a:cubicBezTo>
                <a:cubicBezTo>
                  <a:pt x="6901" y="12945"/>
                  <a:pt x="6973" y="12972"/>
                  <a:pt x="7047" y="12972"/>
                </a:cubicBezTo>
                <a:cubicBezTo>
                  <a:pt x="7120" y="12972"/>
                  <a:pt x="7192" y="12945"/>
                  <a:pt x="7243" y="12898"/>
                </a:cubicBezTo>
                <a:cubicBezTo>
                  <a:pt x="7295" y="12851"/>
                  <a:pt x="7325" y="12785"/>
                  <a:pt x="7325" y="12719"/>
                </a:cubicBezTo>
                <a:cubicBezTo>
                  <a:pt x="7325" y="12652"/>
                  <a:pt x="7295" y="12587"/>
                  <a:pt x="7243" y="12540"/>
                </a:cubicBezTo>
                <a:cubicBezTo>
                  <a:pt x="7192" y="12493"/>
                  <a:pt x="7120" y="12466"/>
                  <a:pt x="7047" y="12466"/>
                </a:cubicBezTo>
                <a:close/>
                <a:moveTo>
                  <a:pt x="5347" y="12477"/>
                </a:moveTo>
                <a:cubicBezTo>
                  <a:pt x="5281" y="12477"/>
                  <a:pt x="5214" y="12499"/>
                  <a:pt x="5164" y="12545"/>
                </a:cubicBezTo>
                <a:cubicBezTo>
                  <a:pt x="5063" y="12637"/>
                  <a:pt x="5063" y="12786"/>
                  <a:pt x="5164" y="12877"/>
                </a:cubicBezTo>
                <a:cubicBezTo>
                  <a:pt x="5264" y="12969"/>
                  <a:pt x="5429" y="12969"/>
                  <a:pt x="5529" y="12877"/>
                </a:cubicBezTo>
                <a:cubicBezTo>
                  <a:pt x="5630" y="12786"/>
                  <a:pt x="5630" y="12637"/>
                  <a:pt x="5529" y="12545"/>
                </a:cubicBezTo>
                <a:cubicBezTo>
                  <a:pt x="5479" y="12499"/>
                  <a:pt x="5414" y="12477"/>
                  <a:pt x="5347" y="12477"/>
                </a:cubicBezTo>
                <a:close/>
                <a:moveTo>
                  <a:pt x="12036" y="13298"/>
                </a:moveTo>
                <a:cubicBezTo>
                  <a:pt x="11929" y="13311"/>
                  <a:pt x="11834" y="13380"/>
                  <a:pt x="11804" y="13481"/>
                </a:cubicBezTo>
                <a:cubicBezTo>
                  <a:pt x="11763" y="13616"/>
                  <a:pt x="11851" y="13755"/>
                  <a:pt x="11999" y="13792"/>
                </a:cubicBezTo>
                <a:cubicBezTo>
                  <a:pt x="12023" y="13798"/>
                  <a:pt x="12047" y="13802"/>
                  <a:pt x="12071" y="13802"/>
                </a:cubicBezTo>
                <a:cubicBezTo>
                  <a:pt x="12194" y="13802"/>
                  <a:pt x="12306" y="13729"/>
                  <a:pt x="12341" y="13616"/>
                </a:cubicBezTo>
                <a:cubicBezTo>
                  <a:pt x="12381" y="13482"/>
                  <a:pt x="12294" y="13342"/>
                  <a:pt x="12146" y="13304"/>
                </a:cubicBezTo>
                <a:cubicBezTo>
                  <a:pt x="12109" y="13295"/>
                  <a:pt x="12072" y="13293"/>
                  <a:pt x="12036" y="13298"/>
                </a:cubicBezTo>
                <a:close/>
                <a:moveTo>
                  <a:pt x="7615" y="13306"/>
                </a:moveTo>
                <a:cubicBezTo>
                  <a:pt x="7579" y="13310"/>
                  <a:pt x="7544" y="13321"/>
                  <a:pt x="7511" y="13338"/>
                </a:cubicBezTo>
                <a:cubicBezTo>
                  <a:pt x="7378" y="13408"/>
                  <a:pt x="7332" y="13562"/>
                  <a:pt x="7409" y="13684"/>
                </a:cubicBezTo>
                <a:cubicBezTo>
                  <a:pt x="7460" y="13765"/>
                  <a:pt x="7554" y="13810"/>
                  <a:pt x="7650" y="13811"/>
                </a:cubicBezTo>
                <a:cubicBezTo>
                  <a:pt x="7697" y="13811"/>
                  <a:pt x="7744" y="13799"/>
                  <a:pt x="7787" y="13777"/>
                </a:cubicBezTo>
                <a:cubicBezTo>
                  <a:pt x="7921" y="13707"/>
                  <a:pt x="7966" y="13552"/>
                  <a:pt x="7890" y="13431"/>
                </a:cubicBezTo>
                <a:cubicBezTo>
                  <a:pt x="7832" y="13340"/>
                  <a:pt x="7722" y="13294"/>
                  <a:pt x="7615" y="13306"/>
                </a:cubicBezTo>
                <a:close/>
                <a:moveTo>
                  <a:pt x="5347" y="13488"/>
                </a:moveTo>
                <a:cubicBezTo>
                  <a:pt x="5293" y="13488"/>
                  <a:pt x="5237" y="13508"/>
                  <a:pt x="5195" y="13546"/>
                </a:cubicBezTo>
                <a:cubicBezTo>
                  <a:pt x="5112" y="13621"/>
                  <a:pt x="5112" y="13743"/>
                  <a:pt x="5195" y="13819"/>
                </a:cubicBezTo>
                <a:cubicBezTo>
                  <a:pt x="5279" y="13895"/>
                  <a:pt x="5414" y="13895"/>
                  <a:pt x="5498" y="13819"/>
                </a:cubicBezTo>
                <a:cubicBezTo>
                  <a:pt x="5581" y="13743"/>
                  <a:pt x="5581" y="13621"/>
                  <a:pt x="5498" y="13546"/>
                </a:cubicBezTo>
                <a:cubicBezTo>
                  <a:pt x="5456" y="13508"/>
                  <a:pt x="5402" y="13488"/>
                  <a:pt x="5347" y="13488"/>
                </a:cubicBezTo>
                <a:close/>
                <a:moveTo>
                  <a:pt x="8137" y="14204"/>
                </a:moveTo>
                <a:cubicBezTo>
                  <a:pt x="8100" y="14203"/>
                  <a:pt x="8062" y="14209"/>
                  <a:pt x="8027" y="14222"/>
                </a:cubicBezTo>
                <a:cubicBezTo>
                  <a:pt x="7885" y="14275"/>
                  <a:pt x="7818" y="14422"/>
                  <a:pt x="7877" y="14551"/>
                </a:cubicBezTo>
                <a:cubicBezTo>
                  <a:pt x="7921" y="14649"/>
                  <a:pt x="8024" y="14708"/>
                  <a:pt x="8133" y="14708"/>
                </a:cubicBezTo>
                <a:cubicBezTo>
                  <a:pt x="8168" y="14708"/>
                  <a:pt x="8204" y="14703"/>
                  <a:pt x="8239" y="14690"/>
                </a:cubicBezTo>
                <a:cubicBezTo>
                  <a:pt x="8381" y="14636"/>
                  <a:pt x="8449" y="14488"/>
                  <a:pt x="8391" y="14359"/>
                </a:cubicBezTo>
                <a:cubicBezTo>
                  <a:pt x="8347" y="14262"/>
                  <a:pt x="8245" y="14205"/>
                  <a:pt x="8137" y="14204"/>
                </a:cubicBezTo>
                <a:close/>
                <a:moveTo>
                  <a:pt x="11761" y="14254"/>
                </a:moveTo>
                <a:cubicBezTo>
                  <a:pt x="11655" y="14272"/>
                  <a:pt x="11564" y="14345"/>
                  <a:pt x="11539" y="14447"/>
                </a:cubicBezTo>
                <a:cubicBezTo>
                  <a:pt x="11505" y="14583"/>
                  <a:pt x="11599" y="14720"/>
                  <a:pt x="11748" y="14750"/>
                </a:cubicBezTo>
                <a:cubicBezTo>
                  <a:pt x="11769" y="14755"/>
                  <a:pt x="11790" y="14756"/>
                  <a:pt x="11810" y="14756"/>
                </a:cubicBezTo>
                <a:cubicBezTo>
                  <a:pt x="11937" y="14756"/>
                  <a:pt x="12051" y="14677"/>
                  <a:pt x="12081" y="14560"/>
                </a:cubicBezTo>
                <a:cubicBezTo>
                  <a:pt x="12114" y="14424"/>
                  <a:pt x="12021" y="14287"/>
                  <a:pt x="11871" y="14256"/>
                </a:cubicBezTo>
                <a:cubicBezTo>
                  <a:pt x="11833" y="14248"/>
                  <a:pt x="11797" y="14248"/>
                  <a:pt x="11761" y="14254"/>
                </a:cubicBezTo>
                <a:close/>
                <a:moveTo>
                  <a:pt x="8527" y="15150"/>
                </a:moveTo>
                <a:cubicBezTo>
                  <a:pt x="8491" y="15147"/>
                  <a:pt x="8454" y="15149"/>
                  <a:pt x="8417" y="15159"/>
                </a:cubicBezTo>
                <a:cubicBezTo>
                  <a:pt x="8269" y="15198"/>
                  <a:pt x="8184" y="15339"/>
                  <a:pt x="8228" y="15473"/>
                </a:cubicBezTo>
                <a:cubicBezTo>
                  <a:pt x="8263" y="15583"/>
                  <a:pt x="8375" y="15653"/>
                  <a:pt x="8495" y="15653"/>
                </a:cubicBezTo>
                <a:cubicBezTo>
                  <a:pt x="8521" y="15653"/>
                  <a:pt x="8547" y="15650"/>
                  <a:pt x="8573" y="15643"/>
                </a:cubicBezTo>
                <a:cubicBezTo>
                  <a:pt x="8721" y="15603"/>
                  <a:pt x="8806" y="15463"/>
                  <a:pt x="8762" y="15329"/>
                </a:cubicBezTo>
                <a:cubicBezTo>
                  <a:pt x="8730" y="15229"/>
                  <a:pt x="8634" y="15162"/>
                  <a:pt x="8527" y="15150"/>
                </a:cubicBezTo>
                <a:close/>
                <a:moveTo>
                  <a:pt x="11643" y="15218"/>
                </a:moveTo>
                <a:cubicBezTo>
                  <a:pt x="11491" y="15193"/>
                  <a:pt x="11347" y="15285"/>
                  <a:pt x="11319" y="15422"/>
                </a:cubicBezTo>
                <a:cubicBezTo>
                  <a:pt x="11292" y="15559"/>
                  <a:pt x="11391" y="15691"/>
                  <a:pt x="11542" y="15716"/>
                </a:cubicBezTo>
                <a:cubicBezTo>
                  <a:pt x="11559" y="15719"/>
                  <a:pt x="11576" y="15719"/>
                  <a:pt x="11592" y="15719"/>
                </a:cubicBezTo>
                <a:cubicBezTo>
                  <a:pt x="11724" y="15719"/>
                  <a:pt x="11843" y="15635"/>
                  <a:pt x="11867" y="15513"/>
                </a:cubicBezTo>
                <a:cubicBezTo>
                  <a:pt x="11895" y="15376"/>
                  <a:pt x="11793" y="15243"/>
                  <a:pt x="11643" y="15218"/>
                </a:cubicBezTo>
                <a:close/>
                <a:moveTo>
                  <a:pt x="8814" y="16122"/>
                </a:moveTo>
                <a:cubicBezTo>
                  <a:pt x="8779" y="16116"/>
                  <a:pt x="8742" y="16117"/>
                  <a:pt x="8705" y="16124"/>
                </a:cubicBezTo>
                <a:cubicBezTo>
                  <a:pt x="8554" y="16154"/>
                  <a:pt x="8459" y="16288"/>
                  <a:pt x="8491" y="16424"/>
                </a:cubicBezTo>
                <a:cubicBezTo>
                  <a:pt x="8520" y="16543"/>
                  <a:pt x="8636" y="16625"/>
                  <a:pt x="8764" y="16625"/>
                </a:cubicBezTo>
                <a:cubicBezTo>
                  <a:pt x="8783" y="16625"/>
                  <a:pt x="8802" y="16623"/>
                  <a:pt x="8822" y="16619"/>
                </a:cubicBezTo>
                <a:cubicBezTo>
                  <a:pt x="8972" y="16589"/>
                  <a:pt x="9068" y="16456"/>
                  <a:pt x="9035" y="16320"/>
                </a:cubicBezTo>
                <a:cubicBezTo>
                  <a:pt x="9011" y="16217"/>
                  <a:pt x="8921" y="16141"/>
                  <a:pt x="8814" y="16122"/>
                </a:cubicBezTo>
                <a:close/>
                <a:moveTo>
                  <a:pt x="11457" y="16188"/>
                </a:moveTo>
                <a:cubicBezTo>
                  <a:pt x="11305" y="16168"/>
                  <a:pt x="11163" y="16263"/>
                  <a:pt x="11141" y="16401"/>
                </a:cubicBezTo>
                <a:cubicBezTo>
                  <a:pt x="11119" y="16539"/>
                  <a:pt x="11223" y="16667"/>
                  <a:pt x="11375" y="16688"/>
                </a:cubicBezTo>
                <a:cubicBezTo>
                  <a:pt x="11389" y="16690"/>
                  <a:pt x="11403" y="16691"/>
                  <a:pt x="11416" y="16691"/>
                </a:cubicBezTo>
                <a:cubicBezTo>
                  <a:pt x="11552" y="16691"/>
                  <a:pt x="11671" y="16601"/>
                  <a:pt x="11691" y="16475"/>
                </a:cubicBezTo>
                <a:cubicBezTo>
                  <a:pt x="11713" y="16337"/>
                  <a:pt x="11609" y="16208"/>
                  <a:pt x="11457" y="16188"/>
                </a:cubicBezTo>
                <a:close/>
                <a:moveTo>
                  <a:pt x="8920" y="17106"/>
                </a:moveTo>
                <a:cubicBezTo>
                  <a:pt x="8768" y="17128"/>
                  <a:pt x="8665" y="17258"/>
                  <a:pt x="8690" y="17396"/>
                </a:cubicBezTo>
                <a:cubicBezTo>
                  <a:pt x="8712" y="17521"/>
                  <a:pt x="8831" y="17609"/>
                  <a:pt x="8965" y="17609"/>
                </a:cubicBezTo>
                <a:cubicBezTo>
                  <a:pt x="8979" y="17609"/>
                  <a:pt x="8995" y="17608"/>
                  <a:pt x="9009" y="17606"/>
                </a:cubicBezTo>
                <a:cubicBezTo>
                  <a:pt x="9161" y="17583"/>
                  <a:pt x="9264" y="17455"/>
                  <a:pt x="9240" y="17317"/>
                </a:cubicBezTo>
                <a:cubicBezTo>
                  <a:pt x="9215" y="17179"/>
                  <a:pt x="9072" y="17084"/>
                  <a:pt x="8920" y="17106"/>
                </a:cubicBezTo>
                <a:close/>
                <a:moveTo>
                  <a:pt x="11308" y="17162"/>
                </a:moveTo>
                <a:cubicBezTo>
                  <a:pt x="11155" y="17146"/>
                  <a:pt x="11018" y="17246"/>
                  <a:pt x="11000" y="17385"/>
                </a:cubicBezTo>
                <a:cubicBezTo>
                  <a:pt x="10983" y="17524"/>
                  <a:pt x="11090" y="17648"/>
                  <a:pt x="11243" y="17665"/>
                </a:cubicBezTo>
                <a:cubicBezTo>
                  <a:pt x="11254" y="17666"/>
                  <a:pt x="11266" y="17667"/>
                  <a:pt x="11277" y="17666"/>
                </a:cubicBezTo>
                <a:cubicBezTo>
                  <a:pt x="11416" y="17666"/>
                  <a:pt x="11537" y="17571"/>
                  <a:pt x="11553" y="17442"/>
                </a:cubicBezTo>
                <a:cubicBezTo>
                  <a:pt x="11571" y="17303"/>
                  <a:pt x="11461" y="17178"/>
                  <a:pt x="11308" y="17162"/>
                </a:cubicBezTo>
                <a:close/>
                <a:moveTo>
                  <a:pt x="9084" y="18098"/>
                </a:moveTo>
                <a:cubicBezTo>
                  <a:pt x="8931" y="18115"/>
                  <a:pt x="8824" y="18240"/>
                  <a:pt x="8842" y="18379"/>
                </a:cubicBezTo>
                <a:cubicBezTo>
                  <a:pt x="8860" y="18506"/>
                  <a:pt x="8980" y="18601"/>
                  <a:pt x="9119" y="18601"/>
                </a:cubicBezTo>
                <a:cubicBezTo>
                  <a:pt x="9130" y="18601"/>
                  <a:pt x="9142" y="18601"/>
                  <a:pt x="9152" y="18600"/>
                </a:cubicBezTo>
                <a:cubicBezTo>
                  <a:pt x="9305" y="18583"/>
                  <a:pt x="9414" y="18456"/>
                  <a:pt x="9396" y="18318"/>
                </a:cubicBezTo>
                <a:cubicBezTo>
                  <a:pt x="9376" y="18179"/>
                  <a:pt x="9237" y="18081"/>
                  <a:pt x="9084" y="18098"/>
                </a:cubicBezTo>
                <a:close/>
                <a:moveTo>
                  <a:pt x="11191" y="18141"/>
                </a:moveTo>
                <a:cubicBezTo>
                  <a:pt x="11038" y="18128"/>
                  <a:pt x="10905" y="18231"/>
                  <a:pt x="10890" y="18370"/>
                </a:cubicBezTo>
                <a:cubicBezTo>
                  <a:pt x="10878" y="18509"/>
                  <a:pt x="10989" y="18631"/>
                  <a:pt x="11143" y="18644"/>
                </a:cubicBezTo>
                <a:cubicBezTo>
                  <a:pt x="11151" y="18644"/>
                  <a:pt x="11159" y="18645"/>
                  <a:pt x="11167" y="18645"/>
                </a:cubicBezTo>
                <a:cubicBezTo>
                  <a:pt x="11310" y="18645"/>
                  <a:pt x="11431" y="18545"/>
                  <a:pt x="11444" y="18414"/>
                </a:cubicBezTo>
                <a:cubicBezTo>
                  <a:pt x="11458" y="18275"/>
                  <a:pt x="11345" y="18153"/>
                  <a:pt x="11191" y="18141"/>
                </a:cubicBezTo>
                <a:close/>
                <a:moveTo>
                  <a:pt x="9210" y="19092"/>
                </a:moveTo>
                <a:cubicBezTo>
                  <a:pt x="9057" y="19105"/>
                  <a:pt x="8945" y="19229"/>
                  <a:pt x="8959" y="19367"/>
                </a:cubicBezTo>
                <a:cubicBezTo>
                  <a:pt x="8973" y="19498"/>
                  <a:pt x="9094" y="19597"/>
                  <a:pt x="9236" y="19597"/>
                </a:cubicBezTo>
                <a:cubicBezTo>
                  <a:pt x="9245" y="19597"/>
                  <a:pt x="9253" y="19596"/>
                  <a:pt x="9262" y="19595"/>
                </a:cubicBezTo>
                <a:cubicBezTo>
                  <a:pt x="9415" y="19583"/>
                  <a:pt x="9527" y="19459"/>
                  <a:pt x="9513" y="19320"/>
                </a:cubicBezTo>
                <a:cubicBezTo>
                  <a:pt x="9498" y="19181"/>
                  <a:pt x="9363" y="19079"/>
                  <a:pt x="9210" y="19092"/>
                </a:cubicBezTo>
                <a:close/>
                <a:moveTo>
                  <a:pt x="11104" y="19121"/>
                </a:moveTo>
                <a:cubicBezTo>
                  <a:pt x="10951" y="19112"/>
                  <a:pt x="10819" y="19218"/>
                  <a:pt x="10809" y="19357"/>
                </a:cubicBezTo>
                <a:cubicBezTo>
                  <a:pt x="10799" y="19497"/>
                  <a:pt x="10915" y="19616"/>
                  <a:pt x="11069" y="19626"/>
                </a:cubicBezTo>
                <a:cubicBezTo>
                  <a:pt x="11075" y="19626"/>
                  <a:pt x="11080" y="19627"/>
                  <a:pt x="11085" y="19627"/>
                </a:cubicBezTo>
                <a:cubicBezTo>
                  <a:pt x="11231" y="19627"/>
                  <a:pt x="11354" y="19524"/>
                  <a:pt x="11364" y="19389"/>
                </a:cubicBezTo>
                <a:cubicBezTo>
                  <a:pt x="11373" y="19250"/>
                  <a:pt x="11257" y="19130"/>
                  <a:pt x="11104" y="19121"/>
                </a:cubicBezTo>
                <a:close/>
                <a:moveTo>
                  <a:pt x="9306" y="20091"/>
                </a:moveTo>
                <a:cubicBezTo>
                  <a:pt x="9153" y="20101"/>
                  <a:pt x="9038" y="20220"/>
                  <a:pt x="9048" y="20360"/>
                </a:cubicBezTo>
                <a:cubicBezTo>
                  <a:pt x="9059" y="20493"/>
                  <a:pt x="9180" y="20596"/>
                  <a:pt x="9325" y="20596"/>
                </a:cubicBezTo>
                <a:cubicBezTo>
                  <a:pt x="9332" y="20596"/>
                  <a:pt x="9338" y="20595"/>
                  <a:pt x="9345" y="20594"/>
                </a:cubicBezTo>
                <a:cubicBezTo>
                  <a:pt x="9499" y="20584"/>
                  <a:pt x="9615" y="20464"/>
                  <a:pt x="9604" y="20324"/>
                </a:cubicBezTo>
                <a:cubicBezTo>
                  <a:pt x="9593" y="20185"/>
                  <a:pt x="9460" y="20081"/>
                  <a:pt x="9306" y="20091"/>
                </a:cubicBezTo>
                <a:close/>
                <a:moveTo>
                  <a:pt x="11041" y="20103"/>
                </a:moveTo>
                <a:cubicBezTo>
                  <a:pt x="10887" y="20097"/>
                  <a:pt x="10758" y="20205"/>
                  <a:pt x="10751" y="20345"/>
                </a:cubicBezTo>
                <a:cubicBezTo>
                  <a:pt x="10744" y="20484"/>
                  <a:pt x="10863" y="20604"/>
                  <a:pt x="11017" y="20609"/>
                </a:cubicBezTo>
                <a:cubicBezTo>
                  <a:pt x="11020" y="20609"/>
                  <a:pt x="11026" y="20609"/>
                  <a:pt x="11030" y="20609"/>
                </a:cubicBezTo>
                <a:cubicBezTo>
                  <a:pt x="11178" y="20609"/>
                  <a:pt x="11300" y="20502"/>
                  <a:pt x="11306" y="20366"/>
                </a:cubicBezTo>
                <a:cubicBezTo>
                  <a:pt x="11313" y="20226"/>
                  <a:pt x="11194" y="20109"/>
                  <a:pt x="11041" y="20103"/>
                </a:cubicBezTo>
                <a:close/>
                <a:moveTo>
                  <a:pt x="9394" y="21094"/>
                </a:moveTo>
                <a:cubicBezTo>
                  <a:pt x="9321" y="21094"/>
                  <a:pt x="9249" y="21121"/>
                  <a:pt x="9197" y="21168"/>
                </a:cubicBezTo>
                <a:cubicBezTo>
                  <a:pt x="9145" y="21215"/>
                  <a:pt x="9115" y="21280"/>
                  <a:pt x="9115" y="21347"/>
                </a:cubicBezTo>
                <a:cubicBezTo>
                  <a:pt x="9115" y="21413"/>
                  <a:pt x="9145" y="21479"/>
                  <a:pt x="9197" y="21526"/>
                </a:cubicBezTo>
                <a:cubicBezTo>
                  <a:pt x="9249" y="21573"/>
                  <a:pt x="9320" y="21600"/>
                  <a:pt x="9394" y="21600"/>
                </a:cubicBezTo>
                <a:cubicBezTo>
                  <a:pt x="9467" y="21600"/>
                  <a:pt x="9539" y="21573"/>
                  <a:pt x="9591" y="21526"/>
                </a:cubicBezTo>
                <a:cubicBezTo>
                  <a:pt x="9642" y="21478"/>
                  <a:pt x="9672" y="21413"/>
                  <a:pt x="9672" y="21347"/>
                </a:cubicBezTo>
                <a:cubicBezTo>
                  <a:pt x="9672" y="21280"/>
                  <a:pt x="9642" y="21215"/>
                  <a:pt x="9591" y="21168"/>
                </a:cubicBezTo>
                <a:cubicBezTo>
                  <a:pt x="9539" y="21121"/>
                  <a:pt x="9467" y="21094"/>
                  <a:pt x="9394" y="21094"/>
                </a:cubicBezTo>
                <a:close/>
                <a:moveTo>
                  <a:pt x="10994" y="21094"/>
                </a:moveTo>
                <a:cubicBezTo>
                  <a:pt x="10921" y="21094"/>
                  <a:pt x="10850" y="21121"/>
                  <a:pt x="10798" y="21168"/>
                </a:cubicBezTo>
                <a:cubicBezTo>
                  <a:pt x="10746" y="21215"/>
                  <a:pt x="10716" y="21280"/>
                  <a:pt x="10716" y="21347"/>
                </a:cubicBezTo>
                <a:cubicBezTo>
                  <a:pt x="10716" y="21413"/>
                  <a:pt x="10746" y="21479"/>
                  <a:pt x="10798" y="21526"/>
                </a:cubicBezTo>
                <a:cubicBezTo>
                  <a:pt x="10849" y="21573"/>
                  <a:pt x="10922" y="21600"/>
                  <a:pt x="10994" y="21600"/>
                </a:cubicBezTo>
                <a:cubicBezTo>
                  <a:pt x="11068" y="21600"/>
                  <a:pt x="11139" y="21573"/>
                  <a:pt x="11191" y="21526"/>
                </a:cubicBezTo>
                <a:cubicBezTo>
                  <a:pt x="11243" y="21479"/>
                  <a:pt x="11271" y="21414"/>
                  <a:pt x="11271" y="21347"/>
                </a:cubicBezTo>
                <a:cubicBezTo>
                  <a:pt x="11271" y="21280"/>
                  <a:pt x="11243" y="21215"/>
                  <a:pt x="11191" y="21168"/>
                </a:cubicBezTo>
                <a:cubicBezTo>
                  <a:pt x="11140" y="21121"/>
                  <a:pt x="11068" y="21094"/>
                  <a:pt x="10994" y="21094"/>
                </a:cubicBezTo>
                <a:close/>
              </a:path>
            </a:pathLst>
          </a:cu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4" name="Køb og lav aldrig ulovlig fyrværkeri…"/>
          <p:cNvSpPr txBox="1"/>
          <p:nvPr/>
        </p:nvSpPr>
        <p:spPr>
          <a:xfrm>
            <a:off x="5710433" y="4866150"/>
            <a:ext cx="5615303" cy="340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6250" indent="-476250">
              <a:buSzPct val="100000"/>
              <a:buAutoNum type="arabicPeriod"/>
            </a:pPr>
            <a:r>
              <a:t>Køb og lav aldrig ulovlig fyrværkeri </a:t>
            </a:r>
          </a:p>
          <a:p>
            <a:pPr marL="476250" indent="-476250">
              <a:buSzPct val="100000"/>
              <a:buAutoNum type="arabicPeriod"/>
            </a:pPr>
            <a:r>
              <a:t>Hold ikke fyrværkeri i hånden </a:t>
            </a:r>
          </a:p>
          <a:p>
            <a:pPr marL="476250" indent="-476250">
              <a:buSzPct val="100000"/>
              <a:buAutoNum type="arabicPeriod"/>
            </a:pPr>
            <a:r>
              <a:t>Brug beskyttelsesbriller </a:t>
            </a:r>
          </a:p>
          <a:p>
            <a:pPr marL="476250" indent="-476250">
              <a:buSzPct val="100000"/>
              <a:buAutoNum type="arabicPeriod"/>
            </a:pPr>
            <a:r>
              <a:t>Hjælp hinanden med at tænde fyrværkeriet </a:t>
            </a:r>
          </a:p>
          <a:p>
            <a:pPr marL="476250" indent="-476250">
              <a:buSzPct val="100000"/>
              <a:buAutoNum type="arabicPeriod"/>
            </a:pPr>
            <a:r>
              <a:t>Kast aldrig med fyrværkeri </a:t>
            </a:r>
          </a:p>
          <a:p>
            <a:pPr marL="476250" indent="-476250">
              <a:buSzPct val="100000"/>
              <a:buAutoNum type="arabicPeriod"/>
            </a:pPr>
            <a:r>
              <a:t>Gå aldrig tilbage til en fuser </a:t>
            </a:r>
          </a:p>
          <a:p>
            <a:pPr marL="476250" indent="-476250">
              <a:buSzPct val="100000"/>
              <a:buAutoNum type="arabicPeriod"/>
            </a:pPr>
            <a:r>
              <a:t>Brug en pose til fyrværkeriet</a:t>
            </a:r>
          </a:p>
        </p:txBody>
      </p:sp>
      <p:sp>
        <p:nvSpPr>
          <p:cNvPr id="775" name="Rektangel">
            <a:hlinkClick r:id="rId5" action="ppaction://hlinksldjump"/>
          </p:cNvPr>
          <p:cNvSpPr/>
          <p:nvPr/>
        </p:nvSpPr>
        <p:spPr>
          <a:xfrm>
            <a:off x="6445010" y="6496484"/>
            <a:ext cx="4770176" cy="611909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72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778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777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780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1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2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1" animBg="1" advAuto="0"/>
      <p:bldP spid="781" grpId="2" animBg="1" advAuto="0"/>
      <p:bldP spid="782" grpId="3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787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786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785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788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9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0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1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2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3" name="Dagens bogstaver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bogstaver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E 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19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19. december</a:t>
            </a:r>
            <a:r>
              <a:t> </a:t>
            </a:r>
          </a:p>
        </p:txBody>
      </p:sp>
      <p:grpSp>
        <p:nvGrpSpPr>
          <p:cNvPr id="798" name="En pige der blev dømt til døden for sin kristne tro"/>
          <p:cNvGrpSpPr/>
          <p:nvPr/>
        </p:nvGrpSpPr>
        <p:grpSpPr>
          <a:xfrm>
            <a:off x="1430563" y="6939238"/>
            <a:ext cx="2813657" cy="2376461"/>
            <a:chOff x="0" y="0"/>
            <a:chExt cx="2813655" cy="2376460"/>
          </a:xfrm>
        </p:grpSpPr>
        <p:sp>
          <p:nvSpPr>
            <p:cNvPr id="797" name="En pige der blev dømt til døden for sin kristne tro">
              <a:hlinkClick r:id="rId4" action="ppaction://hlinksldjump"/>
            </p:cNvPr>
            <p:cNvSpPr/>
            <p:nvPr/>
          </p:nvSpPr>
          <p:spPr>
            <a:xfrm>
              <a:off x="19050" y="19050"/>
              <a:ext cx="2775556" cy="2338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En pige der blev dømt til døden for sin kristne tro</a:t>
              </a:r>
            </a:p>
          </p:txBody>
        </p:sp>
        <p:pic>
          <p:nvPicPr>
            <p:cNvPr id="796" name="En pige der blev dømt til døden for sin kristne tro" descr="En pige der blev dømt til døden for sin kristne tro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813656" cy="2376461"/>
            </a:xfrm>
            <a:prstGeom prst="rect">
              <a:avLst/>
            </a:prstGeom>
            <a:effectLst/>
          </p:spPr>
        </p:pic>
      </p:grpSp>
      <p:sp>
        <p:nvSpPr>
          <p:cNvPr id="799" name="Hanna og Rasmus skal begge gå Lucia optog.…"/>
          <p:cNvSpPr txBox="1"/>
          <p:nvPr/>
        </p:nvSpPr>
        <p:spPr>
          <a:xfrm>
            <a:off x="105144" y="4262426"/>
            <a:ext cx="3344954" cy="2302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skal begge gå Lucia optog.</a:t>
            </a:r>
          </a:p>
          <a:p>
            <a:endParaRPr/>
          </a:p>
          <a:p>
            <a:r>
              <a:t>Men hvem var Santa  Lucia egentligt?</a:t>
            </a:r>
          </a:p>
        </p:txBody>
      </p:sp>
      <p:pic>
        <p:nvPicPr>
          <p:cNvPr id="800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3" name="En pige man ser som lysets gudinde"/>
          <p:cNvGrpSpPr/>
          <p:nvPr/>
        </p:nvGrpSpPr>
        <p:grpSpPr>
          <a:xfrm>
            <a:off x="4748867" y="6961689"/>
            <a:ext cx="2813656" cy="2376462"/>
            <a:chOff x="0" y="0"/>
            <a:chExt cx="2813655" cy="2376460"/>
          </a:xfrm>
        </p:grpSpPr>
        <p:sp>
          <p:nvSpPr>
            <p:cNvPr id="802" name="En pige man ser som lysets gudinde">
              <a:hlinkClick r:id="rId7" action="ppaction://hlinksldjump"/>
            </p:cNvPr>
            <p:cNvSpPr/>
            <p:nvPr/>
          </p:nvSpPr>
          <p:spPr>
            <a:xfrm>
              <a:off x="19050" y="19050"/>
              <a:ext cx="2775556" cy="2338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En pige man ser som lysets gudinde</a:t>
              </a:r>
            </a:p>
          </p:txBody>
        </p:sp>
        <p:pic>
          <p:nvPicPr>
            <p:cNvPr id="801" name="En pige man ser som lysets gudinde" descr="En pige man ser som lysets gudind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813656" cy="2376461"/>
            </a:xfrm>
            <a:prstGeom prst="rect">
              <a:avLst/>
            </a:prstGeom>
            <a:effectLst/>
          </p:spPr>
        </p:pic>
      </p:grpSp>
      <p:grpSp>
        <p:nvGrpSpPr>
          <p:cNvPr id="806" name="En pige der i dag er en engel. Hun døde en alt for tidlig død."/>
          <p:cNvGrpSpPr/>
          <p:nvPr/>
        </p:nvGrpSpPr>
        <p:grpSpPr>
          <a:xfrm>
            <a:off x="7847585" y="6954019"/>
            <a:ext cx="2813657" cy="2376462"/>
            <a:chOff x="0" y="0"/>
            <a:chExt cx="2813655" cy="2376460"/>
          </a:xfrm>
        </p:grpSpPr>
        <p:sp>
          <p:nvSpPr>
            <p:cNvPr id="805" name="En pige der i dag er en engel. Hun døde en alt for tidlig død.">
              <a:hlinkClick r:id="rId7" action="ppaction://hlinksldjump"/>
            </p:cNvPr>
            <p:cNvSpPr/>
            <p:nvPr/>
          </p:nvSpPr>
          <p:spPr>
            <a:xfrm>
              <a:off x="19050" y="19050"/>
              <a:ext cx="2775556" cy="2338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En pige der i dag er en engel. Hun døde en alt for tidlig død.</a:t>
              </a:r>
            </a:p>
          </p:txBody>
        </p:sp>
        <p:pic>
          <p:nvPicPr>
            <p:cNvPr id="804" name="En pige der i dag er en engel. Hun døde en alt for tidlig død." descr="En pige der i dag er en engel. Hun døde en alt for tidlig død.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813656" cy="237646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00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809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808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811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2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3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" grpId="1" animBg="1" advAuto="0"/>
      <p:bldP spid="812" grpId="2" animBg="1" advAuto="0"/>
      <p:bldP spid="813" grpId="3" animBg="1" advAuto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818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817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816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819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20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21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22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23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24" name="Dagens bogstaver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bogstaver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F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20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20. december</a:t>
            </a:r>
            <a:r>
              <a:t> </a:t>
            </a:r>
          </a:p>
        </p:txBody>
      </p:sp>
      <p:sp>
        <p:nvSpPr>
          <p:cNvPr id="827" name="Hvad spiser man sjældent til jul i Danmark?"/>
          <p:cNvSpPr txBox="1"/>
          <p:nvPr/>
        </p:nvSpPr>
        <p:spPr>
          <a:xfrm>
            <a:off x="902834" y="3465075"/>
            <a:ext cx="10646885" cy="4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Hvad spiser man sjældent til jul i Danmark?</a:t>
            </a:r>
          </a:p>
        </p:txBody>
      </p:sp>
      <p:pic>
        <p:nvPicPr>
          <p:cNvPr id="828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9" name="C15C26CA-E92F-4E6C-B5CC-547B266C176F-L0-001.png" descr="C15C26CA-E92F-4E6C-B5CC-547B266C176F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0659" y="4384928"/>
            <a:ext cx="3092694" cy="4517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E1A2757C-1003-4A6F-9090-897D5256D48F-L0-001.png" descr="E1A2757C-1003-4A6F-9090-897D5256D48F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64766" y="4112476"/>
            <a:ext cx="4373613" cy="5248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82E5EA6B-69A5-4BAA-9D08-F983B1E522F1-L0-001.png" descr="82E5EA6B-69A5-4BAA-9D08-F983B1E522F1-L0-00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07739" y="4420439"/>
            <a:ext cx="3712642" cy="4569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28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834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833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836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37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38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" grpId="1" animBg="1" advAuto="0"/>
      <p:bldP spid="837" grpId="2" animBg="1" advAuto="0"/>
      <p:bldP spid="838" grpId="3" animBg="1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843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842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841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844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5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6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7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8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9" name="Dagens bogstaver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bogstaver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R 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21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21. december</a:t>
            </a:r>
            <a:r>
              <a:t> </a:t>
            </a:r>
          </a:p>
        </p:txBody>
      </p:sp>
      <p:grpSp>
        <p:nvGrpSpPr>
          <p:cNvPr id="854" name="Rusland, Norge , Finland, Sverige og Norge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853" name="Rusland, Norge , Finland, Sverige og Norge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Rusland, Norge , Finland, Sverige og Norge </a:t>
              </a:r>
            </a:p>
          </p:txBody>
        </p:sp>
        <p:pic>
          <p:nvPicPr>
            <p:cNvPr id="852" name="Rusland, Norge , Finland, Sverige og Norge" descr="Rusland, Norge , Finland, Sverige og Nor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857" name="Danmark, Finland, Sverige, Norge"/>
          <p:cNvGrpSpPr/>
          <p:nvPr/>
        </p:nvGrpSpPr>
        <p:grpSpPr>
          <a:xfrm>
            <a:off x="5225006" y="8502654"/>
            <a:ext cx="2740791" cy="830937"/>
            <a:chOff x="0" y="0"/>
            <a:chExt cx="2740789" cy="830936"/>
          </a:xfrm>
        </p:grpSpPr>
        <p:sp>
          <p:nvSpPr>
            <p:cNvPr id="856" name="Danmark, Finland, Sverige, Norge">
              <a:hlinkClick r:id="rId6" action="ppaction://hlinksldjump"/>
            </p:cNvPr>
            <p:cNvSpPr/>
            <p:nvPr/>
          </p:nvSpPr>
          <p:spPr>
            <a:xfrm>
              <a:off x="19050" y="19050"/>
              <a:ext cx="2702690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Danmark, Finland, Sverige, Norge </a:t>
              </a:r>
            </a:p>
          </p:txBody>
        </p:sp>
        <p:pic>
          <p:nvPicPr>
            <p:cNvPr id="855" name="Danmark, Finland, Sverige, Norge" descr="Danmark, Finland, Sverige, Nor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740790" cy="830937"/>
            </a:xfrm>
            <a:prstGeom prst="rect">
              <a:avLst/>
            </a:prstGeom>
            <a:effectLst/>
          </p:spPr>
        </p:pic>
      </p:grpSp>
      <p:grpSp>
        <p:nvGrpSpPr>
          <p:cNvPr id="860" name="Norge, Finland, Rusland, Hviderusland"/>
          <p:cNvGrpSpPr/>
          <p:nvPr/>
        </p:nvGrpSpPr>
        <p:grpSpPr>
          <a:xfrm>
            <a:off x="8428851" y="8498724"/>
            <a:ext cx="3377409" cy="830937"/>
            <a:chOff x="0" y="0"/>
            <a:chExt cx="3377407" cy="830936"/>
          </a:xfrm>
        </p:grpSpPr>
        <p:sp>
          <p:nvSpPr>
            <p:cNvPr id="859" name="Norge, Finland, Rusland, Hviderusland">
              <a:hlinkClick r:id="rId6" action="ppaction://hlinksldjump"/>
            </p:cNvPr>
            <p:cNvSpPr/>
            <p:nvPr/>
          </p:nvSpPr>
          <p:spPr>
            <a:xfrm>
              <a:off x="19049" y="19050"/>
              <a:ext cx="3339309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Norge, Finland, Rusland, Hviderusland </a:t>
              </a:r>
            </a:p>
          </p:txBody>
        </p:sp>
        <p:pic>
          <p:nvPicPr>
            <p:cNvPr id="858" name="Norge, Finland, Rusland, Hviderusland" descr="Norge, Finland, Rusland, Hviderusland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3377409" cy="830937"/>
            </a:xfrm>
            <a:prstGeom prst="rect">
              <a:avLst/>
            </a:prstGeom>
            <a:effectLst/>
          </p:spPr>
        </p:pic>
      </p:grpSp>
      <p:sp>
        <p:nvSpPr>
          <p:cNvPr id="861" name="Hanna og Rasmus kender til rensdyrene, men kan ikke huske hvor det lever.…"/>
          <p:cNvSpPr txBox="1"/>
          <p:nvPr/>
        </p:nvSpPr>
        <p:spPr>
          <a:xfrm>
            <a:off x="105144" y="4078276"/>
            <a:ext cx="3344954" cy="267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kender til rensdyrene, men kan ikke huske hvor det lever.</a:t>
            </a:r>
          </a:p>
          <a:p>
            <a:endParaRPr/>
          </a:p>
          <a:p>
            <a:r>
              <a:t>I hvilke lande kan man finde rensdyr?</a:t>
            </a:r>
          </a:p>
        </p:txBody>
      </p:sp>
      <p:pic>
        <p:nvPicPr>
          <p:cNvPr id="862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863" name="Rådyr med gevir"/>
          <p:cNvSpPr/>
          <p:nvPr/>
        </p:nvSpPr>
        <p:spPr>
          <a:xfrm>
            <a:off x="8584260" y="4800457"/>
            <a:ext cx="2551307" cy="2557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8" h="21598" extrusionOk="0">
                <a:moveTo>
                  <a:pt x="16552" y="0"/>
                </a:moveTo>
                <a:cubicBezTo>
                  <a:pt x="16514" y="2"/>
                  <a:pt x="16454" y="64"/>
                  <a:pt x="16398" y="180"/>
                </a:cubicBezTo>
                <a:cubicBezTo>
                  <a:pt x="16285" y="412"/>
                  <a:pt x="16000" y="990"/>
                  <a:pt x="16113" y="2301"/>
                </a:cubicBezTo>
                <a:cubicBezTo>
                  <a:pt x="16123" y="2517"/>
                  <a:pt x="15839" y="2889"/>
                  <a:pt x="15630" y="2662"/>
                </a:cubicBezTo>
                <a:cubicBezTo>
                  <a:pt x="15469" y="2489"/>
                  <a:pt x="15051" y="2014"/>
                  <a:pt x="14901" y="1210"/>
                </a:cubicBezTo>
                <a:cubicBezTo>
                  <a:pt x="14852" y="952"/>
                  <a:pt x="14755" y="1006"/>
                  <a:pt x="14745" y="1205"/>
                </a:cubicBezTo>
                <a:cubicBezTo>
                  <a:pt x="14734" y="1470"/>
                  <a:pt x="14568" y="2258"/>
                  <a:pt x="15791" y="3601"/>
                </a:cubicBezTo>
                <a:cubicBezTo>
                  <a:pt x="15887" y="4033"/>
                  <a:pt x="15994" y="4259"/>
                  <a:pt x="16257" y="4545"/>
                </a:cubicBezTo>
                <a:cubicBezTo>
                  <a:pt x="16037" y="4416"/>
                  <a:pt x="15834" y="4313"/>
                  <a:pt x="15673" y="4254"/>
                </a:cubicBezTo>
                <a:cubicBezTo>
                  <a:pt x="14874" y="3957"/>
                  <a:pt x="15044" y="4600"/>
                  <a:pt x="15559" y="5209"/>
                </a:cubicBezTo>
                <a:cubicBezTo>
                  <a:pt x="15876" y="5587"/>
                  <a:pt x="16263" y="5727"/>
                  <a:pt x="16591" y="5840"/>
                </a:cubicBezTo>
                <a:cubicBezTo>
                  <a:pt x="15705" y="6660"/>
                  <a:pt x="14445" y="8284"/>
                  <a:pt x="13742" y="8451"/>
                </a:cubicBezTo>
                <a:cubicBezTo>
                  <a:pt x="12803" y="8678"/>
                  <a:pt x="12561" y="8380"/>
                  <a:pt x="11740" y="8386"/>
                </a:cubicBezTo>
                <a:cubicBezTo>
                  <a:pt x="10785" y="8391"/>
                  <a:pt x="10603" y="8554"/>
                  <a:pt x="9621" y="8748"/>
                </a:cubicBezTo>
                <a:cubicBezTo>
                  <a:pt x="8827" y="8910"/>
                  <a:pt x="6906" y="8909"/>
                  <a:pt x="4314" y="8731"/>
                </a:cubicBezTo>
                <a:cubicBezTo>
                  <a:pt x="1733" y="8553"/>
                  <a:pt x="435" y="9886"/>
                  <a:pt x="156" y="11618"/>
                </a:cubicBezTo>
                <a:cubicBezTo>
                  <a:pt x="140" y="11709"/>
                  <a:pt x="183" y="11802"/>
                  <a:pt x="263" y="11850"/>
                </a:cubicBezTo>
                <a:cubicBezTo>
                  <a:pt x="403" y="11931"/>
                  <a:pt x="543" y="12001"/>
                  <a:pt x="683" y="12066"/>
                </a:cubicBezTo>
                <a:cubicBezTo>
                  <a:pt x="763" y="12854"/>
                  <a:pt x="1369" y="13403"/>
                  <a:pt x="1922" y="13754"/>
                </a:cubicBezTo>
                <a:cubicBezTo>
                  <a:pt x="1911" y="15275"/>
                  <a:pt x="885" y="15814"/>
                  <a:pt x="483" y="15965"/>
                </a:cubicBezTo>
                <a:cubicBezTo>
                  <a:pt x="386" y="16003"/>
                  <a:pt x="329" y="16096"/>
                  <a:pt x="329" y="16198"/>
                </a:cubicBezTo>
                <a:cubicBezTo>
                  <a:pt x="339" y="16786"/>
                  <a:pt x="345" y="18706"/>
                  <a:pt x="7" y="20411"/>
                </a:cubicBezTo>
                <a:cubicBezTo>
                  <a:pt x="-20" y="20546"/>
                  <a:pt x="34" y="20687"/>
                  <a:pt x="141" y="20774"/>
                </a:cubicBezTo>
                <a:cubicBezTo>
                  <a:pt x="377" y="20952"/>
                  <a:pt x="559" y="21243"/>
                  <a:pt x="656" y="21426"/>
                </a:cubicBezTo>
                <a:cubicBezTo>
                  <a:pt x="709" y="21529"/>
                  <a:pt x="816" y="21593"/>
                  <a:pt x="934" y="21593"/>
                </a:cubicBezTo>
                <a:lnTo>
                  <a:pt x="1761" y="21593"/>
                </a:lnTo>
                <a:cubicBezTo>
                  <a:pt x="1809" y="21593"/>
                  <a:pt x="1846" y="21550"/>
                  <a:pt x="1846" y="21502"/>
                </a:cubicBezTo>
                <a:cubicBezTo>
                  <a:pt x="1803" y="21006"/>
                  <a:pt x="1427" y="20714"/>
                  <a:pt x="1207" y="20585"/>
                </a:cubicBezTo>
                <a:cubicBezTo>
                  <a:pt x="1089" y="20515"/>
                  <a:pt x="1005" y="20401"/>
                  <a:pt x="973" y="20271"/>
                </a:cubicBezTo>
                <a:cubicBezTo>
                  <a:pt x="876" y="19894"/>
                  <a:pt x="736" y="19079"/>
                  <a:pt x="951" y="17946"/>
                </a:cubicBezTo>
                <a:cubicBezTo>
                  <a:pt x="1144" y="16938"/>
                  <a:pt x="2110" y="16392"/>
                  <a:pt x="2797" y="16127"/>
                </a:cubicBezTo>
                <a:cubicBezTo>
                  <a:pt x="2695" y="16483"/>
                  <a:pt x="2597" y="16765"/>
                  <a:pt x="2544" y="16916"/>
                </a:cubicBezTo>
                <a:cubicBezTo>
                  <a:pt x="2517" y="16997"/>
                  <a:pt x="2516" y="17089"/>
                  <a:pt x="2549" y="17164"/>
                </a:cubicBezTo>
                <a:cubicBezTo>
                  <a:pt x="2720" y="17574"/>
                  <a:pt x="3237" y="18950"/>
                  <a:pt x="3280" y="20617"/>
                </a:cubicBezTo>
                <a:cubicBezTo>
                  <a:pt x="3285" y="20741"/>
                  <a:pt x="3348" y="20859"/>
                  <a:pt x="3456" y="20919"/>
                </a:cubicBezTo>
                <a:cubicBezTo>
                  <a:pt x="3719" y="21075"/>
                  <a:pt x="3912" y="21312"/>
                  <a:pt x="4014" y="21458"/>
                </a:cubicBezTo>
                <a:cubicBezTo>
                  <a:pt x="4073" y="21544"/>
                  <a:pt x="4170" y="21593"/>
                  <a:pt x="4277" y="21593"/>
                </a:cubicBezTo>
                <a:lnTo>
                  <a:pt x="5104" y="21593"/>
                </a:lnTo>
                <a:cubicBezTo>
                  <a:pt x="5163" y="21593"/>
                  <a:pt x="5200" y="21539"/>
                  <a:pt x="5184" y="21485"/>
                </a:cubicBezTo>
                <a:cubicBezTo>
                  <a:pt x="5029" y="21016"/>
                  <a:pt x="4615" y="20729"/>
                  <a:pt x="4363" y="20600"/>
                </a:cubicBezTo>
                <a:cubicBezTo>
                  <a:pt x="4229" y="20530"/>
                  <a:pt x="4127" y="20400"/>
                  <a:pt x="4095" y="20249"/>
                </a:cubicBezTo>
                <a:cubicBezTo>
                  <a:pt x="3960" y="19640"/>
                  <a:pt x="3659" y="18043"/>
                  <a:pt x="3836" y="16797"/>
                </a:cubicBezTo>
                <a:cubicBezTo>
                  <a:pt x="3933" y="16111"/>
                  <a:pt x="4754" y="15238"/>
                  <a:pt x="5382" y="14655"/>
                </a:cubicBezTo>
                <a:cubicBezTo>
                  <a:pt x="6702" y="15012"/>
                  <a:pt x="8736" y="15336"/>
                  <a:pt x="11306" y="15028"/>
                </a:cubicBezTo>
                <a:cubicBezTo>
                  <a:pt x="11622" y="18362"/>
                  <a:pt x="11059" y="19780"/>
                  <a:pt x="10872" y="20146"/>
                </a:cubicBezTo>
                <a:cubicBezTo>
                  <a:pt x="10834" y="20217"/>
                  <a:pt x="10822" y="20299"/>
                  <a:pt x="10833" y="20374"/>
                </a:cubicBezTo>
                <a:lnTo>
                  <a:pt x="10877" y="20649"/>
                </a:lnTo>
                <a:cubicBezTo>
                  <a:pt x="10893" y="20757"/>
                  <a:pt x="10963" y="20855"/>
                  <a:pt x="11059" y="20908"/>
                </a:cubicBezTo>
                <a:cubicBezTo>
                  <a:pt x="11312" y="21060"/>
                  <a:pt x="11493" y="21297"/>
                  <a:pt x="11589" y="21448"/>
                </a:cubicBezTo>
                <a:cubicBezTo>
                  <a:pt x="11648" y="21540"/>
                  <a:pt x="11750" y="21593"/>
                  <a:pt x="11857" y="21593"/>
                </a:cubicBezTo>
                <a:lnTo>
                  <a:pt x="12679" y="21593"/>
                </a:lnTo>
                <a:cubicBezTo>
                  <a:pt x="12733" y="21593"/>
                  <a:pt x="12776" y="21539"/>
                  <a:pt x="12759" y="21490"/>
                </a:cubicBezTo>
                <a:cubicBezTo>
                  <a:pt x="12668" y="21129"/>
                  <a:pt x="12421" y="20881"/>
                  <a:pt x="12201" y="20725"/>
                </a:cubicBezTo>
                <a:cubicBezTo>
                  <a:pt x="12078" y="20638"/>
                  <a:pt x="12002" y="20503"/>
                  <a:pt x="11992" y="20352"/>
                </a:cubicBezTo>
                <a:cubicBezTo>
                  <a:pt x="11831" y="18518"/>
                  <a:pt x="12267" y="16840"/>
                  <a:pt x="12723" y="15654"/>
                </a:cubicBezTo>
                <a:cubicBezTo>
                  <a:pt x="13704" y="18524"/>
                  <a:pt x="13547" y="19790"/>
                  <a:pt x="13467" y="20146"/>
                </a:cubicBezTo>
                <a:cubicBezTo>
                  <a:pt x="13451" y="20222"/>
                  <a:pt x="13457" y="20304"/>
                  <a:pt x="13489" y="20374"/>
                </a:cubicBezTo>
                <a:lnTo>
                  <a:pt x="13635" y="20703"/>
                </a:lnTo>
                <a:cubicBezTo>
                  <a:pt x="13667" y="20784"/>
                  <a:pt x="13731" y="20849"/>
                  <a:pt x="13806" y="20887"/>
                </a:cubicBezTo>
                <a:cubicBezTo>
                  <a:pt x="14149" y="21048"/>
                  <a:pt x="14434" y="21334"/>
                  <a:pt x="14574" y="21490"/>
                </a:cubicBezTo>
                <a:cubicBezTo>
                  <a:pt x="14633" y="21560"/>
                  <a:pt x="14724" y="21598"/>
                  <a:pt x="14815" y="21598"/>
                </a:cubicBezTo>
                <a:lnTo>
                  <a:pt x="15640" y="21598"/>
                </a:lnTo>
                <a:cubicBezTo>
                  <a:pt x="15704" y="21598"/>
                  <a:pt x="15748" y="21529"/>
                  <a:pt x="15715" y="21475"/>
                </a:cubicBezTo>
                <a:cubicBezTo>
                  <a:pt x="15512" y="21097"/>
                  <a:pt x="15169" y="20844"/>
                  <a:pt x="14896" y="20693"/>
                </a:cubicBezTo>
                <a:cubicBezTo>
                  <a:pt x="14794" y="20633"/>
                  <a:pt x="14712" y="20536"/>
                  <a:pt x="14669" y="20423"/>
                </a:cubicBezTo>
                <a:cubicBezTo>
                  <a:pt x="13773" y="17995"/>
                  <a:pt x="14004" y="15825"/>
                  <a:pt x="14240" y="14698"/>
                </a:cubicBezTo>
                <a:cubicBezTo>
                  <a:pt x="14701" y="14514"/>
                  <a:pt x="14878" y="14224"/>
                  <a:pt x="15018" y="13900"/>
                </a:cubicBezTo>
                <a:cubicBezTo>
                  <a:pt x="15249" y="13366"/>
                  <a:pt x="15774" y="13253"/>
                  <a:pt x="15774" y="13253"/>
                </a:cubicBezTo>
                <a:cubicBezTo>
                  <a:pt x="15774" y="13253"/>
                  <a:pt x="15796" y="12492"/>
                  <a:pt x="16284" y="12179"/>
                </a:cubicBezTo>
                <a:cubicBezTo>
                  <a:pt x="17341" y="11510"/>
                  <a:pt x="17766" y="10248"/>
                  <a:pt x="18147" y="9422"/>
                </a:cubicBezTo>
                <a:cubicBezTo>
                  <a:pt x="18318" y="9050"/>
                  <a:pt x="18683" y="8818"/>
                  <a:pt x="19080" y="8829"/>
                </a:cubicBezTo>
                <a:cubicBezTo>
                  <a:pt x="19569" y="8845"/>
                  <a:pt x="20191" y="8866"/>
                  <a:pt x="20507" y="8888"/>
                </a:cubicBezTo>
                <a:cubicBezTo>
                  <a:pt x="21060" y="8920"/>
                  <a:pt x="21066" y="8596"/>
                  <a:pt x="21066" y="8596"/>
                </a:cubicBezTo>
                <a:lnTo>
                  <a:pt x="21312" y="8596"/>
                </a:lnTo>
                <a:cubicBezTo>
                  <a:pt x="21323" y="8586"/>
                  <a:pt x="21580" y="8052"/>
                  <a:pt x="21290" y="7858"/>
                </a:cubicBezTo>
                <a:cubicBezTo>
                  <a:pt x="20995" y="7664"/>
                  <a:pt x="20013" y="6903"/>
                  <a:pt x="19149" y="5781"/>
                </a:cubicBezTo>
                <a:cubicBezTo>
                  <a:pt x="18849" y="5393"/>
                  <a:pt x="18522" y="5317"/>
                  <a:pt x="18168" y="5322"/>
                </a:cubicBezTo>
                <a:cubicBezTo>
                  <a:pt x="17471" y="4939"/>
                  <a:pt x="16236" y="4147"/>
                  <a:pt x="16301" y="3348"/>
                </a:cubicBezTo>
                <a:cubicBezTo>
                  <a:pt x="16392" y="2237"/>
                  <a:pt x="19375" y="1606"/>
                  <a:pt x="19659" y="1541"/>
                </a:cubicBezTo>
                <a:cubicBezTo>
                  <a:pt x="19943" y="1476"/>
                  <a:pt x="19734" y="1346"/>
                  <a:pt x="18930" y="1529"/>
                </a:cubicBezTo>
                <a:cubicBezTo>
                  <a:pt x="18157" y="1707"/>
                  <a:pt x="17873" y="1854"/>
                  <a:pt x="17793" y="1757"/>
                </a:cubicBezTo>
                <a:cubicBezTo>
                  <a:pt x="17712" y="1665"/>
                  <a:pt x="18414" y="671"/>
                  <a:pt x="18693" y="423"/>
                </a:cubicBezTo>
                <a:cubicBezTo>
                  <a:pt x="18800" y="321"/>
                  <a:pt x="18532" y="277"/>
                  <a:pt x="18135" y="698"/>
                </a:cubicBezTo>
                <a:cubicBezTo>
                  <a:pt x="17738" y="1119"/>
                  <a:pt x="17073" y="2177"/>
                  <a:pt x="16654" y="2144"/>
                </a:cubicBezTo>
                <a:cubicBezTo>
                  <a:pt x="16236" y="2112"/>
                  <a:pt x="16430" y="607"/>
                  <a:pt x="16564" y="180"/>
                </a:cubicBezTo>
                <a:cubicBezTo>
                  <a:pt x="16604" y="56"/>
                  <a:pt x="16590" y="-2"/>
                  <a:pt x="16552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64" name="Rådyr med gevir"/>
          <p:cNvSpPr/>
          <p:nvPr/>
        </p:nvSpPr>
        <p:spPr>
          <a:xfrm>
            <a:off x="5961738" y="3977212"/>
            <a:ext cx="3281561" cy="3289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8" h="21598" extrusionOk="0">
                <a:moveTo>
                  <a:pt x="16552" y="0"/>
                </a:moveTo>
                <a:cubicBezTo>
                  <a:pt x="16514" y="2"/>
                  <a:pt x="16454" y="64"/>
                  <a:pt x="16398" y="180"/>
                </a:cubicBezTo>
                <a:cubicBezTo>
                  <a:pt x="16285" y="412"/>
                  <a:pt x="16000" y="990"/>
                  <a:pt x="16113" y="2301"/>
                </a:cubicBezTo>
                <a:cubicBezTo>
                  <a:pt x="16123" y="2517"/>
                  <a:pt x="15839" y="2889"/>
                  <a:pt x="15630" y="2662"/>
                </a:cubicBezTo>
                <a:cubicBezTo>
                  <a:pt x="15469" y="2489"/>
                  <a:pt x="15051" y="2014"/>
                  <a:pt x="14901" y="1210"/>
                </a:cubicBezTo>
                <a:cubicBezTo>
                  <a:pt x="14852" y="952"/>
                  <a:pt x="14755" y="1006"/>
                  <a:pt x="14745" y="1205"/>
                </a:cubicBezTo>
                <a:cubicBezTo>
                  <a:pt x="14734" y="1470"/>
                  <a:pt x="14568" y="2258"/>
                  <a:pt x="15791" y="3601"/>
                </a:cubicBezTo>
                <a:cubicBezTo>
                  <a:pt x="15887" y="4033"/>
                  <a:pt x="15994" y="4259"/>
                  <a:pt x="16257" y="4545"/>
                </a:cubicBezTo>
                <a:cubicBezTo>
                  <a:pt x="16037" y="4416"/>
                  <a:pt x="15834" y="4313"/>
                  <a:pt x="15673" y="4254"/>
                </a:cubicBezTo>
                <a:cubicBezTo>
                  <a:pt x="14874" y="3957"/>
                  <a:pt x="15044" y="4600"/>
                  <a:pt x="15559" y="5209"/>
                </a:cubicBezTo>
                <a:cubicBezTo>
                  <a:pt x="15876" y="5587"/>
                  <a:pt x="16263" y="5727"/>
                  <a:pt x="16591" y="5840"/>
                </a:cubicBezTo>
                <a:cubicBezTo>
                  <a:pt x="15705" y="6660"/>
                  <a:pt x="14445" y="8284"/>
                  <a:pt x="13742" y="8451"/>
                </a:cubicBezTo>
                <a:cubicBezTo>
                  <a:pt x="12803" y="8678"/>
                  <a:pt x="12561" y="8380"/>
                  <a:pt x="11740" y="8386"/>
                </a:cubicBezTo>
                <a:cubicBezTo>
                  <a:pt x="10785" y="8391"/>
                  <a:pt x="10603" y="8554"/>
                  <a:pt x="9621" y="8748"/>
                </a:cubicBezTo>
                <a:cubicBezTo>
                  <a:pt x="8827" y="8910"/>
                  <a:pt x="6906" y="8909"/>
                  <a:pt x="4314" y="8731"/>
                </a:cubicBezTo>
                <a:cubicBezTo>
                  <a:pt x="1733" y="8553"/>
                  <a:pt x="435" y="9886"/>
                  <a:pt x="156" y="11618"/>
                </a:cubicBezTo>
                <a:cubicBezTo>
                  <a:pt x="140" y="11709"/>
                  <a:pt x="183" y="11802"/>
                  <a:pt x="263" y="11850"/>
                </a:cubicBezTo>
                <a:cubicBezTo>
                  <a:pt x="403" y="11931"/>
                  <a:pt x="543" y="12001"/>
                  <a:pt x="683" y="12066"/>
                </a:cubicBezTo>
                <a:cubicBezTo>
                  <a:pt x="763" y="12854"/>
                  <a:pt x="1369" y="13403"/>
                  <a:pt x="1922" y="13754"/>
                </a:cubicBezTo>
                <a:cubicBezTo>
                  <a:pt x="1911" y="15275"/>
                  <a:pt x="885" y="15814"/>
                  <a:pt x="483" y="15965"/>
                </a:cubicBezTo>
                <a:cubicBezTo>
                  <a:pt x="386" y="16003"/>
                  <a:pt x="329" y="16096"/>
                  <a:pt x="329" y="16198"/>
                </a:cubicBezTo>
                <a:cubicBezTo>
                  <a:pt x="339" y="16786"/>
                  <a:pt x="345" y="18706"/>
                  <a:pt x="7" y="20411"/>
                </a:cubicBezTo>
                <a:cubicBezTo>
                  <a:pt x="-20" y="20546"/>
                  <a:pt x="34" y="20687"/>
                  <a:pt x="141" y="20774"/>
                </a:cubicBezTo>
                <a:cubicBezTo>
                  <a:pt x="377" y="20952"/>
                  <a:pt x="559" y="21243"/>
                  <a:pt x="656" y="21426"/>
                </a:cubicBezTo>
                <a:cubicBezTo>
                  <a:pt x="709" y="21529"/>
                  <a:pt x="816" y="21593"/>
                  <a:pt x="934" y="21593"/>
                </a:cubicBezTo>
                <a:lnTo>
                  <a:pt x="1761" y="21593"/>
                </a:lnTo>
                <a:cubicBezTo>
                  <a:pt x="1809" y="21593"/>
                  <a:pt x="1846" y="21550"/>
                  <a:pt x="1846" y="21502"/>
                </a:cubicBezTo>
                <a:cubicBezTo>
                  <a:pt x="1803" y="21006"/>
                  <a:pt x="1427" y="20714"/>
                  <a:pt x="1207" y="20585"/>
                </a:cubicBezTo>
                <a:cubicBezTo>
                  <a:pt x="1089" y="20515"/>
                  <a:pt x="1005" y="20401"/>
                  <a:pt x="973" y="20271"/>
                </a:cubicBezTo>
                <a:cubicBezTo>
                  <a:pt x="876" y="19894"/>
                  <a:pt x="736" y="19079"/>
                  <a:pt x="951" y="17946"/>
                </a:cubicBezTo>
                <a:cubicBezTo>
                  <a:pt x="1144" y="16938"/>
                  <a:pt x="2110" y="16392"/>
                  <a:pt x="2797" y="16127"/>
                </a:cubicBezTo>
                <a:cubicBezTo>
                  <a:pt x="2695" y="16483"/>
                  <a:pt x="2597" y="16765"/>
                  <a:pt x="2544" y="16916"/>
                </a:cubicBezTo>
                <a:cubicBezTo>
                  <a:pt x="2517" y="16997"/>
                  <a:pt x="2516" y="17089"/>
                  <a:pt x="2549" y="17164"/>
                </a:cubicBezTo>
                <a:cubicBezTo>
                  <a:pt x="2720" y="17574"/>
                  <a:pt x="3237" y="18950"/>
                  <a:pt x="3280" y="20617"/>
                </a:cubicBezTo>
                <a:cubicBezTo>
                  <a:pt x="3285" y="20741"/>
                  <a:pt x="3348" y="20859"/>
                  <a:pt x="3456" y="20919"/>
                </a:cubicBezTo>
                <a:cubicBezTo>
                  <a:pt x="3719" y="21075"/>
                  <a:pt x="3912" y="21312"/>
                  <a:pt x="4014" y="21458"/>
                </a:cubicBezTo>
                <a:cubicBezTo>
                  <a:pt x="4073" y="21544"/>
                  <a:pt x="4170" y="21593"/>
                  <a:pt x="4277" y="21593"/>
                </a:cubicBezTo>
                <a:lnTo>
                  <a:pt x="5104" y="21593"/>
                </a:lnTo>
                <a:cubicBezTo>
                  <a:pt x="5163" y="21593"/>
                  <a:pt x="5200" y="21539"/>
                  <a:pt x="5184" y="21485"/>
                </a:cubicBezTo>
                <a:cubicBezTo>
                  <a:pt x="5029" y="21016"/>
                  <a:pt x="4615" y="20729"/>
                  <a:pt x="4363" y="20600"/>
                </a:cubicBezTo>
                <a:cubicBezTo>
                  <a:pt x="4229" y="20530"/>
                  <a:pt x="4127" y="20400"/>
                  <a:pt x="4095" y="20249"/>
                </a:cubicBezTo>
                <a:cubicBezTo>
                  <a:pt x="3960" y="19640"/>
                  <a:pt x="3659" y="18043"/>
                  <a:pt x="3836" y="16797"/>
                </a:cubicBezTo>
                <a:cubicBezTo>
                  <a:pt x="3933" y="16111"/>
                  <a:pt x="4754" y="15238"/>
                  <a:pt x="5382" y="14655"/>
                </a:cubicBezTo>
                <a:cubicBezTo>
                  <a:pt x="6702" y="15012"/>
                  <a:pt x="8736" y="15336"/>
                  <a:pt x="11306" y="15028"/>
                </a:cubicBezTo>
                <a:cubicBezTo>
                  <a:pt x="11622" y="18362"/>
                  <a:pt x="11059" y="19780"/>
                  <a:pt x="10872" y="20146"/>
                </a:cubicBezTo>
                <a:cubicBezTo>
                  <a:pt x="10834" y="20217"/>
                  <a:pt x="10822" y="20299"/>
                  <a:pt x="10833" y="20374"/>
                </a:cubicBezTo>
                <a:lnTo>
                  <a:pt x="10877" y="20649"/>
                </a:lnTo>
                <a:cubicBezTo>
                  <a:pt x="10893" y="20757"/>
                  <a:pt x="10963" y="20855"/>
                  <a:pt x="11059" y="20908"/>
                </a:cubicBezTo>
                <a:cubicBezTo>
                  <a:pt x="11312" y="21060"/>
                  <a:pt x="11493" y="21297"/>
                  <a:pt x="11589" y="21448"/>
                </a:cubicBezTo>
                <a:cubicBezTo>
                  <a:pt x="11648" y="21540"/>
                  <a:pt x="11750" y="21593"/>
                  <a:pt x="11857" y="21593"/>
                </a:cubicBezTo>
                <a:lnTo>
                  <a:pt x="12679" y="21593"/>
                </a:lnTo>
                <a:cubicBezTo>
                  <a:pt x="12733" y="21593"/>
                  <a:pt x="12776" y="21539"/>
                  <a:pt x="12759" y="21490"/>
                </a:cubicBezTo>
                <a:cubicBezTo>
                  <a:pt x="12668" y="21129"/>
                  <a:pt x="12421" y="20881"/>
                  <a:pt x="12201" y="20725"/>
                </a:cubicBezTo>
                <a:cubicBezTo>
                  <a:pt x="12078" y="20638"/>
                  <a:pt x="12002" y="20503"/>
                  <a:pt x="11992" y="20352"/>
                </a:cubicBezTo>
                <a:cubicBezTo>
                  <a:pt x="11831" y="18518"/>
                  <a:pt x="12267" y="16840"/>
                  <a:pt x="12723" y="15654"/>
                </a:cubicBezTo>
                <a:cubicBezTo>
                  <a:pt x="13704" y="18524"/>
                  <a:pt x="13547" y="19790"/>
                  <a:pt x="13467" y="20146"/>
                </a:cubicBezTo>
                <a:cubicBezTo>
                  <a:pt x="13451" y="20222"/>
                  <a:pt x="13457" y="20304"/>
                  <a:pt x="13489" y="20374"/>
                </a:cubicBezTo>
                <a:lnTo>
                  <a:pt x="13635" y="20703"/>
                </a:lnTo>
                <a:cubicBezTo>
                  <a:pt x="13667" y="20784"/>
                  <a:pt x="13731" y="20849"/>
                  <a:pt x="13806" y="20887"/>
                </a:cubicBezTo>
                <a:cubicBezTo>
                  <a:pt x="14149" y="21048"/>
                  <a:pt x="14434" y="21334"/>
                  <a:pt x="14574" y="21490"/>
                </a:cubicBezTo>
                <a:cubicBezTo>
                  <a:pt x="14633" y="21560"/>
                  <a:pt x="14724" y="21598"/>
                  <a:pt x="14815" y="21598"/>
                </a:cubicBezTo>
                <a:lnTo>
                  <a:pt x="15640" y="21598"/>
                </a:lnTo>
                <a:cubicBezTo>
                  <a:pt x="15704" y="21598"/>
                  <a:pt x="15748" y="21529"/>
                  <a:pt x="15715" y="21475"/>
                </a:cubicBezTo>
                <a:cubicBezTo>
                  <a:pt x="15512" y="21097"/>
                  <a:pt x="15169" y="20844"/>
                  <a:pt x="14896" y="20693"/>
                </a:cubicBezTo>
                <a:cubicBezTo>
                  <a:pt x="14794" y="20633"/>
                  <a:pt x="14712" y="20536"/>
                  <a:pt x="14669" y="20423"/>
                </a:cubicBezTo>
                <a:cubicBezTo>
                  <a:pt x="13773" y="17995"/>
                  <a:pt x="14004" y="15825"/>
                  <a:pt x="14240" y="14698"/>
                </a:cubicBezTo>
                <a:cubicBezTo>
                  <a:pt x="14701" y="14514"/>
                  <a:pt x="14878" y="14224"/>
                  <a:pt x="15018" y="13900"/>
                </a:cubicBezTo>
                <a:cubicBezTo>
                  <a:pt x="15249" y="13366"/>
                  <a:pt x="15774" y="13253"/>
                  <a:pt x="15774" y="13253"/>
                </a:cubicBezTo>
                <a:cubicBezTo>
                  <a:pt x="15774" y="13253"/>
                  <a:pt x="15796" y="12492"/>
                  <a:pt x="16284" y="12179"/>
                </a:cubicBezTo>
                <a:cubicBezTo>
                  <a:pt x="17341" y="11510"/>
                  <a:pt x="17766" y="10248"/>
                  <a:pt x="18147" y="9422"/>
                </a:cubicBezTo>
                <a:cubicBezTo>
                  <a:pt x="18318" y="9050"/>
                  <a:pt x="18683" y="8818"/>
                  <a:pt x="19080" y="8829"/>
                </a:cubicBezTo>
                <a:cubicBezTo>
                  <a:pt x="19569" y="8845"/>
                  <a:pt x="20191" y="8866"/>
                  <a:pt x="20507" y="8888"/>
                </a:cubicBezTo>
                <a:cubicBezTo>
                  <a:pt x="21060" y="8920"/>
                  <a:pt x="21066" y="8596"/>
                  <a:pt x="21066" y="8596"/>
                </a:cubicBezTo>
                <a:lnTo>
                  <a:pt x="21312" y="8596"/>
                </a:lnTo>
                <a:cubicBezTo>
                  <a:pt x="21323" y="8586"/>
                  <a:pt x="21580" y="8052"/>
                  <a:pt x="21290" y="7858"/>
                </a:cubicBezTo>
                <a:cubicBezTo>
                  <a:pt x="20995" y="7664"/>
                  <a:pt x="20013" y="6903"/>
                  <a:pt x="19149" y="5781"/>
                </a:cubicBezTo>
                <a:cubicBezTo>
                  <a:pt x="18849" y="5393"/>
                  <a:pt x="18522" y="5317"/>
                  <a:pt x="18168" y="5322"/>
                </a:cubicBezTo>
                <a:cubicBezTo>
                  <a:pt x="17471" y="4939"/>
                  <a:pt x="16236" y="4147"/>
                  <a:pt x="16301" y="3348"/>
                </a:cubicBezTo>
                <a:cubicBezTo>
                  <a:pt x="16392" y="2237"/>
                  <a:pt x="19375" y="1606"/>
                  <a:pt x="19659" y="1541"/>
                </a:cubicBezTo>
                <a:cubicBezTo>
                  <a:pt x="19943" y="1476"/>
                  <a:pt x="19734" y="1346"/>
                  <a:pt x="18930" y="1529"/>
                </a:cubicBezTo>
                <a:cubicBezTo>
                  <a:pt x="18157" y="1707"/>
                  <a:pt x="17873" y="1854"/>
                  <a:pt x="17793" y="1757"/>
                </a:cubicBezTo>
                <a:cubicBezTo>
                  <a:pt x="17712" y="1665"/>
                  <a:pt x="18414" y="671"/>
                  <a:pt x="18693" y="423"/>
                </a:cubicBezTo>
                <a:cubicBezTo>
                  <a:pt x="18800" y="321"/>
                  <a:pt x="18532" y="277"/>
                  <a:pt x="18135" y="698"/>
                </a:cubicBezTo>
                <a:cubicBezTo>
                  <a:pt x="17738" y="1119"/>
                  <a:pt x="17073" y="2177"/>
                  <a:pt x="16654" y="2144"/>
                </a:cubicBezTo>
                <a:cubicBezTo>
                  <a:pt x="16236" y="2112"/>
                  <a:pt x="16430" y="607"/>
                  <a:pt x="16564" y="180"/>
                </a:cubicBezTo>
                <a:cubicBezTo>
                  <a:pt x="16604" y="56"/>
                  <a:pt x="16590" y="-2"/>
                  <a:pt x="16552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65" name="Udsmykket snefnug"/>
          <p:cNvSpPr/>
          <p:nvPr/>
        </p:nvSpPr>
        <p:spPr>
          <a:xfrm>
            <a:off x="10391248" y="3471090"/>
            <a:ext cx="854923" cy="84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10732" y="0"/>
                </a:moveTo>
                <a:cubicBezTo>
                  <a:pt x="10405" y="0"/>
                  <a:pt x="10137" y="271"/>
                  <a:pt x="10137" y="603"/>
                </a:cubicBezTo>
                <a:lnTo>
                  <a:pt x="10137" y="3456"/>
                </a:lnTo>
                <a:lnTo>
                  <a:pt x="7330" y="625"/>
                </a:lnTo>
                <a:cubicBezTo>
                  <a:pt x="7099" y="391"/>
                  <a:pt x="6719" y="391"/>
                  <a:pt x="6488" y="625"/>
                </a:cubicBezTo>
                <a:cubicBezTo>
                  <a:pt x="6257" y="859"/>
                  <a:pt x="6257" y="1244"/>
                  <a:pt x="6488" y="1477"/>
                </a:cubicBezTo>
                <a:lnTo>
                  <a:pt x="10137" y="5155"/>
                </a:lnTo>
                <a:lnTo>
                  <a:pt x="10137" y="6993"/>
                </a:lnTo>
                <a:lnTo>
                  <a:pt x="7442" y="4933"/>
                </a:lnTo>
                <a:lnTo>
                  <a:pt x="7776" y="8542"/>
                </a:lnTo>
                <a:lnTo>
                  <a:pt x="6327" y="7689"/>
                </a:lnTo>
                <a:lnTo>
                  <a:pt x="5012" y="2646"/>
                </a:lnTo>
                <a:cubicBezTo>
                  <a:pt x="4926" y="2325"/>
                  <a:pt x="4604" y="2129"/>
                  <a:pt x="4282" y="2216"/>
                </a:cubicBezTo>
                <a:cubicBezTo>
                  <a:pt x="3966" y="2303"/>
                  <a:pt x="3772" y="2629"/>
                  <a:pt x="3858" y="2955"/>
                </a:cubicBezTo>
                <a:lnTo>
                  <a:pt x="4866" y="6835"/>
                </a:lnTo>
                <a:lnTo>
                  <a:pt x="2199" y="5271"/>
                </a:lnTo>
                <a:cubicBezTo>
                  <a:pt x="1915" y="5102"/>
                  <a:pt x="1551" y="5200"/>
                  <a:pt x="1384" y="5488"/>
                </a:cubicBezTo>
                <a:cubicBezTo>
                  <a:pt x="1218" y="5776"/>
                  <a:pt x="1315" y="6145"/>
                  <a:pt x="1599" y="6314"/>
                </a:cubicBezTo>
                <a:lnTo>
                  <a:pt x="4266" y="7879"/>
                </a:lnTo>
                <a:lnTo>
                  <a:pt x="438" y="8917"/>
                </a:lnTo>
                <a:cubicBezTo>
                  <a:pt x="122" y="9004"/>
                  <a:pt x="-65" y="9335"/>
                  <a:pt x="21" y="9655"/>
                </a:cubicBezTo>
                <a:cubicBezTo>
                  <a:pt x="91" y="9927"/>
                  <a:pt x="331" y="10100"/>
                  <a:pt x="594" y="10100"/>
                </a:cubicBezTo>
                <a:cubicBezTo>
                  <a:pt x="648" y="10100"/>
                  <a:pt x="697" y="10096"/>
                  <a:pt x="750" y="10080"/>
                </a:cubicBezTo>
                <a:lnTo>
                  <a:pt x="5720" y="8727"/>
                </a:lnTo>
                <a:lnTo>
                  <a:pt x="7019" y="9487"/>
                </a:lnTo>
                <a:lnTo>
                  <a:pt x="3980" y="10792"/>
                </a:lnTo>
                <a:lnTo>
                  <a:pt x="7019" y="12096"/>
                </a:lnTo>
                <a:lnTo>
                  <a:pt x="5720" y="12856"/>
                </a:lnTo>
                <a:lnTo>
                  <a:pt x="750" y="11503"/>
                </a:lnTo>
                <a:cubicBezTo>
                  <a:pt x="697" y="11487"/>
                  <a:pt x="648" y="11481"/>
                  <a:pt x="594" y="11481"/>
                </a:cubicBezTo>
                <a:cubicBezTo>
                  <a:pt x="331" y="11481"/>
                  <a:pt x="91" y="11661"/>
                  <a:pt x="21" y="11928"/>
                </a:cubicBezTo>
                <a:cubicBezTo>
                  <a:pt x="-65" y="12248"/>
                  <a:pt x="122" y="12579"/>
                  <a:pt x="438" y="12666"/>
                </a:cubicBezTo>
                <a:lnTo>
                  <a:pt x="4266" y="13704"/>
                </a:lnTo>
                <a:lnTo>
                  <a:pt x="1609" y="15280"/>
                </a:lnTo>
                <a:cubicBezTo>
                  <a:pt x="1325" y="15448"/>
                  <a:pt x="1228" y="15817"/>
                  <a:pt x="1394" y="16105"/>
                </a:cubicBezTo>
                <a:cubicBezTo>
                  <a:pt x="1561" y="16393"/>
                  <a:pt x="1925" y="16491"/>
                  <a:pt x="2209" y="16322"/>
                </a:cubicBezTo>
                <a:lnTo>
                  <a:pt x="4878" y="14758"/>
                </a:lnTo>
                <a:lnTo>
                  <a:pt x="3863" y="18638"/>
                </a:lnTo>
                <a:cubicBezTo>
                  <a:pt x="3777" y="18959"/>
                  <a:pt x="3971" y="19290"/>
                  <a:pt x="4287" y="19377"/>
                </a:cubicBezTo>
                <a:cubicBezTo>
                  <a:pt x="4604" y="19464"/>
                  <a:pt x="4931" y="19268"/>
                  <a:pt x="5017" y="18948"/>
                </a:cubicBezTo>
                <a:lnTo>
                  <a:pt x="6332" y="13911"/>
                </a:lnTo>
                <a:lnTo>
                  <a:pt x="7781" y="13057"/>
                </a:lnTo>
                <a:lnTo>
                  <a:pt x="7449" y="16665"/>
                </a:lnTo>
                <a:lnTo>
                  <a:pt x="10142" y="14605"/>
                </a:lnTo>
                <a:lnTo>
                  <a:pt x="10142" y="16443"/>
                </a:lnTo>
                <a:lnTo>
                  <a:pt x="6493" y="20121"/>
                </a:lnTo>
                <a:cubicBezTo>
                  <a:pt x="6262" y="20355"/>
                  <a:pt x="6257" y="20736"/>
                  <a:pt x="6493" y="20975"/>
                </a:cubicBezTo>
                <a:cubicBezTo>
                  <a:pt x="6724" y="21209"/>
                  <a:pt x="7099" y="21214"/>
                  <a:pt x="7335" y="20975"/>
                </a:cubicBezTo>
                <a:lnTo>
                  <a:pt x="10142" y="18143"/>
                </a:lnTo>
                <a:lnTo>
                  <a:pt x="10142" y="20995"/>
                </a:lnTo>
                <a:cubicBezTo>
                  <a:pt x="10142" y="21327"/>
                  <a:pt x="10410" y="21600"/>
                  <a:pt x="10738" y="21600"/>
                </a:cubicBezTo>
                <a:cubicBezTo>
                  <a:pt x="11065" y="21600"/>
                  <a:pt x="11333" y="21327"/>
                  <a:pt x="11333" y="20995"/>
                </a:cubicBezTo>
                <a:lnTo>
                  <a:pt x="11333" y="18143"/>
                </a:lnTo>
                <a:lnTo>
                  <a:pt x="14140" y="20975"/>
                </a:lnTo>
                <a:cubicBezTo>
                  <a:pt x="14371" y="21209"/>
                  <a:pt x="14751" y="21209"/>
                  <a:pt x="14982" y="20975"/>
                </a:cubicBezTo>
                <a:cubicBezTo>
                  <a:pt x="15213" y="20741"/>
                  <a:pt x="15213" y="20355"/>
                  <a:pt x="14982" y="20121"/>
                </a:cubicBezTo>
                <a:lnTo>
                  <a:pt x="11333" y="16443"/>
                </a:lnTo>
                <a:lnTo>
                  <a:pt x="11333" y="14600"/>
                </a:lnTo>
                <a:lnTo>
                  <a:pt x="14028" y="16660"/>
                </a:lnTo>
                <a:lnTo>
                  <a:pt x="13694" y="13052"/>
                </a:lnTo>
                <a:lnTo>
                  <a:pt x="15143" y="13904"/>
                </a:lnTo>
                <a:lnTo>
                  <a:pt x="16458" y="18942"/>
                </a:lnTo>
                <a:cubicBezTo>
                  <a:pt x="16544" y="19263"/>
                  <a:pt x="16867" y="19459"/>
                  <a:pt x="17189" y="19372"/>
                </a:cubicBezTo>
                <a:cubicBezTo>
                  <a:pt x="17506" y="19285"/>
                  <a:pt x="17698" y="18958"/>
                  <a:pt x="17612" y="18632"/>
                </a:cubicBezTo>
                <a:lnTo>
                  <a:pt x="16604" y="14753"/>
                </a:lnTo>
                <a:lnTo>
                  <a:pt x="19271" y="16317"/>
                </a:lnTo>
                <a:cubicBezTo>
                  <a:pt x="19555" y="16486"/>
                  <a:pt x="19921" y="16388"/>
                  <a:pt x="20087" y="16100"/>
                </a:cubicBezTo>
                <a:cubicBezTo>
                  <a:pt x="20254" y="15812"/>
                  <a:pt x="20157" y="15443"/>
                  <a:pt x="19873" y="15275"/>
                </a:cubicBezTo>
                <a:lnTo>
                  <a:pt x="17204" y="13709"/>
                </a:lnTo>
                <a:lnTo>
                  <a:pt x="21032" y="12671"/>
                </a:lnTo>
                <a:cubicBezTo>
                  <a:pt x="21348" y="12584"/>
                  <a:pt x="21535" y="12253"/>
                  <a:pt x="21449" y="11933"/>
                </a:cubicBezTo>
                <a:cubicBezTo>
                  <a:pt x="21363" y="11666"/>
                  <a:pt x="21122" y="11493"/>
                  <a:pt x="20859" y="11493"/>
                </a:cubicBezTo>
                <a:cubicBezTo>
                  <a:pt x="20805" y="11493"/>
                  <a:pt x="20758" y="11497"/>
                  <a:pt x="20705" y="11513"/>
                </a:cubicBezTo>
                <a:lnTo>
                  <a:pt x="15734" y="12862"/>
                </a:lnTo>
                <a:lnTo>
                  <a:pt x="14436" y="12101"/>
                </a:lnTo>
                <a:lnTo>
                  <a:pt x="17473" y="10797"/>
                </a:lnTo>
                <a:lnTo>
                  <a:pt x="14436" y="9492"/>
                </a:lnTo>
                <a:lnTo>
                  <a:pt x="15734" y="8732"/>
                </a:lnTo>
                <a:lnTo>
                  <a:pt x="20705" y="10085"/>
                </a:lnTo>
                <a:cubicBezTo>
                  <a:pt x="20758" y="10101"/>
                  <a:pt x="20805" y="10107"/>
                  <a:pt x="20859" y="10107"/>
                </a:cubicBezTo>
                <a:cubicBezTo>
                  <a:pt x="21122" y="10107"/>
                  <a:pt x="21364" y="9927"/>
                  <a:pt x="21434" y="9661"/>
                </a:cubicBezTo>
                <a:cubicBezTo>
                  <a:pt x="21520" y="9340"/>
                  <a:pt x="21331" y="9009"/>
                  <a:pt x="21015" y="8922"/>
                </a:cubicBezTo>
                <a:lnTo>
                  <a:pt x="17189" y="7884"/>
                </a:lnTo>
                <a:lnTo>
                  <a:pt x="19856" y="6319"/>
                </a:lnTo>
                <a:cubicBezTo>
                  <a:pt x="20140" y="6150"/>
                  <a:pt x="20237" y="5781"/>
                  <a:pt x="20071" y="5493"/>
                </a:cubicBezTo>
                <a:cubicBezTo>
                  <a:pt x="19904" y="5205"/>
                  <a:pt x="19540" y="5108"/>
                  <a:pt x="19255" y="5276"/>
                </a:cubicBezTo>
                <a:lnTo>
                  <a:pt x="16587" y="6840"/>
                </a:lnTo>
                <a:lnTo>
                  <a:pt x="17597" y="2962"/>
                </a:lnTo>
                <a:cubicBezTo>
                  <a:pt x="17683" y="2641"/>
                  <a:pt x="17489" y="2308"/>
                  <a:pt x="17173" y="2221"/>
                </a:cubicBezTo>
                <a:cubicBezTo>
                  <a:pt x="16856" y="2134"/>
                  <a:pt x="16529" y="2330"/>
                  <a:pt x="16443" y="2651"/>
                </a:cubicBezTo>
                <a:lnTo>
                  <a:pt x="15128" y="7689"/>
                </a:lnTo>
                <a:lnTo>
                  <a:pt x="13679" y="8542"/>
                </a:lnTo>
                <a:lnTo>
                  <a:pt x="14011" y="4933"/>
                </a:lnTo>
                <a:lnTo>
                  <a:pt x="11328" y="6993"/>
                </a:lnTo>
                <a:lnTo>
                  <a:pt x="11328" y="5155"/>
                </a:lnTo>
                <a:lnTo>
                  <a:pt x="14977" y="1477"/>
                </a:lnTo>
                <a:cubicBezTo>
                  <a:pt x="15208" y="1244"/>
                  <a:pt x="15213" y="864"/>
                  <a:pt x="14977" y="625"/>
                </a:cubicBezTo>
                <a:cubicBezTo>
                  <a:pt x="14746" y="391"/>
                  <a:pt x="14371" y="386"/>
                  <a:pt x="14135" y="625"/>
                </a:cubicBezTo>
                <a:lnTo>
                  <a:pt x="11328" y="3456"/>
                </a:lnTo>
                <a:lnTo>
                  <a:pt x="11328" y="603"/>
                </a:lnTo>
                <a:cubicBezTo>
                  <a:pt x="11328" y="271"/>
                  <a:pt x="11060" y="0"/>
                  <a:pt x="10732" y="0"/>
                </a:cubicBezTo>
                <a:close/>
                <a:moveTo>
                  <a:pt x="8881" y="7541"/>
                </a:moveTo>
                <a:lnTo>
                  <a:pt x="10137" y="8504"/>
                </a:lnTo>
                <a:lnTo>
                  <a:pt x="10137" y="9922"/>
                </a:lnTo>
                <a:lnTo>
                  <a:pt x="9042" y="9280"/>
                </a:lnTo>
                <a:lnTo>
                  <a:pt x="8881" y="7541"/>
                </a:lnTo>
                <a:close/>
                <a:moveTo>
                  <a:pt x="12584" y="7541"/>
                </a:moveTo>
                <a:lnTo>
                  <a:pt x="12423" y="9280"/>
                </a:lnTo>
                <a:lnTo>
                  <a:pt x="11328" y="9922"/>
                </a:lnTo>
                <a:lnTo>
                  <a:pt x="11328" y="8504"/>
                </a:lnTo>
                <a:lnTo>
                  <a:pt x="12584" y="7541"/>
                </a:lnTo>
                <a:close/>
                <a:moveTo>
                  <a:pt x="8425" y="10209"/>
                </a:moveTo>
                <a:lnTo>
                  <a:pt x="9535" y="10797"/>
                </a:lnTo>
                <a:lnTo>
                  <a:pt x="8425" y="11384"/>
                </a:lnTo>
                <a:lnTo>
                  <a:pt x="6847" y="10797"/>
                </a:lnTo>
                <a:lnTo>
                  <a:pt x="8425" y="10209"/>
                </a:lnTo>
                <a:close/>
                <a:moveTo>
                  <a:pt x="13040" y="10209"/>
                </a:moveTo>
                <a:lnTo>
                  <a:pt x="14618" y="10797"/>
                </a:lnTo>
                <a:lnTo>
                  <a:pt x="13040" y="11384"/>
                </a:lnTo>
                <a:lnTo>
                  <a:pt x="11930" y="10797"/>
                </a:lnTo>
                <a:lnTo>
                  <a:pt x="13040" y="10209"/>
                </a:lnTo>
                <a:close/>
                <a:moveTo>
                  <a:pt x="11328" y="11666"/>
                </a:moveTo>
                <a:lnTo>
                  <a:pt x="12423" y="12308"/>
                </a:lnTo>
                <a:lnTo>
                  <a:pt x="12584" y="14047"/>
                </a:lnTo>
                <a:lnTo>
                  <a:pt x="11328" y="13089"/>
                </a:lnTo>
                <a:lnTo>
                  <a:pt x="11328" y="11666"/>
                </a:lnTo>
                <a:close/>
                <a:moveTo>
                  <a:pt x="10137" y="11671"/>
                </a:moveTo>
                <a:lnTo>
                  <a:pt x="10137" y="13089"/>
                </a:lnTo>
                <a:lnTo>
                  <a:pt x="8881" y="14052"/>
                </a:lnTo>
                <a:lnTo>
                  <a:pt x="9042" y="12313"/>
                </a:lnTo>
                <a:lnTo>
                  <a:pt x="10137" y="1167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66" name="Udsmykket snefnug"/>
          <p:cNvSpPr/>
          <p:nvPr/>
        </p:nvSpPr>
        <p:spPr>
          <a:xfrm>
            <a:off x="9464704" y="3034925"/>
            <a:ext cx="641394" cy="637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10732" y="0"/>
                </a:moveTo>
                <a:cubicBezTo>
                  <a:pt x="10405" y="0"/>
                  <a:pt x="10137" y="271"/>
                  <a:pt x="10137" y="603"/>
                </a:cubicBezTo>
                <a:lnTo>
                  <a:pt x="10137" y="3456"/>
                </a:lnTo>
                <a:lnTo>
                  <a:pt x="7330" y="625"/>
                </a:lnTo>
                <a:cubicBezTo>
                  <a:pt x="7099" y="391"/>
                  <a:pt x="6719" y="391"/>
                  <a:pt x="6488" y="625"/>
                </a:cubicBezTo>
                <a:cubicBezTo>
                  <a:pt x="6257" y="859"/>
                  <a:pt x="6257" y="1244"/>
                  <a:pt x="6488" y="1477"/>
                </a:cubicBezTo>
                <a:lnTo>
                  <a:pt x="10137" y="5155"/>
                </a:lnTo>
                <a:lnTo>
                  <a:pt x="10137" y="6993"/>
                </a:lnTo>
                <a:lnTo>
                  <a:pt x="7442" y="4933"/>
                </a:lnTo>
                <a:lnTo>
                  <a:pt x="7776" y="8542"/>
                </a:lnTo>
                <a:lnTo>
                  <a:pt x="6327" y="7689"/>
                </a:lnTo>
                <a:lnTo>
                  <a:pt x="5012" y="2646"/>
                </a:lnTo>
                <a:cubicBezTo>
                  <a:pt x="4926" y="2325"/>
                  <a:pt x="4604" y="2129"/>
                  <a:pt x="4282" y="2216"/>
                </a:cubicBezTo>
                <a:cubicBezTo>
                  <a:pt x="3966" y="2303"/>
                  <a:pt x="3772" y="2629"/>
                  <a:pt x="3858" y="2955"/>
                </a:cubicBezTo>
                <a:lnTo>
                  <a:pt x="4866" y="6835"/>
                </a:lnTo>
                <a:lnTo>
                  <a:pt x="2199" y="5271"/>
                </a:lnTo>
                <a:cubicBezTo>
                  <a:pt x="1915" y="5102"/>
                  <a:pt x="1551" y="5200"/>
                  <a:pt x="1384" y="5488"/>
                </a:cubicBezTo>
                <a:cubicBezTo>
                  <a:pt x="1218" y="5776"/>
                  <a:pt x="1315" y="6145"/>
                  <a:pt x="1599" y="6314"/>
                </a:cubicBezTo>
                <a:lnTo>
                  <a:pt x="4266" y="7879"/>
                </a:lnTo>
                <a:lnTo>
                  <a:pt x="438" y="8917"/>
                </a:lnTo>
                <a:cubicBezTo>
                  <a:pt x="122" y="9004"/>
                  <a:pt x="-65" y="9335"/>
                  <a:pt x="21" y="9655"/>
                </a:cubicBezTo>
                <a:cubicBezTo>
                  <a:pt x="91" y="9927"/>
                  <a:pt x="331" y="10100"/>
                  <a:pt x="594" y="10100"/>
                </a:cubicBezTo>
                <a:cubicBezTo>
                  <a:pt x="648" y="10100"/>
                  <a:pt x="697" y="10096"/>
                  <a:pt x="750" y="10080"/>
                </a:cubicBezTo>
                <a:lnTo>
                  <a:pt x="5720" y="8727"/>
                </a:lnTo>
                <a:lnTo>
                  <a:pt x="7019" y="9487"/>
                </a:lnTo>
                <a:lnTo>
                  <a:pt x="3980" y="10792"/>
                </a:lnTo>
                <a:lnTo>
                  <a:pt x="7019" y="12096"/>
                </a:lnTo>
                <a:lnTo>
                  <a:pt x="5720" y="12856"/>
                </a:lnTo>
                <a:lnTo>
                  <a:pt x="750" y="11503"/>
                </a:lnTo>
                <a:cubicBezTo>
                  <a:pt x="697" y="11487"/>
                  <a:pt x="648" y="11481"/>
                  <a:pt x="594" y="11481"/>
                </a:cubicBezTo>
                <a:cubicBezTo>
                  <a:pt x="331" y="11481"/>
                  <a:pt x="91" y="11661"/>
                  <a:pt x="21" y="11928"/>
                </a:cubicBezTo>
                <a:cubicBezTo>
                  <a:pt x="-65" y="12248"/>
                  <a:pt x="122" y="12579"/>
                  <a:pt x="438" y="12666"/>
                </a:cubicBezTo>
                <a:lnTo>
                  <a:pt x="4266" y="13704"/>
                </a:lnTo>
                <a:lnTo>
                  <a:pt x="1609" y="15280"/>
                </a:lnTo>
                <a:cubicBezTo>
                  <a:pt x="1325" y="15448"/>
                  <a:pt x="1228" y="15817"/>
                  <a:pt x="1394" y="16105"/>
                </a:cubicBezTo>
                <a:cubicBezTo>
                  <a:pt x="1561" y="16393"/>
                  <a:pt x="1925" y="16491"/>
                  <a:pt x="2209" y="16322"/>
                </a:cubicBezTo>
                <a:lnTo>
                  <a:pt x="4878" y="14758"/>
                </a:lnTo>
                <a:lnTo>
                  <a:pt x="3863" y="18638"/>
                </a:lnTo>
                <a:cubicBezTo>
                  <a:pt x="3777" y="18959"/>
                  <a:pt x="3971" y="19290"/>
                  <a:pt x="4287" y="19377"/>
                </a:cubicBezTo>
                <a:cubicBezTo>
                  <a:pt x="4604" y="19464"/>
                  <a:pt x="4931" y="19268"/>
                  <a:pt x="5017" y="18948"/>
                </a:cubicBezTo>
                <a:lnTo>
                  <a:pt x="6332" y="13911"/>
                </a:lnTo>
                <a:lnTo>
                  <a:pt x="7781" y="13057"/>
                </a:lnTo>
                <a:lnTo>
                  <a:pt x="7449" y="16665"/>
                </a:lnTo>
                <a:lnTo>
                  <a:pt x="10142" y="14605"/>
                </a:lnTo>
                <a:lnTo>
                  <a:pt x="10142" y="16443"/>
                </a:lnTo>
                <a:lnTo>
                  <a:pt x="6493" y="20121"/>
                </a:lnTo>
                <a:cubicBezTo>
                  <a:pt x="6262" y="20355"/>
                  <a:pt x="6257" y="20736"/>
                  <a:pt x="6493" y="20975"/>
                </a:cubicBezTo>
                <a:cubicBezTo>
                  <a:pt x="6724" y="21209"/>
                  <a:pt x="7099" y="21214"/>
                  <a:pt x="7335" y="20975"/>
                </a:cubicBezTo>
                <a:lnTo>
                  <a:pt x="10142" y="18143"/>
                </a:lnTo>
                <a:lnTo>
                  <a:pt x="10142" y="20995"/>
                </a:lnTo>
                <a:cubicBezTo>
                  <a:pt x="10142" y="21327"/>
                  <a:pt x="10410" y="21600"/>
                  <a:pt x="10738" y="21600"/>
                </a:cubicBezTo>
                <a:cubicBezTo>
                  <a:pt x="11065" y="21600"/>
                  <a:pt x="11333" y="21327"/>
                  <a:pt x="11333" y="20995"/>
                </a:cubicBezTo>
                <a:lnTo>
                  <a:pt x="11333" y="18143"/>
                </a:lnTo>
                <a:lnTo>
                  <a:pt x="14140" y="20975"/>
                </a:lnTo>
                <a:cubicBezTo>
                  <a:pt x="14371" y="21209"/>
                  <a:pt x="14751" y="21209"/>
                  <a:pt x="14982" y="20975"/>
                </a:cubicBezTo>
                <a:cubicBezTo>
                  <a:pt x="15213" y="20741"/>
                  <a:pt x="15213" y="20355"/>
                  <a:pt x="14982" y="20121"/>
                </a:cubicBezTo>
                <a:lnTo>
                  <a:pt x="11333" y="16443"/>
                </a:lnTo>
                <a:lnTo>
                  <a:pt x="11333" y="14600"/>
                </a:lnTo>
                <a:lnTo>
                  <a:pt x="14028" y="16660"/>
                </a:lnTo>
                <a:lnTo>
                  <a:pt x="13694" y="13052"/>
                </a:lnTo>
                <a:lnTo>
                  <a:pt x="15143" y="13904"/>
                </a:lnTo>
                <a:lnTo>
                  <a:pt x="16458" y="18942"/>
                </a:lnTo>
                <a:cubicBezTo>
                  <a:pt x="16544" y="19263"/>
                  <a:pt x="16867" y="19459"/>
                  <a:pt x="17189" y="19372"/>
                </a:cubicBezTo>
                <a:cubicBezTo>
                  <a:pt x="17506" y="19285"/>
                  <a:pt x="17698" y="18958"/>
                  <a:pt x="17612" y="18632"/>
                </a:cubicBezTo>
                <a:lnTo>
                  <a:pt x="16604" y="14753"/>
                </a:lnTo>
                <a:lnTo>
                  <a:pt x="19271" y="16317"/>
                </a:lnTo>
                <a:cubicBezTo>
                  <a:pt x="19555" y="16486"/>
                  <a:pt x="19921" y="16388"/>
                  <a:pt x="20087" y="16100"/>
                </a:cubicBezTo>
                <a:cubicBezTo>
                  <a:pt x="20254" y="15812"/>
                  <a:pt x="20157" y="15443"/>
                  <a:pt x="19873" y="15275"/>
                </a:cubicBezTo>
                <a:lnTo>
                  <a:pt x="17204" y="13709"/>
                </a:lnTo>
                <a:lnTo>
                  <a:pt x="21032" y="12671"/>
                </a:lnTo>
                <a:cubicBezTo>
                  <a:pt x="21348" y="12584"/>
                  <a:pt x="21535" y="12253"/>
                  <a:pt x="21449" y="11933"/>
                </a:cubicBezTo>
                <a:cubicBezTo>
                  <a:pt x="21363" y="11666"/>
                  <a:pt x="21122" y="11493"/>
                  <a:pt x="20859" y="11493"/>
                </a:cubicBezTo>
                <a:cubicBezTo>
                  <a:pt x="20805" y="11493"/>
                  <a:pt x="20758" y="11497"/>
                  <a:pt x="20705" y="11513"/>
                </a:cubicBezTo>
                <a:lnTo>
                  <a:pt x="15734" y="12862"/>
                </a:lnTo>
                <a:lnTo>
                  <a:pt x="14436" y="12101"/>
                </a:lnTo>
                <a:lnTo>
                  <a:pt x="17473" y="10797"/>
                </a:lnTo>
                <a:lnTo>
                  <a:pt x="14436" y="9492"/>
                </a:lnTo>
                <a:lnTo>
                  <a:pt x="15734" y="8732"/>
                </a:lnTo>
                <a:lnTo>
                  <a:pt x="20705" y="10085"/>
                </a:lnTo>
                <a:cubicBezTo>
                  <a:pt x="20758" y="10101"/>
                  <a:pt x="20805" y="10107"/>
                  <a:pt x="20859" y="10107"/>
                </a:cubicBezTo>
                <a:cubicBezTo>
                  <a:pt x="21122" y="10107"/>
                  <a:pt x="21364" y="9927"/>
                  <a:pt x="21434" y="9661"/>
                </a:cubicBezTo>
                <a:cubicBezTo>
                  <a:pt x="21520" y="9340"/>
                  <a:pt x="21331" y="9009"/>
                  <a:pt x="21015" y="8922"/>
                </a:cubicBezTo>
                <a:lnTo>
                  <a:pt x="17189" y="7884"/>
                </a:lnTo>
                <a:lnTo>
                  <a:pt x="19856" y="6319"/>
                </a:lnTo>
                <a:cubicBezTo>
                  <a:pt x="20140" y="6150"/>
                  <a:pt x="20237" y="5781"/>
                  <a:pt x="20071" y="5493"/>
                </a:cubicBezTo>
                <a:cubicBezTo>
                  <a:pt x="19904" y="5205"/>
                  <a:pt x="19540" y="5108"/>
                  <a:pt x="19255" y="5276"/>
                </a:cubicBezTo>
                <a:lnTo>
                  <a:pt x="16587" y="6840"/>
                </a:lnTo>
                <a:lnTo>
                  <a:pt x="17597" y="2962"/>
                </a:lnTo>
                <a:cubicBezTo>
                  <a:pt x="17683" y="2641"/>
                  <a:pt x="17489" y="2308"/>
                  <a:pt x="17173" y="2221"/>
                </a:cubicBezTo>
                <a:cubicBezTo>
                  <a:pt x="16856" y="2134"/>
                  <a:pt x="16529" y="2330"/>
                  <a:pt x="16443" y="2651"/>
                </a:cubicBezTo>
                <a:lnTo>
                  <a:pt x="15128" y="7689"/>
                </a:lnTo>
                <a:lnTo>
                  <a:pt x="13679" y="8542"/>
                </a:lnTo>
                <a:lnTo>
                  <a:pt x="14011" y="4933"/>
                </a:lnTo>
                <a:lnTo>
                  <a:pt x="11328" y="6993"/>
                </a:lnTo>
                <a:lnTo>
                  <a:pt x="11328" y="5155"/>
                </a:lnTo>
                <a:lnTo>
                  <a:pt x="14977" y="1477"/>
                </a:lnTo>
                <a:cubicBezTo>
                  <a:pt x="15208" y="1244"/>
                  <a:pt x="15213" y="864"/>
                  <a:pt x="14977" y="625"/>
                </a:cubicBezTo>
                <a:cubicBezTo>
                  <a:pt x="14746" y="391"/>
                  <a:pt x="14371" y="386"/>
                  <a:pt x="14135" y="625"/>
                </a:cubicBezTo>
                <a:lnTo>
                  <a:pt x="11328" y="3456"/>
                </a:lnTo>
                <a:lnTo>
                  <a:pt x="11328" y="603"/>
                </a:lnTo>
                <a:cubicBezTo>
                  <a:pt x="11328" y="271"/>
                  <a:pt x="11060" y="0"/>
                  <a:pt x="10732" y="0"/>
                </a:cubicBezTo>
                <a:close/>
                <a:moveTo>
                  <a:pt x="8881" y="7541"/>
                </a:moveTo>
                <a:lnTo>
                  <a:pt x="10137" y="8504"/>
                </a:lnTo>
                <a:lnTo>
                  <a:pt x="10137" y="9922"/>
                </a:lnTo>
                <a:lnTo>
                  <a:pt x="9042" y="9280"/>
                </a:lnTo>
                <a:lnTo>
                  <a:pt x="8881" y="7541"/>
                </a:lnTo>
                <a:close/>
                <a:moveTo>
                  <a:pt x="12584" y="7541"/>
                </a:moveTo>
                <a:lnTo>
                  <a:pt x="12423" y="9280"/>
                </a:lnTo>
                <a:lnTo>
                  <a:pt x="11328" y="9922"/>
                </a:lnTo>
                <a:lnTo>
                  <a:pt x="11328" y="8504"/>
                </a:lnTo>
                <a:lnTo>
                  <a:pt x="12584" y="7541"/>
                </a:lnTo>
                <a:close/>
                <a:moveTo>
                  <a:pt x="8425" y="10209"/>
                </a:moveTo>
                <a:lnTo>
                  <a:pt x="9535" y="10797"/>
                </a:lnTo>
                <a:lnTo>
                  <a:pt x="8425" y="11384"/>
                </a:lnTo>
                <a:lnTo>
                  <a:pt x="6847" y="10797"/>
                </a:lnTo>
                <a:lnTo>
                  <a:pt x="8425" y="10209"/>
                </a:lnTo>
                <a:close/>
                <a:moveTo>
                  <a:pt x="13040" y="10209"/>
                </a:moveTo>
                <a:lnTo>
                  <a:pt x="14618" y="10797"/>
                </a:lnTo>
                <a:lnTo>
                  <a:pt x="13040" y="11384"/>
                </a:lnTo>
                <a:lnTo>
                  <a:pt x="11930" y="10797"/>
                </a:lnTo>
                <a:lnTo>
                  <a:pt x="13040" y="10209"/>
                </a:lnTo>
                <a:close/>
                <a:moveTo>
                  <a:pt x="11328" y="11666"/>
                </a:moveTo>
                <a:lnTo>
                  <a:pt x="12423" y="12308"/>
                </a:lnTo>
                <a:lnTo>
                  <a:pt x="12584" y="14047"/>
                </a:lnTo>
                <a:lnTo>
                  <a:pt x="11328" y="13089"/>
                </a:lnTo>
                <a:lnTo>
                  <a:pt x="11328" y="11666"/>
                </a:lnTo>
                <a:close/>
                <a:moveTo>
                  <a:pt x="10137" y="11671"/>
                </a:moveTo>
                <a:lnTo>
                  <a:pt x="10137" y="13089"/>
                </a:lnTo>
                <a:lnTo>
                  <a:pt x="8881" y="14052"/>
                </a:lnTo>
                <a:lnTo>
                  <a:pt x="9042" y="12313"/>
                </a:lnTo>
                <a:lnTo>
                  <a:pt x="10137" y="1167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67" name="Udsmykket snefnug"/>
          <p:cNvSpPr/>
          <p:nvPr/>
        </p:nvSpPr>
        <p:spPr>
          <a:xfrm>
            <a:off x="7247468" y="3703510"/>
            <a:ext cx="641394" cy="637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10732" y="0"/>
                </a:moveTo>
                <a:cubicBezTo>
                  <a:pt x="10405" y="0"/>
                  <a:pt x="10137" y="271"/>
                  <a:pt x="10137" y="603"/>
                </a:cubicBezTo>
                <a:lnTo>
                  <a:pt x="10137" y="3456"/>
                </a:lnTo>
                <a:lnTo>
                  <a:pt x="7330" y="625"/>
                </a:lnTo>
                <a:cubicBezTo>
                  <a:pt x="7099" y="391"/>
                  <a:pt x="6719" y="391"/>
                  <a:pt x="6488" y="625"/>
                </a:cubicBezTo>
                <a:cubicBezTo>
                  <a:pt x="6257" y="859"/>
                  <a:pt x="6257" y="1244"/>
                  <a:pt x="6488" y="1477"/>
                </a:cubicBezTo>
                <a:lnTo>
                  <a:pt x="10137" y="5155"/>
                </a:lnTo>
                <a:lnTo>
                  <a:pt x="10137" y="6993"/>
                </a:lnTo>
                <a:lnTo>
                  <a:pt x="7442" y="4933"/>
                </a:lnTo>
                <a:lnTo>
                  <a:pt x="7776" y="8542"/>
                </a:lnTo>
                <a:lnTo>
                  <a:pt x="6327" y="7689"/>
                </a:lnTo>
                <a:lnTo>
                  <a:pt x="5012" y="2646"/>
                </a:lnTo>
                <a:cubicBezTo>
                  <a:pt x="4926" y="2325"/>
                  <a:pt x="4604" y="2129"/>
                  <a:pt x="4282" y="2216"/>
                </a:cubicBezTo>
                <a:cubicBezTo>
                  <a:pt x="3966" y="2303"/>
                  <a:pt x="3772" y="2629"/>
                  <a:pt x="3858" y="2955"/>
                </a:cubicBezTo>
                <a:lnTo>
                  <a:pt x="4866" y="6835"/>
                </a:lnTo>
                <a:lnTo>
                  <a:pt x="2199" y="5271"/>
                </a:lnTo>
                <a:cubicBezTo>
                  <a:pt x="1915" y="5102"/>
                  <a:pt x="1551" y="5200"/>
                  <a:pt x="1384" y="5488"/>
                </a:cubicBezTo>
                <a:cubicBezTo>
                  <a:pt x="1218" y="5776"/>
                  <a:pt x="1315" y="6145"/>
                  <a:pt x="1599" y="6314"/>
                </a:cubicBezTo>
                <a:lnTo>
                  <a:pt x="4266" y="7879"/>
                </a:lnTo>
                <a:lnTo>
                  <a:pt x="438" y="8917"/>
                </a:lnTo>
                <a:cubicBezTo>
                  <a:pt x="122" y="9004"/>
                  <a:pt x="-65" y="9335"/>
                  <a:pt x="21" y="9655"/>
                </a:cubicBezTo>
                <a:cubicBezTo>
                  <a:pt x="91" y="9927"/>
                  <a:pt x="331" y="10100"/>
                  <a:pt x="594" y="10100"/>
                </a:cubicBezTo>
                <a:cubicBezTo>
                  <a:pt x="648" y="10100"/>
                  <a:pt x="697" y="10096"/>
                  <a:pt x="750" y="10080"/>
                </a:cubicBezTo>
                <a:lnTo>
                  <a:pt x="5720" y="8727"/>
                </a:lnTo>
                <a:lnTo>
                  <a:pt x="7019" y="9487"/>
                </a:lnTo>
                <a:lnTo>
                  <a:pt x="3980" y="10792"/>
                </a:lnTo>
                <a:lnTo>
                  <a:pt x="7019" y="12096"/>
                </a:lnTo>
                <a:lnTo>
                  <a:pt x="5720" y="12856"/>
                </a:lnTo>
                <a:lnTo>
                  <a:pt x="750" y="11503"/>
                </a:lnTo>
                <a:cubicBezTo>
                  <a:pt x="697" y="11487"/>
                  <a:pt x="648" y="11481"/>
                  <a:pt x="594" y="11481"/>
                </a:cubicBezTo>
                <a:cubicBezTo>
                  <a:pt x="331" y="11481"/>
                  <a:pt x="91" y="11661"/>
                  <a:pt x="21" y="11928"/>
                </a:cubicBezTo>
                <a:cubicBezTo>
                  <a:pt x="-65" y="12248"/>
                  <a:pt x="122" y="12579"/>
                  <a:pt x="438" y="12666"/>
                </a:cubicBezTo>
                <a:lnTo>
                  <a:pt x="4266" y="13704"/>
                </a:lnTo>
                <a:lnTo>
                  <a:pt x="1609" y="15280"/>
                </a:lnTo>
                <a:cubicBezTo>
                  <a:pt x="1325" y="15448"/>
                  <a:pt x="1228" y="15817"/>
                  <a:pt x="1394" y="16105"/>
                </a:cubicBezTo>
                <a:cubicBezTo>
                  <a:pt x="1561" y="16393"/>
                  <a:pt x="1925" y="16491"/>
                  <a:pt x="2209" y="16322"/>
                </a:cubicBezTo>
                <a:lnTo>
                  <a:pt x="4878" y="14758"/>
                </a:lnTo>
                <a:lnTo>
                  <a:pt x="3863" y="18638"/>
                </a:lnTo>
                <a:cubicBezTo>
                  <a:pt x="3777" y="18959"/>
                  <a:pt x="3971" y="19290"/>
                  <a:pt x="4287" y="19377"/>
                </a:cubicBezTo>
                <a:cubicBezTo>
                  <a:pt x="4604" y="19464"/>
                  <a:pt x="4931" y="19268"/>
                  <a:pt x="5017" y="18948"/>
                </a:cubicBezTo>
                <a:lnTo>
                  <a:pt x="6332" y="13911"/>
                </a:lnTo>
                <a:lnTo>
                  <a:pt x="7781" y="13057"/>
                </a:lnTo>
                <a:lnTo>
                  <a:pt x="7449" y="16665"/>
                </a:lnTo>
                <a:lnTo>
                  <a:pt x="10142" y="14605"/>
                </a:lnTo>
                <a:lnTo>
                  <a:pt x="10142" y="16443"/>
                </a:lnTo>
                <a:lnTo>
                  <a:pt x="6493" y="20121"/>
                </a:lnTo>
                <a:cubicBezTo>
                  <a:pt x="6262" y="20355"/>
                  <a:pt x="6257" y="20736"/>
                  <a:pt x="6493" y="20975"/>
                </a:cubicBezTo>
                <a:cubicBezTo>
                  <a:pt x="6724" y="21209"/>
                  <a:pt x="7099" y="21214"/>
                  <a:pt x="7335" y="20975"/>
                </a:cubicBezTo>
                <a:lnTo>
                  <a:pt x="10142" y="18143"/>
                </a:lnTo>
                <a:lnTo>
                  <a:pt x="10142" y="20995"/>
                </a:lnTo>
                <a:cubicBezTo>
                  <a:pt x="10142" y="21327"/>
                  <a:pt x="10410" y="21600"/>
                  <a:pt x="10738" y="21600"/>
                </a:cubicBezTo>
                <a:cubicBezTo>
                  <a:pt x="11065" y="21600"/>
                  <a:pt x="11333" y="21327"/>
                  <a:pt x="11333" y="20995"/>
                </a:cubicBezTo>
                <a:lnTo>
                  <a:pt x="11333" y="18143"/>
                </a:lnTo>
                <a:lnTo>
                  <a:pt x="14140" y="20975"/>
                </a:lnTo>
                <a:cubicBezTo>
                  <a:pt x="14371" y="21209"/>
                  <a:pt x="14751" y="21209"/>
                  <a:pt x="14982" y="20975"/>
                </a:cubicBezTo>
                <a:cubicBezTo>
                  <a:pt x="15213" y="20741"/>
                  <a:pt x="15213" y="20355"/>
                  <a:pt x="14982" y="20121"/>
                </a:cubicBezTo>
                <a:lnTo>
                  <a:pt x="11333" y="16443"/>
                </a:lnTo>
                <a:lnTo>
                  <a:pt x="11333" y="14600"/>
                </a:lnTo>
                <a:lnTo>
                  <a:pt x="14028" y="16660"/>
                </a:lnTo>
                <a:lnTo>
                  <a:pt x="13694" y="13052"/>
                </a:lnTo>
                <a:lnTo>
                  <a:pt x="15143" y="13904"/>
                </a:lnTo>
                <a:lnTo>
                  <a:pt x="16458" y="18942"/>
                </a:lnTo>
                <a:cubicBezTo>
                  <a:pt x="16544" y="19263"/>
                  <a:pt x="16867" y="19459"/>
                  <a:pt x="17189" y="19372"/>
                </a:cubicBezTo>
                <a:cubicBezTo>
                  <a:pt x="17506" y="19285"/>
                  <a:pt x="17698" y="18958"/>
                  <a:pt x="17612" y="18632"/>
                </a:cubicBezTo>
                <a:lnTo>
                  <a:pt x="16604" y="14753"/>
                </a:lnTo>
                <a:lnTo>
                  <a:pt x="19271" y="16317"/>
                </a:lnTo>
                <a:cubicBezTo>
                  <a:pt x="19555" y="16486"/>
                  <a:pt x="19921" y="16388"/>
                  <a:pt x="20087" y="16100"/>
                </a:cubicBezTo>
                <a:cubicBezTo>
                  <a:pt x="20254" y="15812"/>
                  <a:pt x="20157" y="15443"/>
                  <a:pt x="19873" y="15275"/>
                </a:cubicBezTo>
                <a:lnTo>
                  <a:pt x="17204" y="13709"/>
                </a:lnTo>
                <a:lnTo>
                  <a:pt x="21032" y="12671"/>
                </a:lnTo>
                <a:cubicBezTo>
                  <a:pt x="21348" y="12584"/>
                  <a:pt x="21535" y="12253"/>
                  <a:pt x="21449" y="11933"/>
                </a:cubicBezTo>
                <a:cubicBezTo>
                  <a:pt x="21363" y="11666"/>
                  <a:pt x="21122" y="11493"/>
                  <a:pt x="20859" y="11493"/>
                </a:cubicBezTo>
                <a:cubicBezTo>
                  <a:pt x="20805" y="11493"/>
                  <a:pt x="20758" y="11497"/>
                  <a:pt x="20705" y="11513"/>
                </a:cubicBezTo>
                <a:lnTo>
                  <a:pt x="15734" y="12862"/>
                </a:lnTo>
                <a:lnTo>
                  <a:pt x="14436" y="12101"/>
                </a:lnTo>
                <a:lnTo>
                  <a:pt x="17473" y="10797"/>
                </a:lnTo>
                <a:lnTo>
                  <a:pt x="14436" y="9492"/>
                </a:lnTo>
                <a:lnTo>
                  <a:pt x="15734" y="8732"/>
                </a:lnTo>
                <a:lnTo>
                  <a:pt x="20705" y="10085"/>
                </a:lnTo>
                <a:cubicBezTo>
                  <a:pt x="20758" y="10101"/>
                  <a:pt x="20805" y="10107"/>
                  <a:pt x="20859" y="10107"/>
                </a:cubicBezTo>
                <a:cubicBezTo>
                  <a:pt x="21122" y="10107"/>
                  <a:pt x="21364" y="9927"/>
                  <a:pt x="21434" y="9661"/>
                </a:cubicBezTo>
                <a:cubicBezTo>
                  <a:pt x="21520" y="9340"/>
                  <a:pt x="21331" y="9009"/>
                  <a:pt x="21015" y="8922"/>
                </a:cubicBezTo>
                <a:lnTo>
                  <a:pt x="17189" y="7884"/>
                </a:lnTo>
                <a:lnTo>
                  <a:pt x="19856" y="6319"/>
                </a:lnTo>
                <a:cubicBezTo>
                  <a:pt x="20140" y="6150"/>
                  <a:pt x="20237" y="5781"/>
                  <a:pt x="20071" y="5493"/>
                </a:cubicBezTo>
                <a:cubicBezTo>
                  <a:pt x="19904" y="5205"/>
                  <a:pt x="19540" y="5108"/>
                  <a:pt x="19255" y="5276"/>
                </a:cubicBezTo>
                <a:lnTo>
                  <a:pt x="16587" y="6840"/>
                </a:lnTo>
                <a:lnTo>
                  <a:pt x="17597" y="2962"/>
                </a:lnTo>
                <a:cubicBezTo>
                  <a:pt x="17683" y="2641"/>
                  <a:pt x="17489" y="2308"/>
                  <a:pt x="17173" y="2221"/>
                </a:cubicBezTo>
                <a:cubicBezTo>
                  <a:pt x="16856" y="2134"/>
                  <a:pt x="16529" y="2330"/>
                  <a:pt x="16443" y="2651"/>
                </a:cubicBezTo>
                <a:lnTo>
                  <a:pt x="15128" y="7689"/>
                </a:lnTo>
                <a:lnTo>
                  <a:pt x="13679" y="8542"/>
                </a:lnTo>
                <a:lnTo>
                  <a:pt x="14011" y="4933"/>
                </a:lnTo>
                <a:lnTo>
                  <a:pt x="11328" y="6993"/>
                </a:lnTo>
                <a:lnTo>
                  <a:pt x="11328" y="5155"/>
                </a:lnTo>
                <a:lnTo>
                  <a:pt x="14977" y="1477"/>
                </a:lnTo>
                <a:cubicBezTo>
                  <a:pt x="15208" y="1244"/>
                  <a:pt x="15213" y="864"/>
                  <a:pt x="14977" y="625"/>
                </a:cubicBezTo>
                <a:cubicBezTo>
                  <a:pt x="14746" y="391"/>
                  <a:pt x="14371" y="386"/>
                  <a:pt x="14135" y="625"/>
                </a:cubicBezTo>
                <a:lnTo>
                  <a:pt x="11328" y="3456"/>
                </a:lnTo>
                <a:lnTo>
                  <a:pt x="11328" y="603"/>
                </a:lnTo>
                <a:cubicBezTo>
                  <a:pt x="11328" y="271"/>
                  <a:pt x="11060" y="0"/>
                  <a:pt x="10732" y="0"/>
                </a:cubicBezTo>
                <a:close/>
                <a:moveTo>
                  <a:pt x="8881" y="7541"/>
                </a:moveTo>
                <a:lnTo>
                  <a:pt x="10137" y="8504"/>
                </a:lnTo>
                <a:lnTo>
                  <a:pt x="10137" y="9922"/>
                </a:lnTo>
                <a:lnTo>
                  <a:pt x="9042" y="9280"/>
                </a:lnTo>
                <a:lnTo>
                  <a:pt x="8881" y="7541"/>
                </a:lnTo>
                <a:close/>
                <a:moveTo>
                  <a:pt x="12584" y="7541"/>
                </a:moveTo>
                <a:lnTo>
                  <a:pt x="12423" y="9280"/>
                </a:lnTo>
                <a:lnTo>
                  <a:pt x="11328" y="9922"/>
                </a:lnTo>
                <a:lnTo>
                  <a:pt x="11328" y="8504"/>
                </a:lnTo>
                <a:lnTo>
                  <a:pt x="12584" y="7541"/>
                </a:lnTo>
                <a:close/>
                <a:moveTo>
                  <a:pt x="8425" y="10209"/>
                </a:moveTo>
                <a:lnTo>
                  <a:pt x="9535" y="10797"/>
                </a:lnTo>
                <a:lnTo>
                  <a:pt x="8425" y="11384"/>
                </a:lnTo>
                <a:lnTo>
                  <a:pt x="6847" y="10797"/>
                </a:lnTo>
                <a:lnTo>
                  <a:pt x="8425" y="10209"/>
                </a:lnTo>
                <a:close/>
                <a:moveTo>
                  <a:pt x="13040" y="10209"/>
                </a:moveTo>
                <a:lnTo>
                  <a:pt x="14618" y="10797"/>
                </a:lnTo>
                <a:lnTo>
                  <a:pt x="13040" y="11384"/>
                </a:lnTo>
                <a:lnTo>
                  <a:pt x="11930" y="10797"/>
                </a:lnTo>
                <a:lnTo>
                  <a:pt x="13040" y="10209"/>
                </a:lnTo>
                <a:close/>
                <a:moveTo>
                  <a:pt x="11328" y="11666"/>
                </a:moveTo>
                <a:lnTo>
                  <a:pt x="12423" y="12308"/>
                </a:lnTo>
                <a:lnTo>
                  <a:pt x="12584" y="14047"/>
                </a:lnTo>
                <a:lnTo>
                  <a:pt x="11328" y="13089"/>
                </a:lnTo>
                <a:lnTo>
                  <a:pt x="11328" y="11666"/>
                </a:lnTo>
                <a:close/>
                <a:moveTo>
                  <a:pt x="10137" y="11671"/>
                </a:moveTo>
                <a:lnTo>
                  <a:pt x="10137" y="13089"/>
                </a:lnTo>
                <a:lnTo>
                  <a:pt x="8881" y="14052"/>
                </a:lnTo>
                <a:lnTo>
                  <a:pt x="9042" y="12313"/>
                </a:lnTo>
                <a:lnTo>
                  <a:pt x="10137" y="1167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68" name="Streg"/>
          <p:cNvSpPr/>
          <p:nvPr/>
        </p:nvSpPr>
        <p:spPr>
          <a:xfrm>
            <a:off x="5571721" y="7313168"/>
            <a:ext cx="533178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8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6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199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198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197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200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4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Dagens bogstav…"/>
          <p:cNvSpPr/>
          <p:nvPr/>
        </p:nvSpPr>
        <p:spPr>
          <a:xfrm>
            <a:off x="10350651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J 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871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870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873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4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5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" grpId="1" animBg="1" advAuto="0"/>
      <p:bldP spid="874" grpId="2" animBg="1" advAuto="0"/>
      <p:bldP spid="875" grpId="3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880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879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878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881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2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3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4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5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6" name="Dagens bogstaver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bogstaver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I 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22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22. december</a:t>
            </a:r>
            <a:r>
              <a:t> </a:t>
            </a:r>
          </a:p>
        </p:txBody>
      </p:sp>
      <p:grpSp>
        <p:nvGrpSpPr>
          <p:cNvPr id="891" name="Nordstjernen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890" name="Nordstjernen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Nordstjernen</a:t>
              </a:r>
            </a:p>
          </p:txBody>
        </p:sp>
        <p:pic>
          <p:nvPicPr>
            <p:cNvPr id="889" name="Nordstjernen" descr="Nordstjerne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894" name="Sol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893" name="Solen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Solen</a:t>
              </a:r>
            </a:p>
          </p:txBody>
        </p:sp>
        <p:pic>
          <p:nvPicPr>
            <p:cNvPr id="892" name="Solen" descr="Sole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897" name="Sirius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896" name="Sirius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Sirius </a:t>
              </a:r>
            </a:p>
          </p:txBody>
        </p:sp>
        <p:pic>
          <p:nvPicPr>
            <p:cNvPr id="895" name="Sirius" descr="Sirius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898" name="Hanna og Rasmus elsker julestjernen på toppen af træet.…"/>
          <p:cNvSpPr txBox="1"/>
          <p:nvPr/>
        </p:nvSpPr>
        <p:spPr>
          <a:xfrm>
            <a:off x="105144" y="4078276"/>
            <a:ext cx="3344954" cy="267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elsker julestjernen på toppen af træet.</a:t>
            </a:r>
          </a:p>
          <a:p>
            <a:endParaRPr/>
          </a:p>
          <a:p>
            <a:r>
              <a:t>Men hvilken stjerne er vi på jorden tættest på?</a:t>
            </a:r>
          </a:p>
        </p:txBody>
      </p:sp>
      <p:pic>
        <p:nvPicPr>
          <p:cNvPr id="899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900" name="Globus med Antarktis"/>
          <p:cNvSpPr/>
          <p:nvPr/>
        </p:nvSpPr>
        <p:spPr>
          <a:xfrm>
            <a:off x="7298681" y="4445866"/>
            <a:ext cx="1905001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0800" y="54"/>
                </a:moveTo>
                <a:cubicBezTo>
                  <a:pt x="11269" y="54"/>
                  <a:pt x="11730" y="88"/>
                  <a:pt x="12184" y="146"/>
                </a:cubicBezTo>
                <a:lnTo>
                  <a:pt x="12258" y="167"/>
                </a:lnTo>
                <a:lnTo>
                  <a:pt x="12295" y="189"/>
                </a:lnTo>
                <a:lnTo>
                  <a:pt x="12347" y="221"/>
                </a:lnTo>
                <a:lnTo>
                  <a:pt x="12288" y="224"/>
                </a:lnTo>
                <a:lnTo>
                  <a:pt x="12278" y="229"/>
                </a:lnTo>
                <a:lnTo>
                  <a:pt x="12320" y="254"/>
                </a:lnTo>
                <a:lnTo>
                  <a:pt x="12367" y="281"/>
                </a:lnTo>
                <a:lnTo>
                  <a:pt x="12419" y="301"/>
                </a:lnTo>
                <a:lnTo>
                  <a:pt x="12426" y="323"/>
                </a:lnTo>
                <a:lnTo>
                  <a:pt x="12402" y="347"/>
                </a:lnTo>
                <a:lnTo>
                  <a:pt x="12342" y="357"/>
                </a:lnTo>
                <a:lnTo>
                  <a:pt x="12232" y="369"/>
                </a:lnTo>
                <a:lnTo>
                  <a:pt x="12187" y="380"/>
                </a:lnTo>
                <a:lnTo>
                  <a:pt x="12123" y="414"/>
                </a:lnTo>
                <a:lnTo>
                  <a:pt x="12111" y="433"/>
                </a:lnTo>
                <a:lnTo>
                  <a:pt x="12042" y="470"/>
                </a:lnTo>
                <a:lnTo>
                  <a:pt x="12012" y="513"/>
                </a:lnTo>
                <a:lnTo>
                  <a:pt x="12025" y="549"/>
                </a:lnTo>
                <a:lnTo>
                  <a:pt x="12030" y="594"/>
                </a:lnTo>
                <a:lnTo>
                  <a:pt x="12169" y="670"/>
                </a:lnTo>
                <a:lnTo>
                  <a:pt x="12202" y="714"/>
                </a:lnTo>
                <a:lnTo>
                  <a:pt x="12283" y="805"/>
                </a:lnTo>
                <a:lnTo>
                  <a:pt x="12364" y="874"/>
                </a:lnTo>
                <a:lnTo>
                  <a:pt x="12428" y="914"/>
                </a:lnTo>
                <a:lnTo>
                  <a:pt x="12443" y="956"/>
                </a:lnTo>
                <a:lnTo>
                  <a:pt x="12433" y="1044"/>
                </a:lnTo>
                <a:lnTo>
                  <a:pt x="12470" y="1173"/>
                </a:lnTo>
                <a:lnTo>
                  <a:pt x="12500" y="1237"/>
                </a:lnTo>
                <a:lnTo>
                  <a:pt x="12522" y="1325"/>
                </a:lnTo>
                <a:lnTo>
                  <a:pt x="12576" y="1399"/>
                </a:lnTo>
                <a:lnTo>
                  <a:pt x="12685" y="1490"/>
                </a:lnTo>
                <a:lnTo>
                  <a:pt x="12776" y="1629"/>
                </a:lnTo>
                <a:lnTo>
                  <a:pt x="12840" y="1727"/>
                </a:lnTo>
                <a:lnTo>
                  <a:pt x="12923" y="1838"/>
                </a:lnTo>
                <a:lnTo>
                  <a:pt x="12909" y="1914"/>
                </a:lnTo>
                <a:lnTo>
                  <a:pt x="12855" y="1921"/>
                </a:lnTo>
                <a:lnTo>
                  <a:pt x="12889" y="2000"/>
                </a:lnTo>
                <a:lnTo>
                  <a:pt x="12875" y="2059"/>
                </a:lnTo>
                <a:lnTo>
                  <a:pt x="12889" y="2091"/>
                </a:lnTo>
                <a:lnTo>
                  <a:pt x="12899" y="2079"/>
                </a:lnTo>
                <a:lnTo>
                  <a:pt x="12953" y="2139"/>
                </a:lnTo>
                <a:lnTo>
                  <a:pt x="13003" y="2155"/>
                </a:lnTo>
                <a:lnTo>
                  <a:pt x="13059" y="2208"/>
                </a:lnTo>
                <a:lnTo>
                  <a:pt x="13128" y="2224"/>
                </a:lnTo>
                <a:lnTo>
                  <a:pt x="13231" y="2210"/>
                </a:lnTo>
                <a:lnTo>
                  <a:pt x="13364" y="2232"/>
                </a:lnTo>
                <a:lnTo>
                  <a:pt x="13530" y="2239"/>
                </a:lnTo>
                <a:lnTo>
                  <a:pt x="13591" y="2264"/>
                </a:lnTo>
                <a:lnTo>
                  <a:pt x="13685" y="2281"/>
                </a:lnTo>
                <a:lnTo>
                  <a:pt x="13840" y="2357"/>
                </a:lnTo>
                <a:lnTo>
                  <a:pt x="13919" y="2365"/>
                </a:lnTo>
                <a:lnTo>
                  <a:pt x="14003" y="2412"/>
                </a:lnTo>
                <a:lnTo>
                  <a:pt x="14032" y="2392"/>
                </a:lnTo>
                <a:lnTo>
                  <a:pt x="14109" y="2416"/>
                </a:lnTo>
                <a:lnTo>
                  <a:pt x="14278" y="2441"/>
                </a:lnTo>
                <a:lnTo>
                  <a:pt x="14406" y="2444"/>
                </a:lnTo>
                <a:lnTo>
                  <a:pt x="14534" y="2434"/>
                </a:lnTo>
                <a:lnTo>
                  <a:pt x="14741" y="2416"/>
                </a:lnTo>
                <a:lnTo>
                  <a:pt x="14853" y="2394"/>
                </a:lnTo>
                <a:lnTo>
                  <a:pt x="14916" y="2368"/>
                </a:lnTo>
                <a:lnTo>
                  <a:pt x="15000" y="2357"/>
                </a:lnTo>
                <a:lnTo>
                  <a:pt x="15035" y="2360"/>
                </a:lnTo>
                <a:lnTo>
                  <a:pt x="15156" y="2370"/>
                </a:lnTo>
                <a:lnTo>
                  <a:pt x="15214" y="2353"/>
                </a:lnTo>
                <a:lnTo>
                  <a:pt x="15264" y="2298"/>
                </a:lnTo>
                <a:lnTo>
                  <a:pt x="15330" y="2262"/>
                </a:lnTo>
                <a:lnTo>
                  <a:pt x="15363" y="2230"/>
                </a:lnTo>
                <a:lnTo>
                  <a:pt x="15328" y="2205"/>
                </a:lnTo>
                <a:lnTo>
                  <a:pt x="15331" y="2166"/>
                </a:lnTo>
                <a:lnTo>
                  <a:pt x="15412" y="2175"/>
                </a:lnTo>
                <a:lnTo>
                  <a:pt x="15613" y="2237"/>
                </a:lnTo>
                <a:lnTo>
                  <a:pt x="15749" y="2283"/>
                </a:lnTo>
                <a:lnTo>
                  <a:pt x="15825" y="2296"/>
                </a:lnTo>
                <a:lnTo>
                  <a:pt x="15863" y="2281"/>
                </a:lnTo>
                <a:lnTo>
                  <a:pt x="15835" y="2249"/>
                </a:lnTo>
                <a:lnTo>
                  <a:pt x="15877" y="2234"/>
                </a:lnTo>
                <a:lnTo>
                  <a:pt x="15917" y="2176"/>
                </a:lnTo>
                <a:lnTo>
                  <a:pt x="15889" y="2163"/>
                </a:lnTo>
                <a:lnTo>
                  <a:pt x="15897" y="2145"/>
                </a:lnTo>
                <a:lnTo>
                  <a:pt x="15889" y="2091"/>
                </a:lnTo>
                <a:lnTo>
                  <a:pt x="15840" y="2005"/>
                </a:lnTo>
                <a:lnTo>
                  <a:pt x="15877" y="1973"/>
                </a:lnTo>
                <a:lnTo>
                  <a:pt x="15948" y="1996"/>
                </a:lnTo>
                <a:lnTo>
                  <a:pt x="16077" y="2022"/>
                </a:lnTo>
                <a:lnTo>
                  <a:pt x="16141" y="2049"/>
                </a:lnTo>
                <a:lnTo>
                  <a:pt x="16346" y="2102"/>
                </a:lnTo>
                <a:lnTo>
                  <a:pt x="16533" y="2190"/>
                </a:lnTo>
                <a:lnTo>
                  <a:pt x="16681" y="2266"/>
                </a:lnTo>
                <a:lnTo>
                  <a:pt x="16794" y="2304"/>
                </a:lnTo>
                <a:lnTo>
                  <a:pt x="16873" y="2316"/>
                </a:lnTo>
                <a:lnTo>
                  <a:pt x="16937" y="2320"/>
                </a:lnTo>
                <a:lnTo>
                  <a:pt x="16925" y="2283"/>
                </a:lnTo>
                <a:lnTo>
                  <a:pt x="16959" y="2222"/>
                </a:lnTo>
                <a:lnTo>
                  <a:pt x="16961" y="2182"/>
                </a:lnTo>
                <a:lnTo>
                  <a:pt x="16988" y="2156"/>
                </a:lnTo>
                <a:lnTo>
                  <a:pt x="16973" y="2126"/>
                </a:lnTo>
                <a:lnTo>
                  <a:pt x="16920" y="2081"/>
                </a:lnTo>
                <a:lnTo>
                  <a:pt x="16875" y="2012"/>
                </a:lnTo>
                <a:lnTo>
                  <a:pt x="16831" y="1959"/>
                </a:lnTo>
                <a:lnTo>
                  <a:pt x="16848" y="1956"/>
                </a:lnTo>
                <a:lnTo>
                  <a:pt x="16845" y="1943"/>
                </a:lnTo>
                <a:lnTo>
                  <a:pt x="16895" y="1961"/>
                </a:lnTo>
                <a:cubicBezTo>
                  <a:pt x="19701" y="3902"/>
                  <a:pt x="21546" y="7138"/>
                  <a:pt x="21546" y="10800"/>
                </a:cubicBezTo>
                <a:cubicBezTo>
                  <a:pt x="21546" y="13987"/>
                  <a:pt x="20143" y="16846"/>
                  <a:pt x="17932" y="18816"/>
                </a:cubicBezTo>
                <a:lnTo>
                  <a:pt x="17942" y="18779"/>
                </a:lnTo>
                <a:lnTo>
                  <a:pt x="17961" y="18733"/>
                </a:lnTo>
                <a:lnTo>
                  <a:pt x="17930" y="18742"/>
                </a:lnTo>
                <a:lnTo>
                  <a:pt x="17951" y="18711"/>
                </a:lnTo>
                <a:lnTo>
                  <a:pt x="17946" y="18671"/>
                </a:lnTo>
                <a:lnTo>
                  <a:pt x="17914" y="18668"/>
                </a:lnTo>
                <a:lnTo>
                  <a:pt x="17914" y="18649"/>
                </a:lnTo>
                <a:lnTo>
                  <a:pt x="17878" y="18649"/>
                </a:lnTo>
                <a:lnTo>
                  <a:pt x="17892" y="18582"/>
                </a:lnTo>
                <a:lnTo>
                  <a:pt x="17888" y="18547"/>
                </a:lnTo>
                <a:lnTo>
                  <a:pt x="17898" y="18503"/>
                </a:lnTo>
                <a:lnTo>
                  <a:pt x="17903" y="18457"/>
                </a:lnTo>
                <a:lnTo>
                  <a:pt x="17974" y="18360"/>
                </a:lnTo>
                <a:lnTo>
                  <a:pt x="18109" y="18252"/>
                </a:lnTo>
                <a:lnTo>
                  <a:pt x="18141" y="18244"/>
                </a:lnTo>
                <a:lnTo>
                  <a:pt x="18217" y="18185"/>
                </a:lnTo>
                <a:lnTo>
                  <a:pt x="18252" y="18148"/>
                </a:lnTo>
                <a:lnTo>
                  <a:pt x="18363" y="18074"/>
                </a:lnTo>
                <a:lnTo>
                  <a:pt x="18440" y="18016"/>
                </a:lnTo>
                <a:lnTo>
                  <a:pt x="18545" y="17922"/>
                </a:lnTo>
                <a:lnTo>
                  <a:pt x="18661" y="17831"/>
                </a:lnTo>
                <a:lnTo>
                  <a:pt x="18679" y="17829"/>
                </a:lnTo>
                <a:lnTo>
                  <a:pt x="18654" y="17895"/>
                </a:lnTo>
                <a:lnTo>
                  <a:pt x="18637" y="17951"/>
                </a:lnTo>
                <a:lnTo>
                  <a:pt x="18664" y="17946"/>
                </a:lnTo>
                <a:lnTo>
                  <a:pt x="18624" y="17994"/>
                </a:lnTo>
                <a:lnTo>
                  <a:pt x="18590" y="18058"/>
                </a:lnTo>
                <a:lnTo>
                  <a:pt x="18573" y="18109"/>
                </a:lnTo>
                <a:lnTo>
                  <a:pt x="18644" y="18058"/>
                </a:lnTo>
                <a:lnTo>
                  <a:pt x="18668" y="18021"/>
                </a:lnTo>
                <a:lnTo>
                  <a:pt x="18717" y="17971"/>
                </a:lnTo>
                <a:lnTo>
                  <a:pt x="18777" y="17882"/>
                </a:lnTo>
                <a:lnTo>
                  <a:pt x="18860" y="17802"/>
                </a:lnTo>
                <a:lnTo>
                  <a:pt x="18892" y="17759"/>
                </a:lnTo>
                <a:lnTo>
                  <a:pt x="18996" y="17644"/>
                </a:lnTo>
                <a:lnTo>
                  <a:pt x="19070" y="17575"/>
                </a:lnTo>
                <a:lnTo>
                  <a:pt x="19152" y="17484"/>
                </a:lnTo>
                <a:lnTo>
                  <a:pt x="19208" y="17402"/>
                </a:lnTo>
                <a:lnTo>
                  <a:pt x="19115" y="17503"/>
                </a:lnTo>
                <a:lnTo>
                  <a:pt x="19099" y="17494"/>
                </a:lnTo>
                <a:lnTo>
                  <a:pt x="19186" y="17365"/>
                </a:lnTo>
                <a:lnTo>
                  <a:pt x="19245" y="17292"/>
                </a:lnTo>
                <a:lnTo>
                  <a:pt x="19301" y="17193"/>
                </a:lnTo>
                <a:lnTo>
                  <a:pt x="19328" y="17114"/>
                </a:lnTo>
                <a:lnTo>
                  <a:pt x="19301" y="17131"/>
                </a:lnTo>
                <a:lnTo>
                  <a:pt x="19339" y="17057"/>
                </a:lnTo>
                <a:lnTo>
                  <a:pt x="19360" y="16964"/>
                </a:lnTo>
                <a:lnTo>
                  <a:pt x="19316" y="16981"/>
                </a:lnTo>
                <a:lnTo>
                  <a:pt x="19385" y="16888"/>
                </a:lnTo>
                <a:lnTo>
                  <a:pt x="19449" y="16793"/>
                </a:lnTo>
                <a:lnTo>
                  <a:pt x="19528" y="16724"/>
                </a:lnTo>
                <a:lnTo>
                  <a:pt x="19619" y="16619"/>
                </a:lnTo>
                <a:lnTo>
                  <a:pt x="19659" y="16542"/>
                </a:lnTo>
                <a:lnTo>
                  <a:pt x="19696" y="16469"/>
                </a:lnTo>
                <a:lnTo>
                  <a:pt x="19688" y="16461"/>
                </a:lnTo>
                <a:lnTo>
                  <a:pt x="19733" y="16394"/>
                </a:lnTo>
                <a:lnTo>
                  <a:pt x="19725" y="16385"/>
                </a:lnTo>
                <a:lnTo>
                  <a:pt x="19764" y="16301"/>
                </a:lnTo>
                <a:lnTo>
                  <a:pt x="19770" y="16254"/>
                </a:lnTo>
                <a:lnTo>
                  <a:pt x="19797" y="16155"/>
                </a:lnTo>
                <a:lnTo>
                  <a:pt x="19774" y="16116"/>
                </a:lnTo>
                <a:lnTo>
                  <a:pt x="19822" y="16052"/>
                </a:lnTo>
                <a:lnTo>
                  <a:pt x="19827" y="15990"/>
                </a:lnTo>
                <a:lnTo>
                  <a:pt x="19774" y="16033"/>
                </a:lnTo>
                <a:lnTo>
                  <a:pt x="19801" y="15961"/>
                </a:lnTo>
                <a:lnTo>
                  <a:pt x="19878" y="15916"/>
                </a:lnTo>
                <a:lnTo>
                  <a:pt x="19897" y="15783"/>
                </a:lnTo>
                <a:lnTo>
                  <a:pt x="19871" y="15764"/>
                </a:lnTo>
                <a:lnTo>
                  <a:pt x="19854" y="15747"/>
                </a:lnTo>
                <a:lnTo>
                  <a:pt x="19875" y="15639"/>
                </a:lnTo>
                <a:lnTo>
                  <a:pt x="19866" y="15584"/>
                </a:lnTo>
                <a:lnTo>
                  <a:pt x="19885" y="15485"/>
                </a:lnTo>
                <a:lnTo>
                  <a:pt x="19947" y="15308"/>
                </a:lnTo>
                <a:lnTo>
                  <a:pt x="19989" y="15219"/>
                </a:lnTo>
                <a:lnTo>
                  <a:pt x="20003" y="15173"/>
                </a:lnTo>
                <a:lnTo>
                  <a:pt x="20001" y="15143"/>
                </a:lnTo>
                <a:lnTo>
                  <a:pt x="20038" y="15042"/>
                </a:lnTo>
                <a:lnTo>
                  <a:pt x="20070" y="14904"/>
                </a:lnTo>
                <a:lnTo>
                  <a:pt x="20095" y="14862"/>
                </a:lnTo>
                <a:lnTo>
                  <a:pt x="20120" y="14784"/>
                </a:lnTo>
                <a:lnTo>
                  <a:pt x="20147" y="14650"/>
                </a:lnTo>
                <a:lnTo>
                  <a:pt x="20149" y="14560"/>
                </a:lnTo>
                <a:lnTo>
                  <a:pt x="20178" y="14417"/>
                </a:lnTo>
                <a:lnTo>
                  <a:pt x="20156" y="14332"/>
                </a:lnTo>
                <a:lnTo>
                  <a:pt x="20211" y="14337"/>
                </a:lnTo>
                <a:lnTo>
                  <a:pt x="20186" y="14252"/>
                </a:lnTo>
                <a:lnTo>
                  <a:pt x="20141" y="14256"/>
                </a:lnTo>
                <a:lnTo>
                  <a:pt x="20112" y="14222"/>
                </a:lnTo>
                <a:lnTo>
                  <a:pt x="20105" y="14182"/>
                </a:lnTo>
                <a:lnTo>
                  <a:pt x="20070" y="14150"/>
                </a:lnTo>
                <a:lnTo>
                  <a:pt x="20035" y="14180"/>
                </a:lnTo>
                <a:lnTo>
                  <a:pt x="20006" y="14188"/>
                </a:lnTo>
                <a:lnTo>
                  <a:pt x="19918" y="14247"/>
                </a:lnTo>
                <a:lnTo>
                  <a:pt x="19878" y="14236"/>
                </a:lnTo>
                <a:lnTo>
                  <a:pt x="19925" y="14199"/>
                </a:lnTo>
                <a:lnTo>
                  <a:pt x="19974" y="14126"/>
                </a:lnTo>
                <a:lnTo>
                  <a:pt x="19883" y="14156"/>
                </a:lnTo>
                <a:lnTo>
                  <a:pt x="19940" y="14098"/>
                </a:lnTo>
                <a:lnTo>
                  <a:pt x="19900" y="14108"/>
                </a:lnTo>
                <a:lnTo>
                  <a:pt x="19804" y="14178"/>
                </a:lnTo>
                <a:lnTo>
                  <a:pt x="19733" y="14175"/>
                </a:lnTo>
                <a:lnTo>
                  <a:pt x="19674" y="14232"/>
                </a:lnTo>
                <a:lnTo>
                  <a:pt x="19649" y="14229"/>
                </a:lnTo>
                <a:lnTo>
                  <a:pt x="19570" y="14269"/>
                </a:lnTo>
                <a:lnTo>
                  <a:pt x="19523" y="14244"/>
                </a:lnTo>
                <a:lnTo>
                  <a:pt x="19462" y="14251"/>
                </a:lnTo>
                <a:lnTo>
                  <a:pt x="19341" y="14298"/>
                </a:lnTo>
                <a:lnTo>
                  <a:pt x="19279" y="14293"/>
                </a:lnTo>
                <a:lnTo>
                  <a:pt x="19220" y="14251"/>
                </a:lnTo>
                <a:lnTo>
                  <a:pt x="19183" y="14242"/>
                </a:lnTo>
                <a:lnTo>
                  <a:pt x="19171" y="14209"/>
                </a:lnTo>
                <a:lnTo>
                  <a:pt x="19184" y="14131"/>
                </a:lnTo>
                <a:lnTo>
                  <a:pt x="19129" y="14106"/>
                </a:lnTo>
                <a:lnTo>
                  <a:pt x="19082" y="14178"/>
                </a:lnTo>
                <a:lnTo>
                  <a:pt x="18957" y="14308"/>
                </a:lnTo>
                <a:lnTo>
                  <a:pt x="18919" y="14404"/>
                </a:lnTo>
                <a:lnTo>
                  <a:pt x="18871" y="14507"/>
                </a:lnTo>
                <a:lnTo>
                  <a:pt x="18873" y="14589"/>
                </a:lnTo>
                <a:lnTo>
                  <a:pt x="18870" y="14673"/>
                </a:lnTo>
                <a:lnTo>
                  <a:pt x="18846" y="14712"/>
                </a:lnTo>
                <a:lnTo>
                  <a:pt x="18860" y="14820"/>
                </a:lnTo>
                <a:lnTo>
                  <a:pt x="18818" y="14919"/>
                </a:lnTo>
                <a:lnTo>
                  <a:pt x="18779" y="15027"/>
                </a:lnTo>
                <a:lnTo>
                  <a:pt x="18700" y="15141"/>
                </a:lnTo>
                <a:lnTo>
                  <a:pt x="18663" y="15234"/>
                </a:lnTo>
                <a:lnTo>
                  <a:pt x="18602" y="15352"/>
                </a:lnTo>
                <a:lnTo>
                  <a:pt x="18610" y="15424"/>
                </a:lnTo>
                <a:lnTo>
                  <a:pt x="18642" y="15476"/>
                </a:lnTo>
                <a:lnTo>
                  <a:pt x="18595" y="15607"/>
                </a:lnTo>
                <a:lnTo>
                  <a:pt x="18553" y="15779"/>
                </a:lnTo>
                <a:lnTo>
                  <a:pt x="18467" y="15905"/>
                </a:lnTo>
                <a:lnTo>
                  <a:pt x="18397" y="16077"/>
                </a:lnTo>
                <a:lnTo>
                  <a:pt x="18311" y="16271"/>
                </a:lnTo>
                <a:lnTo>
                  <a:pt x="18151" y="16511"/>
                </a:lnTo>
                <a:lnTo>
                  <a:pt x="18020" y="16606"/>
                </a:lnTo>
                <a:lnTo>
                  <a:pt x="17949" y="16693"/>
                </a:lnTo>
                <a:lnTo>
                  <a:pt x="17772" y="16816"/>
                </a:lnTo>
                <a:lnTo>
                  <a:pt x="17774" y="16777"/>
                </a:lnTo>
                <a:lnTo>
                  <a:pt x="17691" y="16818"/>
                </a:lnTo>
                <a:lnTo>
                  <a:pt x="17570" y="16845"/>
                </a:lnTo>
                <a:lnTo>
                  <a:pt x="17530" y="16806"/>
                </a:lnTo>
                <a:lnTo>
                  <a:pt x="17417" y="16868"/>
                </a:lnTo>
                <a:lnTo>
                  <a:pt x="17442" y="16969"/>
                </a:lnTo>
                <a:lnTo>
                  <a:pt x="17404" y="17067"/>
                </a:lnTo>
                <a:lnTo>
                  <a:pt x="17382" y="17222"/>
                </a:lnTo>
                <a:lnTo>
                  <a:pt x="17318" y="17178"/>
                </a:lnTo>
                <a:lnTo>
                  <a:pt x="17321" y="17099"/>
                </a:lnTo>
                <a:lnTo>
                  <a:pt x="17291" y="17040"/>
                </a:lnTo>
                <a:lnTo>
                  <a:pt x="17301" y="16939"/>
                </a:lnTo>
                <a:lnTo>
                  <a:pt x="17223" y="17055"/>
                </a:lnTo>
                <a:lnTo>
                  <a:pt x="17225" y="17161"/>
                </a:lnTo>
                <a:lnTo>
                  <a:pt x="17143" y="17134"/>
                </a:lnTo>
                <a:lnTo>
                  <a:pt x="17138" y="17060"/>
                </a:lnTo>
                <a:lnTo>
                  <a:pt x="17026" y="17158"/>
                </a:lnTo>
                <a:lnTo>
                  <a:pt x="16942" y="17181"/>
                </a:lnTo>
                <a:lnTo>
                  <a:pt x="16877" y="17166"/>
                </a:lnTo>
                <a:lnTo>
                  <a:pt x="16796" y="17126"/>
                </a:lnTo>
                <a:lnTo>
                  <a:pt x="16678" y="17143"/>
                </a:lnTo>
                <a:lnTo>
                  <a:pt x="16550" y="17218"/>
                </a:lnTo>
                <a:lnTo>
                  <a:pt x="16483" y="17271"/>
                </a:lnTo>
                <a:lnTo>
                  <a:pt x="16409" y="17314"/>
                </a:lnTo>
                <a:lnTo>
                  <a:pt x="16291" y="17375"/>
                </a:lnTo>
                <a:lnTo>
                  <a:pt x="16249" y="17525"/>
                </a:lnTo>
                <a:lnTo>
                  <a:pt x="16202" y="17594"/>
                </a:lnTo>
                <a:lnTo>
                  <a:pt x="16180" y="17533"/>
                </a:lnTo>
                <a:lnTo>
                  <a:pt x="16097" y="17575"/>
                </a:lnTo>
                <a:lnTo>
                  <a:pt x="15969" y="17611"/>
                </a:lnTo>
                <a:lnTo>
                  <a:pt x="15931" y="17707"/>
                </a:lnTo>
                <a:lnTo>
                  <a:pt x="15905" y="17784"/>
                </a:lnTo>
                <a:lnTo>
                  <a:pt x="15825" y="17905"/>
                </a:lnTo>
                <a:lnTo>
                  <a:pt x="15692" y="18006"/>
                </a:lnTo>
                <a:lnTo>
                  <a:pt x="15645" y="18089"/>
                </a:lnTo>
                <a:lnTo>
                  <a:pt x="15671" y="18114"/>
                </a:lnTo>
                <a:lnTo>
                  <a:pt x="15700" y="18190"/>
                </a:lnTo>
                <a:lnTo>
                  <a:pt x="15715" y="18279"/>
                </a:lnTo>
                <a:lnTo>
                  <a:pt x="15697" y="18358"/>
                </a:lnTo>
                <a:lnTo>
                  <a:pt x="15710" y="18461"/>
                </a:lnTo>
                <a:lnTo>
                  <a:pt x="15697" y="18533"/>
                </a:lnTo>
                <a:lnTo>
                  <a:pt x="15693" y="18632"/>
                </a:lnTo>
                <a:lnTo>
                  <a:pt x="15621" y="18738"/>
                </a:lnTo>
                <a:lnTo>
                  <a:pt x="15609" y="18853"/>
                </a:lnTo>
                <a:lnTo>
                  <a:pt x="15619" y="18929"/>
                </a:lnTo>
                <a:lnTo>
                  <a:pt x="15651" y="18974"/>
                </a:lnTo>
                <a:lnTo>
                  <a:pt x="15658" y="19068"/>
                </a:lnTo>
                <a:lnTo>
                  <a:pt x="15656" y="19119"/>
                </a:lnTo>
                <a:lnTo>
                  <a:pt x="15690" y="19193"/>
                </a:lnTo>
                <a:lnTo>
                  <a:pt x="15796" y="19213"/>
                </a:lnTo>
                <a:lnTo>
                  <a:pt x="15815" y="19265"/>
                </a:lnTo>
                <a:lnTo>
                  <a:pt x="15843" y="19302"/>
                </a:lnTo>
                <a:lnTo>
                  <a:pt x="15919" y="19333"/>
                </a:lnTo>
                <a:lnTo>
                  <a:pt x="16065" y="19314"/>
                </a:lnTo>
                <a:lnTo>
                  <a:pt x="16150" y="19296"/>
                </a:lnTo>
                <a:lnTo>
                  <a:pt x="16277" y="19267"/>
                </a:lnTo>
                <a:lnTo>
                  <a:pt x="16346" y="19314"/>
                </a:lnTo>
                <a:lnTo>
                  <a:pt x="16375" y="19280"/>
                </a:lnTo>
                <a:lnTo>
                  <a:pt x="16451" y="19265"/>
                </a:lnTo>
                <a:lnTo>
                  <a:pt x="16500" y="19213"/>
                </a:lnTo>
                <a:lnTo>
                  <a:pt x="16599" y="19235"/>
                </a:lnTo>
                <a:lnTo>
                  <a:pt x="16705" y="19210"/>
                </a:lnTo>
                <a:lnTo>
                  <a:pt x="16695" y="19235"/>
                </a:lnTo>
                <a:lnTo>
                  <a:pt x="16808" y="19188"/>
                </a:lnTo>
                <a:lnTo>
                  <a:pt x="16927" y="19136"/>
                </a:lnTo>
                <a:lnTo>
                  <a:pt x="17099" y="19041"/>
                </a:lnTo>
                <a:lnTo>
                  <a:pt x="17170" y="19036"/>
                </a:lnTo>
                <a:lnTo>
                  <a:pt x="17175" y="19072"/>
                </a:lnTo>
                <a:lnTo>
                  <a:pt x="17244" y="19078"/>
                </a:lnTo>
                <a:lnTo>
                  <a:pt x="17282" y="19055"/>
                </a:lnTo>
                <a:lnTo>
                  <a:pt x="17321" y="19057"/>
                </a:lnTo>
                <a:lnTo>
                  <a:pt x="17378" y="19067"/>
                </a:lnTo>
                <a:lnTo>
                  <a:pt x="17378" y="19095"/>
                </a:lnTo>
                <a:lnTo>
                  <a:pt x="17457" y="19053"/>
                </a:lnTo>
                <a:lnTo>
                  <a:pt x="17516" y="19030"/>
                </a:lnTo>
                <a:lnTo>
                  <a:pt x="17594" y="18939"/>
                </a:lnTo>
                <a:lnTo>
                  <a:pt x="17668" y="18924"/>
                </a:lnTo>
                <a:lnTo>
                  <a:pt x="17673" y="18939"/>
                </a:lnTo>
                <a:lnTo>
                  <a:pt x="17700" y="18949"/>
                </a:lnTo>
                <a:lnTo>
                  <a:pt x="17764" y="18919"/>
                </a:lnTo>
                <a:lnTo>
                  <a:pt x="17781" y="18927"/>
                </a:lnTo>
                <a:lnTo>
                  <a:pt x="17818" y="18898"/>
                </a:lnTo>
                <a:lnTo>
                  <a:pt x="17834" y="18903"/>
                </a:lnTo>
                <a:cubicBezTo>
                  <a:pt x="15947" y="20544"/>
                  <a:pt x="13491" y="21546"/>
                  <a:pt x="10800" y="21546"/>
                </a:cubicBezTo>
                <a:cubicBezTo>
                  <a:pt x="4875" y="21546"/>
                  <a:pt x="54" y="16725"/>
                  <a:pt x="54" y="10800"/>
                </a:cubicBezTo>
                <a:cubicBezTo>
                  <a:pt x="54" y="10422"/>
                  <a:pt x="75" y="10050"/>
                  <a:pt x="113" y="9682"/>
                </a:cubicBezTo>
                <a:lnTo>
                  <a:pt x="165" y="9581"/>
                </a:lnTo>
                <a:lnTo>
                  <a:pt x="242" y="9435"/>
                </a:lnTo>
                <a:lnTo>
                  <a:pt x="251" y="9467"/>
                </a:lnTo>
                <a:lnTo>
                  <a:pt x="300" y="9398"/>
                </a:lnTo>
                <a:lnTo>
                  <a:pt x="352" y="9265"/>
                </a:lnTo>
                <a:lnTo>
                  <a:pt x="468" y="8953"/>
                </a:lnTo>
                <a:lnTo>
                  <a:pt x="599" y="8615"/>
                </a:lnTo>
                <a:lnTo>
                  <a:pt x="626" y="8607"/>
                </a:lnTo>
                <a:lnTo>
                  <a:pt x="702" y="8440"/>
                </a:lnTo>
                <a:lnTo>
                  <a:pt x="795" y="8425"/>
                </a:lnTo>
                <a:lnTo>
                  <a:pt x="902" y="8440"/>
                </a:lnTo>
                <a:lnTo>
                  <a:pt x="1044" y="8534"/>
                </a:lnTo>
                <a:lnTo>
                  <a:pt x="1188" y="8629"/>
                </a:lnTo>
                <a:lnTo>
                  <a:pt x="1340" y="8698"/>
                </a:lnTo>
                <a:lnTo>
                  <a:pt x="1422" y="8819"/>
                </a:lnTo>
                <a:lnTo>
                  <a:pt x="1537" y="8826"/>
                </a:lnTo>
                <a:lnTo>
                  <a:pt x="1602" y="8891"/>
                </a:lnTo>
                <a:lnTo>
                  <a:pt x="1756" y="8889"/>
                </a:lnTo>
                <a:lnTo>
                  <a:pt x="1889" y="8990"/>
                </a:lnTo>
                <a:lnTo>
                  <a:pt x="2033" y="9134"/>
                </a:lnTo>
                <a:lnTo>
                  <a:pt x="2190" y="9263"/>
                </a:lnTo>
                <a:lnTo>
                  <a:pt x="2180" y="9325"/>
                </a:lnTo>
                <a:lnTo>
                  <a:pt x="2309" y="9341"/>
                </a:lnTo>
                <a:lnTo>
                  <a:pt x="2431" y="9322"/>
                </a:lnTo>
                <a:lnTo>
                  <a:pt x="2498" y="9403"/>
                </a:lnTo>
                <a:lnTo>
                  <a:pt x="2713" y="9495"/>
                </a:lnTo>
                <a:lnTo>
                  <a:pt x="2883" y="9573"/>
                </a:lnTo>
                <a:lnTo>
                  <a:pt x="2919" y="9490"/>
                </a:lnTo>
                <a:lnTo>
                  <a:pt x="2771" y="9416"/>
                </a:lnTo>
                <a:lnTo>
                  <a:pt x="2823" y="9332"/>
                </a:lnTo>
                <a:lnTo>
                  <a:pt x="3070" y="9458"/>
                </a:lnTo>
                <a:lnTo>
                  <a:pt x="2996" y="9596"/>
                </a:lnTo>
                <a:lnTo>
                  <a:pt x="3205" y="9682"/>
                </a:lnTo>
                <a:lnTo>
                  <a:pt x="3303" y="9825"/>
                </a:lnTo>
                <a:lnTo>
                  <a:pt x="3377" y="9639"/>
                </a:lnTo>
                <a:lnTo>
                  <a:pt x="3457" y="9792"/>
                </a:lnTo>
                <a:lnTo>
                  <a:pt x="3582" y="9867"/>
                </a:lnTo>
                <a:lnTo>
                  <a:pt x="3826" y="9891"/>
                </a:lnTo>
                <a:lnTo>
                  <a:pt x="3932" y="9849"/>
                </a:lnTo>
                <a:lnTo>
                  <a:pt x="4011" y="9896"/>
                </a:lnTo>
                <a:lnTo>
                  <a:pt x="4111" y="9876"/>
                </a:lnTo>
                <a:lnTo>
                  <a:pt x="4222" y="9751"/>
                </a:lnTo>
                <a:lnTo>
                  <a:pt x="4351" y="9647"/>
                </a:lnTo>
                <a:lnTo>
                  <a:pt x="4351" y="9645"/>
                </a:lnTo>
                <a:lnTo>
                  <a:pt x="4429" y="9534"/>
                </a:lnTo>
                <a:lnTo>
                  <a:pt x="4437" y="9487"/>
                </a:lnTo>
                <a:lnTo>
                  <a:pt x="4435" y="9487"/>
                </a:lnTo>
                <a:lnTo>
                  <a:pt x="4304" y="9435"/>
                </a:lnTo>
                <a:lnTo>
                  <a:pt x="4277" y="9320"/>
                </a:lnTo>
                <a:lnTo>
                  <a:pt x="4255" y="9258"/>
                </a:lnTo>
                <a:lnTo>
                  <a:pt x="4286" y="9159"/>
                </a:lnTo>
                <a:lnTo>
                  <a:pt x="4306" y="9117"/>
                </a:lnTo>
                <a:lnTo>
                  <a:pt x="4306" y="9115"/>
                </a:lnTo>
                <a:lnTo>
                  <a:pt x="4201" y="9164"/>
                </a:lnTo>
                <a:lnTo>
                  <a:pt x="4045" y="9159"/>
                </a:lnTo>
                <a:lnTo>
                  <a:pt x="3993" y="9093"/>
                </a:lnTo>
                <a:lnTo>
                  <a:pt x="3969" y="8970"/>
                </a:lnTo>
                <a:lnTo>
                  <a:pt x="3835" y="8842"/>
                </a:lnTo>
                <a:lnTo>
                  <a:pt x="3806" y="8677"/>
                </a:lnTo>
                <a:lnTo>
                  <a:pt x="3804" y="8677"/>
                </a:lnTo>
                <a:lnTo>
                  <a:pt x="3759" y="8640"/>
                </a:lnTo>
                <a:lnTo>
                  <a:pt x="3702" y="8593"/>
                </a:lnTo>
                <a:lnTo>
                  <a:pt x="3702" y="8595"/>
                </a:lnTo>
                <a:lnTo>
                  <a:pt x="3634" y="8701"/>
                </a:lnTo>
                <a:lnTo>
                  <a:pt x="3500" y="8792"/>
                </a:lnTo>
                <a:lnTo>
                  <a:pt x="3415" y="8726"/>
                </a:lnTo>
                <a:lnTo>
                  <a:pt x="3382" y="8605"/>
                </a:lnTo>
                <a:lnTo>
                  <a:pt x="3422" y="8485"/>
                </a:lnTo>
                <a:lnTo>
                  <a:pt x="3367" y="8432"/>
                </a:lnTo>
                <a:lnTo>
                  <a:pt x="3365" y="8432"/>
                </a:lnTo>
                <a:lnTo>
                  <a:pt x="3249" y="8368"/>
                </a:lnTo>
                <a:lnTo>
                  <a:pt x="3212" y="8236"/>
                </a:lnTo>
                <a:lnTo>
                  <a:pt x="3220" y="8103"/>
                </a:lnTo>
                <a:lnTo>
                  <a:pt x="3144" y="8117"/>
                </a:lnTo>
                <a:lnTo>
                  <a:pt x="3153" y="8203"/>
                </a:lnTo>
                <a:lnTo>
                  <a:pt x="3085" y="8278"/>
                </a:lnTo>
                <a:lnTo>
                  <a:pt x="2961" y="8255"/>
                </a:lnTo>
                <a:lnTo>
                  <a:pt x="2951" y="8193"/>
                </a:lnTo>
                <a:lnTo>
                  <a:pt x="3042" y="8080"/>
                </a:lnTo>
                <a:lnTo>
                  <a:pt x="3079" y="7938"/>
                </a:lnTo>
                <a:lnTo>
                  <a:pt x="3079" y="7937"/>
                </a:lnTo>
                <a:lnTo>
                  <a:pt x="3072" y="7842"/>
                </a:lnTo>
                <a:lnTo>
                  <a:pt x="3072" y="7841"/>
                </a:lnTo>
                <a:lnTo>
                  <a:pt x="3005" y="7842"/>
                </a:lnTo>
                <a:lnTo>
                  <a:pt x="2934" y="7780"/>
                </a:lnTo>
                <a:lnTo>
                  <a:pt x="2932" y="7780"/>
                </a:lnTo>
                <a:lnTo>
                  <a:pt x="2857" y="7780"/>
                </a:lnTo>
                <a:lnTo>
                  <a:pt x="2931" y="7637"/>
                </a:lnTo>
                <a:lnTo>
                  <a:pt x="3032" y="7358"/>
                </a:lnTo>
                <a:lnTo>
                  <a:pt x="3074" y="7134"/>
                </a:lnTo>
                <a:lnTo>
                  <a:pt x="3011" y="6937"/>
                </a:lnTo>
                <a:lnTo>
                  <a:pt x="3010" y="6937"/>
                </a:lnTo>
                <a:lnTo>
                  <a:pt x="2966" y="6905"/>
                </a:lnTo>
                <a:lnTo>
                  <a:pt x="2878" y="6965"/>
                </a:lnTo>
                <a:lnTo>
                  <a:pt x="2821" y="6912"/>
                </a:lnTo>
                <a:lnTo>
                  <a:pt x="2650" y="7045"/>
                </a:lnTo>
                <a:lnTo>
                  <a:pt x="2604" y="7011"/>
                </a:lnTo>
                <a:lnTo>
                  <a:pt x="2700" y="6952"/>
                </a:lnTo>
                <a:lnTo>
                  <a:pt x="2745" y="6858"/>
                </a:lnTo>
                <a:lnTo>
                  <a:pt x="2855" y="6752"/>
                </a:lnTo>
                <a:lnTo>
                  <a:pt x="2885" y="6673"/>
                </a:lnTo>
                <a:lnTo>
                  <a:pt x="2961" y="6585"/>
                </a:lnTo>
                <a:lnTo>
                  <a:pt x="3000" y="6403"/>
                </a:lnTo>
                <a:lnTo>
                  <a:pt x="2978" y="6311"/>
                </a:lnTo>
                <a:lnTo>
                  <a:pt x="2983" y="6191"/>
                </a:lnTo>
                <a:lnTo>
                  <a:pt x="2983" y="6189"/>
                </a:lnTo>
                <a:lnTo>
                  <a:pt x="2971" y="6159"/>
                </a:lnTo>
                <a:lnTo>
                  <a:pt x="2941" y="6077"/>
                </a:lnTo>
                <a:lnTo>
                  <a:pt x="2961" y="5961"/>
                </a:lnTo>
                <a:lnTo>
                  <a:pt x="2974" y="5799"/>
                </a:lnTo>
                <a:lnTo>
                  <a:pt x="2942" y="5555"/>
                </a:lnTo>
                <a:lnTo>
                  <a:pt x="2969" y="5432"/>
                </a:lnTo>
                <a:lnTo>
                  <a:pt x="2956" y="5375"/>
                </a:lnTo>
                <a:lnTo>
                  <a:pt x="2904" y="5297"/>
                </a:lnTo>
                <a:lnTo>
                  <a:pt x="2850" y="5292"/>
                </a:lnTo>
                <a:lnTo>
                  <a:pt x="2814" y="5235"/>
                </a:lnTo>
                <a:lnTo>
                  <a:pt x="2836" y="5072"/>
                </a:lnTo>
                <a:lnTo>
                  <a:pt x="2912" y="4875"/>
                </a:lnTo>
                <a:lnTo>
                  <a:pt x="3016" y="4710"/>
                </a:lnTo>
                <a:lnTo>
                  <a:pt x="3070" y="4595"/>
                </a:lnTo>
                <a:lnTo>
                  <a:pt x="3229" y="4370"/>
                </a:lnTo>
                <a:lnTo>
                  <a:pt x="3356" y="4230"/>
                </a:lnTo>
                <a:lnTo>
                  <a:pt x="3353" y="4171"/>
                </a:lnTo>
                <a:lnTo>
                  <a:pt x="3429" y="4048"/>
                </a:lnTo>
                <a:lnTo>
                  <a:pt x="3399" y="3976"/>
                </a:lnTo>
                <a:lnTo>
                  <a:pt x="3464" y="3789"/>
                </a:lnTo>
                <a:lnTo>
                  <a:pt x="3431" y="3708"/>
                </a:lnTo>
                <a:lnTo>
                  <a:pt x="3454" y="3653"/>
                </a:lnTo>
                <a:lnTo>
                  <a:pt x="3442" y="3612"/>
                </a:lnTo>
                <a:lnTo>
                  <a:pt x="3422" y="3518"/>
                </a:lnTo>
                <a:lnTo>
                  <a:pt x="3420" y="3518"/>
                </a:lnTo>
                <a:lnTo>
                  <a:pt x="3350" y="3463"/>
                </a:lnTo>
                <a:lnTo>
                  <a:pt x="3365" y="3404"/>
                </a:lnTo>
                <a:lnTo>
                  <a:pt x="3397" y="3372"/>
                </a:lnTo>
                <a:lnTo>
                  <a:pt x="3473" y="3252"/>
                </a:lnTo>
                <a:lnTo>
                  <a:pt x="3532" y="3141"/>
                </a:lnTo>
                <a:lnTo>
                  <a:pt x="3697" y="2934"/>
                </a:lnTo>
                <a:lnTo>
                  <a:pt x="3757" y="2857"/>
                </a:lnTo>
                <a:lnTo>
                  <a:pt x="3786" y="2776"/>
                </a:lnTo>
                <a:lnTo>
                  <a:pt x="3752" y="2784"/>
                </a:lnTo>
                <a:lnTo>
                  <a:pt x="3688" y="2806"/>
                </a:lnTo>
                <a:lnTo>
                  <a:pt x="3633" y="2846"/>
                </a:lnTo>
                <a:lnTo>
                  <a:pt x="3510" y="2951"/>
                </a:lnTo>
                <a:lnTo>
                  <a:pt x="3399" y="3045"/>
                </a:lnTo>
                <a:lnTo>
                  <a:pt x="3235" y="3178"/>
                </a:lnTo>
                <a:cubicBezTo>
                  <a:pt x="5179" y="1249"/>
                  <a:pt x="7852" y="54"/>
                  <a:pt x="10800" y="54"/>
                </a:cubicBezTo>
                <a:close/>
                <a:moveTo>
                  <a:pt x="17205" y="2998"/>
                </a:moveTo>
                <a:lnTo>
                  <a:pt x="17183" y="3048"/>
                </a:lnTo>
                <a:lnTo>
                  <a:pt x="17185" y="3101"/>
                </a:lnTo>
                <a:lnTo>
                  <a:pt x="17198" y="3149"/>
                </a:lnTo>
                <a:lnTo>
                  <a:pt x="17159" y="3170"/>
                </a:lnTo>
                <a:lnTo>
                  <a:pt x="17064" y="3154"/>
                </a:lnTo>
                <a:lnTo>
                  <a:pt x="17048" y="3173"/>
                </a:lnTo>
                <a:lnTo>
                  <a:pt x="16978" y="3131"/>
                </a:lnTo>
                <a:lnTo>
                  <a:pt x="16922" y="3151"/>
                </a:lnTo>
                <a:lnTo>
                  <a:pt x="16902" y="3202"/>
                </a:lnTo>
                <a:lnTo>
                  <a:pt x="16914" y="3286"/>
                </a:lnTo>
                <a:lnTo>
                  <a:pt x="16880" y="3345"/>
                </a:lnTo>
                <a:lnTo>
                  <a:pt x="16892" y="3407"/>
                </a:lnTo>
                <a:lnTo>
                  <a:pt x="16978" y="3516"/>
                </a:lnTo>
                <a:lnTo>
                  <a:pt x="17040" y="3596"/>
                </a:lnTo>
                <a:lnTo>
                  <a:pt x="17175" y="3666"/>
                </a:lnTo>
                <a:lnTo>
                  <a:pt x="17291" y="3745"/>
                </a:lnTo>
                <a:lnTo>
                  <a:pt x="17410" y="3732"/>
                </a:lnTo>
                <a:lnTo>
                  <a:pt x="17528" y="3702"/>
                </a:lnTo>
                <a:lnTo>
                  <a:pt x="17696" y="3681"/>
                </a:lnTo>
                <a:lnTo>
                  <a:pt x="17821" y="3678"/>
                </a:lnTo>
                <a:lnTo>
                  <a:pt x="17920" y="3678"/>
                </a:lnTo>
                <a:lnTo>
                  <a:pt x="17961" y="3651"/>
                </a:lnTo>
                <a:lnTo>
                  <a:pt x="18006" y="3678"/>
                </a:lnTo>
                <a:lnTo>
                  <a:pt x="18033" y="3673"/>
                </a:lnTo>
                <a:lnTo>
                  <a:pt x="18036" y="3621"/>
                </a:lnTo>
                <a:lnTo>
                  <a:pt x="18070" y="3634"/>
                </a:lnTo>
                <a:lnTo>
                  <a:pt x="18094" y="3698"/>
                </a:lnTo>
                <a:lnTo>
                  <a:pt x="18127" y="3712"/>
                </a:lnTo>
                <a:lnTo>
                  <a:pt x="18156" y="3707"/>
                </a:lnTo>
                <a:lnTo>
                  <a:pt x="18139" y="3658"/>
                </a:lnTo>
                <a:lnTo>
                  <a:pt x="18158" y="3597"/>
                </a:lnTo>
                <a:lnTo>
                  <a:pt x="18146" y="3545"/>
                </a:lnTo>
                <a:lnTo>
                  <a:pt x="18122" y="3498"/>
                </a:lnTo>
                <a:lnTo>
                  <a:pt x="18089" y="3441"/>
                </a:lnTo>
                <a:lnTo>
                  <a:pt x="18033" y="3412"/>
                </a:lnTo>
                <a:lnTo>
                  <a:pt x="18013" y="3427"/>
                </a:lnTo>
                <a:lnTo>
                  <a:pt x="17919" y="3380"/>
                </a:lnTo>
                <a:lnTo>
                  <a:pt x="17865" y="3323"/>
                </a:lnTo>
                <a:lnTo>
                  <a:pt x="17870" y="3353"/>
                </a:lnTo>
                <a:lnTo>
                  <a:pt x="17814" y="3333"/>
                </a:lnTo>
                <a:lnTo>
                  <a:pt x="17683" y="3254"/>
                </a:lnTo>
                <a:lnTo>
                  <a:pt x="17587" y="3207"/>
                </a:lnTo>
                <a:lnTo>
                  <a:pt x="17526" y="3154"/>
                </a:lnTo>
                <a:lnTo>
                  <a:pt x="17469" y="3117"/>
                </a:lnTo>
                <a:lnTo>
                  <a:pt x="17385" y="3060"/>
                </a:lnTo>
                <a:lnTo>
                  <a:pt x="17313" y="3003"/>
                </a:lnTo>
                <a:lnTo>
                  <a:pt x="17274" y="3015"/>
                </a:lnTo>
                <a:lnTo>
                  <a:pt x="17205" y="2998"/>
                </a:lnTo>
                <a:close/>
                <a:moveTo>
                  <a:pt x="10884" y="7307"/>
                </a:moveTo>
                <a:lnTo>
                  <a:pt x="10842" y="7368"/>
                </a:lnTo>
                <a:lnTo>
                  <a:pt x="10785" y="7405"/>
                </a:lnTo>
                <a:lnTo>
                  <a:pt x="10714" y="7432"/>
                </a:lnTo>
                <a:lnTo>
                  <a:pt x="10652" y="7474"/>
                </a:lnTo>
                <a:lnTo>
                  <a:pt x="10583" y="7501"/>
                </a:lnTo>
                <a:lnTo>
                  <a:pt x="10514" y="7528"/>
                </a:lnTo>
                <a:lnTo>
                  <a:pt x="10453" y="7563"/>
                </a:lnTo>
                <a:lnTo>
                  <a:pt x="10393" y="7629"/>
                </a:lnTo>
                <a:lnTo>
                  <a:pt x="10361" y="7556"/>
                </a:lnTo>
                <a:lnTo>
                  <a:pt x="10290" y="7555"/>
                </a:lnTo>
                <a:lnTo>
                  <a:pt x="10218" y="7585"/>
                </a:lnTo>
                <a:lnTo>
                  <a:pt x="10144" y="7629"/>
                </a:lnTo>
                <a:lnTo>
                  <a:pt x="10071" y="7630"/>
                </a:lnTo>
                <a:lnTo>
                  <a:pt x="10044" y="7568"/>
                </a:lnTo>
                <a:lnTo>
                  <a:pt x="9975" y="7563"/>
                </a:lnTo>
                <a:lnTo>
                  <a:pt x="9960" y="7639"/>
                </a:lnTo>
                <a:lnTo>
                  <a:pt x="9972" y="7704"/>
                </a:lnTo>
                <a:lnTo>
                  <a:pt x="9901" y="7713"/>
                </a:lnTo>
                <a:lnTo>
                  <a:pt x="9857" y="7662"/>
                </a:lnTo>
                <a:lnTo>
                  <a:pt x="9785" y="7671"/>
                </a:lnTo>
                <a:lnTo>
                  <a:pt x="9756" y="7730"/>
                </a:lnTo>
                <a:lnTo>
                  <a:pt x="9751" y="7819"/>
                </a:lnTo>
                <a:lnTo>
                  <a:pt x="9728" y="7900"/>
                </a:lnTo>
                <a:lnTo>
                  <a:pt x="9691" y="7972"/>
                </a:lnTo>
                <a:lnTo>
                  <a:pt x="9647" y="8033"/>
                </a:lnTo>
                <a:lnTo>
                  <a:pt x="9605" y="8085"/>
                </a:lnTo>
                <a:lnTo>
                  <a:pt x="9591" y="8151"/>
                </a:lnTo>
                <a:lnTo>
                  <a:pt x="9600" y="8228"/>
                </a:lnTo>
                <a:lnTo>
                  <a:pt x="9667" y="8248"/>
                </a:lnTo>
                <a:lnTo>
                  <a:pt x="9679" y="8321"/>
                </a:lnTo>
                <a:lnTo>
                  <a:pt x="9654" y="8388"/>
                </a:lnTo>
                <a:lnTo>
                  <a:pt x="9637" y="8460"/>
                </a:lnTo>
                <a:lnTo>
                  <a:pt x="9598" y="8539"/>
                </a:lnTo>
                <a:lnTo>
                  <a:pt x="9568" y="8600"/>
                </a:lnTo>
                <a:lnTo>
                  <a:pt x="9536" y="8664"/>
                </a:lnTo>
                <a:lnTo>
                  <a:pt x="9502" y="8721"/>
                </a:lnTo>
                <a:lnTo>
                  <a:pt x="9455" y="8775"/>
                </a:lnTo>
                <a:lnTo>
                  <a:pt x="9398" y="8815"/>
                </a:lnTo>
                <a:lnTo>
                  <a:pt x="9379" y="8844"/>
                </a:lnTo>
                <a:lnTo>
                  <a:pt x="9342" y="8896"/>
                </a:lnTo>
                <a:lnTo>
                  <a:pt x="9309" y="8957"/>
                </a:lnTo>
                <a:lnTo>
                  <a:pt x="9317" y="9039"/>
                </a:lnTo>
                <a:lnTo>
                  <a:pt x="9307" y="9112"/>
                </a:lnTo>
                <a:lnTo>
                  <a:pt x="9300" y="9186"/>
                </a:lnTo>
                <a:lnTo>
                  <a:pt x="9273" y="9261"/>
                </a:lnTo>
                <a:lnTo>
                  <a:pt x="9258" y="9330"/>
                </a:lnTo>
                <a:lnTo>
                  <a:pt x="9270" y="9373"/>
                </a:lnTo>
                <a:lnTo>
                  <a:pt x="9357" y="9480"/>
                </a:lnTo>
                <a:lnTo>
                  <a:pt x="9410" y="9527"/>
                </a:lnTo>
                <a:lnTo>
                  <a:pt x="9462" y="9484"/>
                </a:lnTo>
                <a:lnTo>
                  <a:pt x="9501" y="9416"/>
                </a:lnTo>
                <a:lnTo>
                  <a:pt x="9553" y="9371"/>
                </a:lnTo>
                <a:lnTo>
                  <a:pt x="9591" y="9428"/>
                </a:lnTo>
                <a:lnTo>
                  <a:pt x="9642" y="9474"/>
                </a:lnTo>
                <a:lnTo>
                  <a:pt x="9697" y="9516"/>
                </a:lnTo>
                <a:lnTo>
                  <a:pt x="9684" y="9583"/>
                </a:lnTo>
                <a:lnTo>
                  <a:pt x="9649" y="9650"/>
                </a:lnTo>
                <a:lnTo>
                  <a:pt x="9615" y="9709"/>
                </a:lnTo>
                <a:lnTo>
                  <a:pt x="9598" y="9775"/>
                </a:lnTo>
                <a:lnTo>
                  <a:pt x="9583" y="9844"/>
                </a:lnTo>
                <a:lnTo>
                  <a:pt x="9534" y="9898"/>
                </a:lnTo>
                <a:lnTo>
                  <a:pt x="9548" y="9963"/>
                </a:lnTo>
                <a:lnTo>
                  <a:pt x="9596" y="10031"/>
                </a:lnTo>
                <a:lnTo>
                  <a:pt x="9527" y="10043"/>
                </a:lnTo>
                <a:lnTo>
                  <a:pt x="9465" y="10078"/>
                </a:lnTo>
                <a:lnTo>
                  <a:pt x="9428" y="10133"/>
                </a:lnTo>
                <a:lnTo>
                  <a:pt x="9443" y="10202"/>
                </a:lnTo>
                <a:lnTo>
                  <a:pt x="9455" y="10273"/>
                </a:lnTo>
                <a:lnTo>
                  <a:pt x="9484" y="10340"/>
                </a:lnTo>
                <a:lnTo>
                  <a:pt x="9514" y="10403"/>
                </a:lnTo>
                <a:lnTo>
                  <a:pt x="9559" y="10458"/>
                </a:lnTo>
                <a:lnTo>
                  <a:pt x="9492" y="10436"/>
                </a:lnTo>
                <a:lnTo>
                  <a:pt x="9401" y="10420"/>
                </a:lnTo>
                <a:lnTo>
                  <a:pt x="9325" y="10438"/>
                </a:lnTo>
                <a:lnTo>
                  <a:pt x="9256" y="10458"/>
                </a:lnTo>
                <a:lnTo>
                  <a:pt x="9184" y="10504"/>
                </a:lnTo>
                <a:lnTo>
                  <a:pt x="9135" y="10561"/>
                </a:lnTo>
                <a:lnTo>
                  <a:pt x="9065" y="10596"/>
                </a:lnTo>
                <a:lnTo>
                  <a:pt x="8996" y="10623"/>
                </a:lnTo>
                <a:lnTo>
                  <a:pt x="8933" y="10667"/>
                </a:lnTo>
                <a:lnTo>
                  <a:pt x="8893" y="10728"/>
                </a:lnTo>
                <a:lnTo>
                  <a:pt x="8817" y="10758"/>
                </a:lnTo>
                <a:lnTo>
                  <a:pt x="8748" y="10756"/>
                </a:lnTo>
                <a:lnTo>
                  <a:pt x="8681" y="10788"/>
                </a:lnTo>
                <a:lnTo>
                  <a:pt x="8608" y="10778"/>
                </a:lnTo>
                <a:lnTo>
                  <a:pt x="8533" y="10766"/>
                </a:lnTo>
                <a:lnTo>
                  <a:pt x="8494" y="10706"/>
                </a:lnTo>
                <a:lnTo>
                  <a:pt x="8523" y="10642"/>
                </a:lnTo>
                <a:lnTo>
                  <a:pt x="8474" y="10588"/>
                </a:lnTo>
                <a:lnTo>
                  <a:pt x="8405" y="10600"/>
                </a:lnTo>
                <a:lnTo>
                  <a:pt x="8346" y="10637"/>
                </a:lnTo>
                <a:lnTo>
                  <a:pt x="8304" y="10696"/>
                </a:lnTo>
                <a:lnTo>
                  <a:pt x="8231" y="10699"/>
                </a:lnTo>
                <a:lnTo>
                  <a:pt x="8241" y="10627"/>
                </a:lnTo>
                <a:lnTo>
                  <a:pt x="8240" y="10556"/>
                </a:lnTo>
                <a:lnTo>
                  <a:pt x="8263" y="10482"/>
                </a:lnTo>
                <a:lnTo>
                  <a:pt x="8272" y="10411"/>
                </a:lnTo>
                <a:lnTo>
                  <a:pt x="8208" y="10357"/>
                </a:lnTo>
                <a:lnTo>
                  <a:pt x="8188" y="10288"/>
                </a:lnTo>
                <a:lnTo>
                  <a:pt x="8166" y="10221"/>
                </a:lnTo>
                <a:lnTo>
                  <a:pt x="8159" y="10152"/>
                </a:lnTo>
                <a:lnTo>
                  <a:pt x="8119" y="10061"/>
                </a:lnTo>
                <a:lnTo>
                  <a:pt x="8073" y="10012"/>
                </a:lnTo>
                <a:lnTo>
                  <a:pt x="8021" y="9967"/>
                </a:lnTo>
                <a:lnTo>
                  <a:pt x="8023" y="9896"/>
                </a:lnTo>
                <a:lnTo>
                  <a:pt x="7979" y="9844"/>
                </a:lnTo>
                <a:lnTo>
                  <a:pt x="7923" y="9787"/>
                </a:lnTo>
                <a:lnTo>
                  <a:pt x="7837" y="9741"/>
                </a:lnTo>
                <a:lnTo>
                  <a:pt x="7767" y="9728"/>
                </a:lnTo>
                <a:lnTo>
                  <a:pt x="7699" y="9702"/>
                </a:lnTo>
                <a:lnTo>
                  <a:pt x="7630" y="9691"/>
                </a:lnTo>
                <a:lnTo>
                  <a:pt x="7476" y="9633"/>
                </a:lnTo>
                <a:lnTo>
                  <a:pt x="7408" y="9623"/>
                </a:lnTo>
                <a:lnTo>
                  <a:pt x="7341" y="9627"/>
                </a:lnTo>
                <a:lnTo>
                  <a:pt x="7270" y="9618"/>
                </a:lnTo>
                <a:lnTo>
                  <a:pt x="7203" y="9607"/>
                </a:lnTo>
                <a:lnTo>
                  <a:pt x="7129" y="9605"/>
                </a:lnTo>
                <a:lnTo>
                  <a:pt x="7058" y="9633"/>
                </a:lnTo>
                <a:lnTo>
                  <a:pt x="6999" y="9671"/>
                </a:lnTo>
                <a:lnTo>
                  <a:pt x="6935" y="9687"/>
                </a:lnTo>
                <a:lnTo>
                  <a:pt x="6858" y="9686"/>
                </a:lnTo>
                <a:lnTo>
                  <a:pt x="6801" y="9654"/>
                </a:lnTo>
                <a:lnTo>
                  <a:pt x="6745" y="9585"/>
                </a:lnTo>
                <a:lnTo>
                  <a:pt x="6710" y="9526"/>
                </a:lnTo>
                <a:lnTo>
                  <a:pt x="6669" y="9467"/>
                </a:lnTo>
                <a:lnTo>
                  <a:pt x="6683" y="9394"/>
                </a:lnTo>
                <a:lnTo>
                  <a:pt x="6666" y="9330"/>
                </a:lnTo>
                <a:lnTo>
                  <a:pt x="6599" y="9342"/>
                </a:lnTo>
                <a:lnTo>
                  <a:pt x="6538" y="9322"/>
                </a:lnTo>
                <a:lnTo>
                  <a:pt x="6479" y="9287"/>
                </a:lnTo>
                <a:lnTo>
                  <a:pt x="6449" y="9231"/>
                </a:lnTo>
                <a:lnTo>
                  <a:pt x="6432" y="9159"/>
                </a:lnTo>
                <a:lnTo>
                  <a:pt x="6417" y="9091"/>
                </a:lnTo>
                <a:lnTo>
                  <a:pt x="6430" y="9024"/>
                </a:lnTo>
                <a:lnTo>
                  <a:pt x="6481" y="8980"/>
                </a:lnTo>
                <a:lnTo>
                  <a:pt x="6464" y="8932"/>
                </a:lnTo>
                <a:lnTo>
                  <a:pt x="6457" y="8834"/>
                </a:lnTo>
                <a:lnTo>
                  <a:pt x="6422" y="8780"/>
                </a:lnTo>
                <a:lnTo>
                  <a:pt x="6361" y="8804"/>
                </a:lnTo>
                <a:lnTo>
                  <a:pt x="6348" y="8873"/>
                </a:lnTo>
                <a:lnTo>
                  <a:pt x="6375" y="8940"/>
                </a:lnTo>
                <a:lnTo>
                  <a:pt x="6388" y="9012"/>
                </a:lnTo>
                <a:lnTo>
                  <a:pt x="6378" y="9083"/>
                </a:lnTo>
                <a:lnTo>
                  <a:pt x="6385" y="9150"/>
                </a:lnTo>
                <a:lnTo>
                  <a:pt x="6413" y="9218"/>
                </a:lnTo>
                <a:lnTo>
                  <a:pt x="6393" y="9293"/>
                </a:lnTo>
                <a:lnTo>
                  <a:pt x="6415" y="9357"/>
                </a:lnTo>
                <a:lnTo>
                  <a:pt x="6442" y="9415"/>
                </a:lnTo>
                <a:lnTo>
                  <a:pt x="6501" y="9470"/>
                </a:lnTo>
                <a:lnTo>
                  <a:pt x="6528" y="9546"/>
                </a:lnTo>
                <a:lnTo>
                  <a:pt x="6561" y="9613"/>
                </a:lnTo>
                <a:lnTo>
                  <a:pt x="6607" y="9681"/>
                </a:lnTo>
                <a:lnTo>
                  <a:pt x="6642" y="9736"/>
                </a:lnTo>
                <a:lnTo>
                  <a:pt x="6706" y="9793"/>
                </a:lnTo>
                <a:lnTo>
                  <a:pt x="6775" y="9807"/>
                </a:lnTo>
                <a:lnTo>
                  <a:pt x="6851" y="9815"/>
                </a:lnTo>
                <a:lnTo>
                  <a:pt x="6913" y="9847"/>
                </a:lnTo>
                <a:lnTo>
                  <a:pt x="6976" y="9894"/>
                </a:lnTo>
                <a:lnTo>
                  <a:pt x="7029" y="9943"/>
                </a:lnTo>
                <a:lnTo>
                  <a:pt x="7093" y="9968"/>
                </a:lnTo>
                <a:lnTo>
                  <a:pt x="7162" y="9985"/>
                </a:lnTo>
                <a:lnTo>
                  <a:pt x="7226" y="9989"/>
                </a:lnTo>
                <a:lnTo>
                  <a:pt x="7299" y="9989"/>
                </a:lnTo>
                <a:lnTo>
                  <a:pt x="7373" y="9990"/>
                </a:lnTo>
                <a:lnTo>
                  <a:pt x="7445" y="9992"/>
                </a:lnTo>
                <a:lnTo>
                  <a:pt x="7519" y="10009"/>
                </a:lnTo>
                <a:lnTo>
                  <a:pt x="7588" y="10046"/>
                </a:lnTo>
                <a:lnTo>
                  <a:pt x="7632" y="10095"/>
                </a:lnTo>
                <a:lnTo>
                  <a:pt x="7654" y="10157"/>
                </a:lnTo>
                <a:lnTo>
                  <a:pt x="7659" y="10231"/>
                </a:lnTo>
                <a:lnTo>
                  <a:pt x="7662" y="10297"/>
                </a:lnTo>
                <a:lnTo>
                  <a:pt x="7514" y="10322"/>
                </a:lnTo>
                <a:lnTo>
                  <a:pt x="7534" y="10250"/>
                </a:lnTo>
                <a:lnTo>
                  <a:pt x="7518" y="10179"/>
                </a:lnTo>
                <a:lnTo>
                  <a:pt x="7511" y="10106"/>
                </a:lnTo>
                <a:lnTo>
                  <a:pt x="7452" y="10073"/>
                </a:lnTo>
                <a:lnTo>
                  <a:pt x="7386" y="10043"/>
                </a:lnTo>
                <a:lnTo>
                  <a:pt x="7307" y="10026"/>
                </a:lnTo>
                <a:lnTo>
                  <a:pt x="7225" y="10021"/>
                </a:lnTo>
                <a:lnTo>
                  <a:pt x="7146" y="10019"/>
                </a:lnTo>
                <a:lnTo>
                  <a:pt x="7061" y="10024"/>
                </a:lnTo>
                <a:lnTo>
                  <a:pt x="6992" y="10022"/>
                </a:lnTo>
                <a:lnTo>
                  <a:pt x="6920" y="10039"/>
                </a:lnTo>
                <a:lnTo>
                  <a:pt x="6932" y="10106"/>
                </a:lnTo>
                <a:lnTo>
                  <a:pt x="7004" y="10164"/>
                </a:lnTo>
                <a:lnTo>
                  <a:pt x="7142" y="10196"/>
                </a:lnTo>
                <a:lnTo>
                  <a:pt x="7206" y="10214"/>
                </a:lnTo>
                <a:lnTo>
                  <a:pt x="7292" y="10253"/>
                </a:lnTo>
                <a:lnTo>
                  <a:pt x="7270" y="10320"/>
                </a:lnTo>
                <a:lnTo>
                  <a:pt x="7282" y="10366"/>
                </a:lnTo>
                <a:lnTo>
                  <a:pt x="7339" y="10443"/>
                </a:lnTo>
                <a:lnTo>
                  <a:pt x="7413" y="10453"/>
                </a:lnTo>
                <a:lnTo>
                  <a:pt x="7472" y="10418"/>
                </a:lnTo>
                <a:lnTo>
                  <a:pt x="7460" y="10351"/>
                </a:lnTo>
                <a:lnTo>
                  <a:pt x="7662" y="10303"/>
                </a:lnTo>
                <a:lnTo>
                  <a:pt x="7662" y="10312"/>
                </a:lnTo>
                <a:lnTo>
                  <a:pt x="7671" y="10383"/>
                </a:lnTo>
                <a:lnTo>
                  <a:pt x="7706" y="10445"/>
                </a:lnTo>
                <a:lnTo>
                  <a:pt x="7735" y="10505"/>
                </a:lnTo>
                <a:lnTo>
                  <a:pt x="7740" y="10578"/>
                </a:lnTo>
                <a:lnTo>
                  <a:pt x="7674" y="10605"/>
                </a:lnTo>
                <a:lnTo>
                  <a:pt x="7629" y="10654"/>
                </a:lnTo>
                <a:lnTo>
                  <a:pt x="7639" y="10729"/>
                </a:lnTo>
                <a:lnTo>
                  <a:pt x="7563" y="10778"/>
                </a:lnTo>
                <a:lnTo>
                  <a:pt x="7625" y="10803"/>
                </a:lnTo>
                <a:lnTo>
                  <a:pt x="7689" y="10850"/>
                </a:lnTo>
                <a:lnTo>
                  <a:pt x="7647" y="10911"/>
                </a:lnTo>
                <a:lnTo>
                  <a:pt x="7624" y="10975"/>
                </a:lnTo>
                <a:lnTo>
                  <a:pt x="7615" y="11046"/>
                </a:lnTo>
                <a:lnTo>
                  <a:pt x="7545" y="11091"/>
                </a:lnTo>
                <a:lnTo>
                  <a:pt x="7565" y="11160"/>
                </a:lnTo>
                <a:lnTo>
                  <a:pt x="7536" y="11226"/>
                </a:lnTo>
                <a:lnTo>
                  <a:pt x="7459" y="11276"/>
                </a:lnTo>
                <a:lnTo>
                  <a:pt x="7600" y="11312"/>
                </a:lnTo>
                <a:lnTo>
                  <a:pt x="7620" y="11382"/>
                </a:lnTo>
                <a:lnTo>
                  <a:pt x="7585" y="11443"/>
                </a:lnTo>
                <a:lnTo>
                  <a:pt x="7615" y="11507"/>
                </a:lnTo>
                <a:lnTo>
                  <a:pt x="7664" y="11574"/>
                </a:lnTo>
                <a:lnTo>
                  <a:pt x="7701" y="11638"/>
                </a:lnTo>
                <a:lnTo>
                  <a:pt x="7704" y="11711"/>
                </a:lnTo>
                <a:lnTo>
                  <a:pt x="7647" y="11748"/>
                </a:lnTo>
                <a:lnTo>
                  <a:pt x="7610" y="11815"/>
                </a:lnTo>
                <a:lnTo>
                  <a:pt x="7598" y="11886"/>
                </a:lnTo>
                <a:lnTo>
                  <a:pt x="7629" y="11953"/>
                </a:lnTo>
                <a:lnTo>
                  <a:pt x="7640" y="12027"/>
                </a:lnTo>
                <a:lnTo>
                  <a:pt x="7630" y="12076"/>
                </a:lnTo>
                <a:lnTo>
                  <a:pt x="7752" y="12014"/>
                </a:lnTo>
                <a:lnTo>
                  <a:pt x="7812" y="11982"/>
                </a:lnTo>
                <a:lnTo>
                  <a:pt x="7868" y="11933"/>
                </a:lnTo>
                <a:lnTo>
                  <a:pt x="7863" y="11864"/>
                </a:lnTo>
                <a:lnTo>
                  <a:pt x="7918" y="11823"/>
                </a:lnTo>
                <a:lnTo>
                  <a:pt x="7967" y="11775"/>
                </a:lnTo>
                <a:lnTo>
                  <a:pt x="8051" y="11780"/>
                </a:lnTo>
                <a:lnTo>
                  <a:pt x="8038" y="11852"/>
                </a:lnTo>
                <a:lnTo>
                  <a:pt x="8034" y="11923"/>
                </a:lnTo>
                <a:lnTo>
                  <a:pt x="8051" y="11995"/>
                </a:lnTo>
                <a:lnTo>
                  <a:pt x="8103" y="12042"/>
                </a:lnTo>
                <a:lnTo>
                  <a:pt x="8139" y="12101"/>
                </a:lnTo>
                <a:lnTo>
                  <a:pt x="8115" y="12174"/>
                </a:lnTo>
                <a:lnTo>
                  <a:pt x="8124" y="12243"/>
                </a:lnTo>
                <a:lnTo>
                  <a:pt x="8088" y="12327"/>
                </a:lnTo>
                <a:lnTo>
                  <a:pt x="8161" y="12349"/>
                </a:lnTo>
                <a:lnTo>
                  <a:pt x="8120" y="12406"/>
                </a:lnTo>
                <a:lnTo>
                  <a:pt x="8073" y="12453"/>
                </a:lnTo>
                <a:lnTo>
                  <a:pt x="8039" y="12510"/>
                </a:lnTo>
                <a:lnTo>
                  <a:pt x="8124" y="12527"/>
                </a:lnTo>
                <a:lnTo>
                  <a:pt x="8182" y="12564"/>
                </a:lnTo>
                <a:lnTo>
                  <a:pt x="8182" y="12640"/>
                </a:lnTo>
                <a:lnTo>
                  <a:pt x="8241" y="12679"/>
                </a:lnTo>
                <a:lnTo>
                  <a:pt x="8315" y="12690"/>
                </a:lnTo>
                <a:lnTo>
                  <a:pt x="8361" y="12743"/>
                </a:lnTo>
                <a:lnTo>
                  <a:pt x="8403" y="12806"/>
                </a:lnTo>
                <a:lnTo>
                  <a:pt x="8447" y="12865"/>
                </a:lnTo>
                <a:lnTo>
                  <a:pt x="8497" y="12916"/>
                </a:lnTo>
                <a:lnTo>
                  <a:pt x="8533" y="12983"/>
                </a:lnTo>
                <a:lnTo>
                  <a:pt x="8566" y="13047"/>
                </a:lnTo>
                <a:lnTo>
                  <a:pt x="8630" y="13077"/>
                </a:lnTo>
                <a:lnTo>
                  <a:pt x="8682" y="13125"/>
                </a:lnTo>
                <a:lnTo>
                  <a:pt x="8709" y="13194"/>
                </a:lnTo>
                <a:lnTo>
                  <a:pt x="8783" y="13227"/>
                </a:lnTo>
                <a:lnTo>
                  <a:pt x="8800" y="13261"/>
                </a:lnTo>
                <a:lnTo>
                  <a:pt x="8824" y="13295"/>
                </a:lnTo>
                <a:lnTo>
                  <a:pt x="8896" y="13303"/>
                </a:lnTo>
                <a:lnTo>
                  <a:pt x="8964" y="13305"/>
                </a:lnTo>
                <a:lnTo>
                  <a:pt x="9043" y="13311"/>
                </a:lnTo>
                <a:lnTo>
                  <a:pt x="9108" y="13335"/>
                </a:lnTo>
                <a:lnTo>
                  <a:pt x="9167" y="13370"/>
                </a:lnTo>
                <a:lnTo>
                  <a:pt x="9240" y="13362"/>
                </a:lnTo>
                <a:lnTo>
                  <a:pt x="9320" y="13369"/>
                </a:lnTo>
                <a:lnTo>
                  <a:pt x="9314" y="13436"/>
                </a:lnTo>
                <a:lnTo>
                  <a:pt x="9384" y="13439"/>
                </a:lnTo>
                <a:lnTo>
                  <a:pt x="9426" y="13389"/>
                </a:lnTo>
                <a:lnTo>
                  <a:pt x="9445" y="13320"/>
                </a:lnTo>
                <a:lnTo>
                  <a:pt x="9477" y="13259"/>
                </a:lnTo>
                <a:lnTo>
                  <a:pt x="9544" y="13276"/>
                </a:lnTo>
                <a:lnTo>
                  <a:pt x="9617" y="13242"/>
                </a:lnTo>
                <a:lnTo>
                  <a:pt x="9686" y="13221"/>
                </a:lnTo>
                <a:lnTo>
                  <a:pt x="9753" y="13207"/>
                </a:lnTo>
                <a:lnTo>
                  <a:pt x="9820" y="13216"/>
                </a:lnTo>
                <a:lnTo>
                  <a:pt x="9824" y="13301"/>
                </a:lnTo>
                <a:lnTo>
                  <a:pt x="9894" y="13301"/>
                </a:lnTo>
                <a:lnTo>
                  <a:pt x="9965" y="13306"/>
                </a:lnTo>
                <a:lnTo>
                  <a:pt x="9985" y="13374"/>
                </a:lnTo>
                <a:lnTo>
                  <a:pt x="9999" y="13397"/>
                </a:lnTo>
                <a:lnTo>
                  <a:pt x="10048" y="13192"/>
                </a:lnTo>
                <a:lnTo>
                  <a:pt x="10037" y="13121"/>
                </a:lnTo>
                <a:lnTo>
                  <a:pt x="10011" y="13051"/>
                </a:lnTo>
                <a:lnTo>
                  <a:pt x="10011" y="12976"/>
                </a:lnTo>
                <a:lnTo>
                  <a:pt x="9952" y="12934"/>
                </a:lnTo>
                <a:lnTo>
                  <a:pt x="9903" y="12887"/>
                </a:lnTo>
                <a:lnTo>
                  <a:pt x="9842" y="12847"/>
                </a:lnTo>
                <a:lnTo>
                  <a:pt x="9820" y="12776"/>
                </a:lnTo>
                <a:lnTo>
                  <a:pt x="9805" y="12711"/>
                </a:lnTo>
                <a:lnTo>
                  <a:pt x="9832" y="12636"/>
                </a:lnTo>
                <a:lnTo>
                  <a:pt x="9884" y="12594"/>
                </a:lnTo>
                <a:lnTo>
                  <a:pt x="9960" y="12554"/>
                </a:lnTo>
                <a:lnTo>
                  <a:pt x="10031" y="12527"/>
                </a:lnTo>
                <a:lnTo>
                  <a:pt x="10044" y="12601"/>
                </a:lnTo>
                <a:lnTo>
                  <a:pt x="10118" y="12599"/>
                </a:lnTo>
                <a:lnTo>
                  <a:pt x="10181" y="12633"/>
                </a:lnTo>
                <a:lnTo>
                  <a:pt x="10159" y="12562"/>
                </a:lnTo>
                <a:lnTo>
                  <a:pt x="10160" y="12493"/>
                </a:lnTo>
                <a:lnTo>
                  <a:pt x="10138" y="12429"/>
                </a:lnTo>
                <a:lnTo>
                  <a:pt x="10162" y="12355"/>
                </a:lnTo>
                <a:lnTo>
                  <a:pt x="10197" y="12295"/>
                </a:lnTo>
                <a:lnTo>
                  <a:pt x="10234" y="12226"/>
                </a:lnTo>
                <a:lnTo>
                  <a:pt x="10268" y="12148"/>
                </a:lnTo>
                <a:lnTo>
                  <a:pt x="10234" y="12089"/>
                </a:lnTo>
                <a:lnTo>
                  <a:pt x="10250" y="12015"/>
                </a:lnTo>
                <a:lnTo>
                  <a:pt x="10216" y="11948"/>
                </a:lnTo>
                <a:lnTo>
                  <a:pt x="10159" y="11906"/>
                </a:lnTo>
                <a:lnTo>
                  <a:pt x="10209" y="11834"/>
                </a:lnTo>
                <a:lnTo>
                  <a:pt x="10273" y="11812"/>
                </a:lnTo>
                <a:lnTo>
                  <a:pt x="10334" y="11781"/>
                </a:lnTo>
                <a:lnTo>
                  <a:pt x="10342" y="11850"/>
                </a:lnTo>
                <a:lnTo>
                  <a:pt x="10391" y="11909"/>
                </a:lnTo>
                <a:lnTo>
                  <a:pt x="10450" y="11874"/>
                </a:lnTo>
                <a:lnTo>
                  <a:pt x="10497" y="11933"/>
                </a:lnTo>
                <a:lnTo>
                  <a:pt x="10521" y="11999"/>
                </a:lnTo>
                <a:lnTo>
                  <a:pt x="10563" y="12054"/>
                </a:lnTo>
                <a:lnTo>
                  <a:pt x="10581" y="12120"/>
                </a:lnTo>
                <a:lnTo>
                  <a:pt x="10588" y="12143"/>
                </a:lnTo>
                <a:lnTo>
                  <a:pt x="10603" y="12189"/>
                </a:lnTo>
                <a:lnTo>
                  <a:pt x="10664" y="12160"/>
                </a:lnTo>
                <a:lnTo>
                  <a:pt x="10669" y="12148"/>
                </a:lnTo>
                <a:lnTo>
                  <a:pt x="10694" y="12071"/>
                </a:lnTo>
                <a:lnTo>
                  <a:pt x="10721" y="12150"/>
                </a:lnTo>
                <a:lnTo>
                  <a:pt x="10723" y="12152"/>
                </a:lnTo>
                <a:lnTo>
                  <a:pt x="10726" y="12153"/>
                </a:lnTo>
                <a:lnTo>
                  <a:pt x="10729" y="12145"/>
                </a:lnTo>
                <a:lnTo>
                  <a:pt x="10734" y="12128"/>
                </a:lnTo>
                <a:lnTo>
                  <a:pt x="10739" y="12108"/>
                </a:lnTo>
                <a:lnTo>
                  <a:pt x="10744" y="12093"/>
                </a:lnTo>
                <a:lnTo>
                  <a:pt x="10746" y="12086"/>
                </a:lnTo>
                <a:lnTo>
                  <a:pt x="10783" y="12143"/>
                </a:lnTo>
                <a:lnTo>
                  <a:pt x="10792" y="12034"/>
                </a:lnTo>
                <a:lnTo>
                  <a:pt x="10827" y="12076"/>
                </a:lnTo>
                <a:lnTo>
                  <a:pt x="10877" y="12128"/>
                </a:lnTo>
                <a:lnTo>
                  <a:pt x="10921" y="12071"/>
                </a:lnTo>
                <a:lnTo>
                  <a:pt x="10946" y="12123"/>
                </a:lnTo>
                <a:lnTo>
                  <a:pt x="10953" y="12137"/>
                </a:lnTo>
                <a:lnTo>
                  <a:pt x="11019" y="12162"/>
                </a:lnTo>
                <a:lnTo>
                  <a:pt x="11054" y="12248"/>
                </a:lnTo>
                <a:lnTo>
                  <a:pt x="11122" y="12288"/>
                </a:lnTo>
                <a:lnTo>
                  <a:pt x="11174" y="12332"/>
                </a:lnTo>
                <a:lnTo>
                  <a:pt x="11228" y="12376"/>
                </a:lnTo>
                <a:lnTo>
                  <a:pt x="11280" y="12423"/>
                </a:lnTo>
                <a:lnTo>
                  <a:pt x="11329" y="12477"/>
                </a:lnTo>
                <a:lnTo>
                  <a:pt x="11372" y="12542"/>
                </a:lnTo>
                <a:lnTo>
                  <a:pt x="11433" y="12583"/>
                </a:lnTo>
                <a:lnTo>
                  <a:pt x="11448" y="12653"/>
                </a:lnTo>
                <a:lnTo>
                  <a:pt x="11465" y="12722"/>
                </a:lnTo>
                <a:lnTo>
                  <a:pt x="11495" y="12805"/>
                </a:lnTo>
                <a:lnTo>
                  <a:pt x="11510" y="12913"/>
                </a:lnTo>
                <a:lnTo>
                  <a:pt x="11451" y="12946"/>
                </a:lnTo>
                <a:lnTo>
                  <a:pt x="11413" y="13002"/>
                </a:lnTo>
                <a:lnTo>
                  <a:pt x="11361" y="13052"/>
                </a:lnTo>
                <a:lnTo>
                  <a:pt x="11399" y="13123"/>
                </a:lnTo>
                <a:lnTo>
                  <a:pt x="11475" y="13123"/>
                </a:lnTo>
                <a:lnTo>
                  <a:pt x="11515" y="13178"/>
                </a:lnTo>
                <a:lnTo>
                  <a:pt x="11547" y="13239"/>
                </a:lnTo>
                <a:lnTo>
                  <a:pt x="11596" y="13298"/>
                </a:lnTo>
                <a:lnTo>
                  <a:pt x="11623" y="13362"/>
                </a:lnTo>
                <a:lnTo>
                  <a:pt x="11648" y="13441"/>
                </a:lnTo>
                <a:lnTo>
                  <a:pt x="11664" y="13508"/>
                </a:lnTo>
                <a:lnTo>
                  <a:pt x="11672" y="13586"/>
                </a:lnTo>
                <a:lnTo>
                  <a:pt x="11658" y="13651"/>
                </a:lnTo>
                <a:lnTo>
                  <a:pt x="11650" y="13727"/>
                </a:lnTo>
                <a:lnTo>
                  <a:pt x="11652" y="13803"/>
                </a:lnTo>
                <a:lnTo>
                  <a:pt x="11601" y="13860"/>
                </a:lnTo>
                <a:lnTo>
                  <a:pt x="11591" y="13931"/>
                </a:lnTo>
                <a:lnTo>
                  <a:pt x="11532" y="13978"/>
                </a:lnTo>
                <a:lnTo>
                  <a:pt x="11529" y="14057"/>
                </a:lnTo>
                <a:lnTo>
                  <a:pt x="11525" y="14125"/>
                </a:lnTo>
                <a:lnTo>
                  <a:pt x="11522" y="14209"/>
                </a:lnTo>
                <a:lnTo>
                  <a:pt x="11509" y="14279"/>
                </a:lnTo>
                <a:lnTo>
                  <a:pt x="11519" y="14348"/>
                </a:lnTo>
                <a:lnTo>
                  <a:pt x="11573" y="14390"/>
                </a:lnTo>
                <a:lnTo>
                  <a:pt x="11642" y="14407"/>
                </a:lnTo>
                <a:lnTo>
                  <a:pt x="11716" y="14431"/>
                </a:lnTo>
                <a:lnTo>
                  <a:pt x="11788" y="14433"/>
                </a:lnTo>
                <a:lnTo>
                  <a:pt x="11864" y="14422"/>
                </a:lnTo>
                <a:lnTo>
                  <a:pt x="11933" y="14396"/>
                </a:lnTo>
                <a:lnTo>
                  <a:pt x="12000" y="14380"/>
                </a:lnTo>
                <a:lnTo>
                  <a:pt x="12066" y="14352"/>
                </a:lnTo>
                <a:lnTo>
                  <a:pt x="12142" y="14350"/>
                </a:lnTo>
                <a:lnTo>
                  <a:pt x="12211" y="14387"/>
                </a:lnTo>
                <a:lnTo>
                  <a:pt x="12295" y="14396"/>
                </a:lnTo>
                <a:lnTo>
                  <a:pt x="12354" y="14444"/>
                </a:lnTo>
                <a:lnTo>
                  <a:pt x="12431" y="14429"/>
                </a:lnTo>
                <a:lnTo>
                  <a:pt x="12512" y="14407"/>
                </a:lnTo>
                <a:lnTo>
                  <a:pt x="12583" y="14414"/>
                </a:lnTo>
                <a:lnTo>
                  <a:pt x="12655" y="14438"/>
                </a:lnTo>
                <a:lnTo>
                  <a:pt x="12732" y="14449"/>
                </a:lnTo>
                <a:lnTo>
                  <a:pt x="12741" y="14375"/>
                </a:lnTo>
                <a:lnTo>
                  <a:pt x="12808" y="14337"/>
                </a:lnTo>
                <a:lnTo>
                  <a:pt x="12882" y="14323"/>
                </a:lnTo>
                <a:lnTo>
                  <a:pt x="12975" y="14293"/>
                </a:lnTo>
                <a:lnTo>
                  <a:pt x="13066" y="14266"/>
                </a:lnTo>
                <a:lnTo>
                  <a:pt x="13155" y="14256"/>
                </a:lnTo>
                <a:lnTo>
                  <a:pt x="13241" y="14241"/>
                </a:lnTo>
                <a:lnTo>
                  <a:pt x="13310" y="14252"/>
                </a:lnTo>
                <a:lnTo>
                  <a:pt x="13338" y="14311"/>
                </a:lnTo>
                <a:lnTo>
                  <a:pt x="13414" y="14321"/>
                </a:lnTo>
                <a:lnTo>
                  <a:pt x="13487" y="14278"/>
                </a:lnTo>
                <a:lnTo>
                  <a:pt x="13564" y="14219"/>
                </a:lnTo>
                <a:lnTo>
                  <a:pt x="13614" y="14168"/>
                </a:lnTo>
                <a:lnTo>
                  <a:pt x="13685" y="14101"/>
                </a:lnTo>
                <a:lnTo>
                  <a:pt x="13726" y="14047"/>
                </a:lnTo>
                <a:lnTo>
                  <a:pt x="13791" y="13975"/>
                </a:lnTo>
                <a:lnTo>
                  <a:pt x="13842" y="13906"/>
                </a:lnTo>
                <a:lnTo>
                  <a:pt x="13906" y="13880"/>
                </a:lnTo>
                <a:lnTo>
                  <a:pt x="13970" y="13896"/>
                </a:lnTo>
                <a:lnTo>
                  <a:pt x="14040" y="13923"/>
                </a:lnTo>
                <a:lnTo>
                  <a:pt x="14108" y="13963"/>
                </a:lnTo>
                <a:lnTo>
                  <a:pt x="14177" y="13956"/>
                </a:lnTo>
                <a:lnTo>
                  <a:pt x="14125" y="13907"/>
                </a:lnTo>
                <a:lnTo>
                  <a:pt x="14072" y="13838"/>
                </a:lnTo>
                <a:lnTo>
                  <a:pt x="14106" y="13776"/>
                </a:lnTo>
                <a:lnTo>
                  <a:pt x="14136" y="13710"/>
                </a:lnTo>
                <a:lnTo>
                  <a:pt x="14188" y="13641"/>
                </a:lnTo>
                <a:lnTo>
                  <a:pt x="14229" y="13576"/>
                </a:lnTo>
                <a:lnTo>
                  <a:pt x="14252" y="13493"/>
                </a:lnTo>
                <a:lnTo>
                  <a:pt x="14266" y="13421"/>
                </a:lnTo>
                <a:lnTo>
                  <a:pt x="14318" y="13372"/>
                </a:lnTo>
                <a:lnTo>
                  <a:pt x="14369" y="13325"/>
                </a:lnTo>
                <a:lnTo>
                  <a:pt x="14404" y="13268"/>
                </a:lnTo>
                <a:lnTo>
                  <a:pt x="14416" y="13192"/>
                </a:lnTo>
                <a:lnTo>
                  <a:pt x="14470" y="13133"/>
                </a:lnTo>
                <a:lnTo>
                  <a:pt x="14523" y="13084"/>
                </a:lnTo>
                <a:lnTo>
                  <a:pt x="14542" y="13019"/>
                </a:lnTo>
                <a:lnTo>
                  <a:pt x="14517" y="12950"/>
                </a:lnTo>
                <a:lnTo>
                  <a:pt x="14493" y="12874"/>
                </a:lnTo>
                <a:lnTo>
                  <a:pt x="14513" y="12798"/>
                </a:lnTo>
                <a:lnTo>
                  <a:pt x="14567" y="12721"/>
                </a:lnTo>
                <a:lnTo>
                  <a:pt x="14643" y="12658"/>
                </a:lnTo>
                <a:lnTo>
                  <a:pt x="14702" y="12626"/>
                </a:lnTo>
                <a:lnTo>
                  <a:pt x="14725" y="12547"/>
                </a:lnTo>
                <a:lnTo>
                  <a:pt x="14796" y="12517"/>
                </a:lnTo>
                <a:lnTo>
                  <a:pt x="14860" y="12498"/>
                </a:lnTo>
                <a:lnTo>
                  <a:pt x="14911" y="12451"/>
                </a:lnTo>
                <a:lnTo>
                  <a:pt x="14894" y="12386"/>
                </a:lnTo>
                <a:lnTo>
                  <a:pt x="14912" y="12301"/>
                </a:lnTo>
                <a:lnTo>
                  <a:pt x="14879" y="12238"/>
                </a:lnTo>
                <a:lnTo>
                  <a:pt x="14850" y="12165"/>
                </a:lnTo>
                <a:lnTo>
                  <a:pt x="14847" y="12081"/>
                </a:lnTo>
                <a:lnTo>
                  <a:pt x="14847" y="11999"/>
                </a:lnTo>
                <a:lnTo>
                  <a:pt x="14860" y="11931"/>
                </a:lnTo>
                <a:lnTo>
                  <a:pt x="14879" y="11860"/>
                </a:lnTo>
                <a:lnTo>
                  <a:pt x="15000" y="11786"/>
                </a:lnTo>
                <a:lnTo>
                  <a:pt x="15069" y="11746"/>
                </a:lnTo>
                <a:lnTo>
                  <a:pt x="15124" y="11696"/>
                </a:lnTo>
                <a:lnTo>
                  <a:pt x="15155" y="11648"/>
                </a:lnTo>
                <a:lnTo>
                  <a:pt x="15040" y="11536"/>
                </a:lnTo>
                <a:lnTo>
                  <a:pt x="14998" y="11478"/>
                </a:lnTo>
                <a:lnTo>
                  <a:pt x="14944" y="11435"/>
                </a:lnTo>
                <a:lnTo>
                  <a:pt x="14890" y="11381"/>
                </a:lnTo>
                <a:lnTo>
                  <a:pt x="14921" y="11307"/>
                </a:lnTo>
                <a:lnTo>
                  <a:pt x="14900" y="11238"/>
                </a:lnTo>
                <a:lnTo>
                  <a:pt x="14904" y="11159"/>
                </a:lnTo>
                <a:lnTo>
                  <a:pt x="14880" y="11093"/>
                </a:lnTo>
                <a:lnTo>
                  <a:pt x="14919" y="11037"/>
                </a:lnTo>
                <a:lnTo>
                  <a:pt x="14929" y="10975"/>
                </a:lnTo>
                <a:lnTo>
                  <a:pt x="14911" y="10930"/>
                </a:lnTo>
                <a:lnTo>
                  <a:pt x="14912" y="10861"/>
                </a:lnTo>
                <a:lnTo>
                  <a:pt x="14921" y="10785"/>
                </a:lnTo>
                <a:lnTo>
                  <a:pt x="14895" y="10716"/>
                </a:lnTo>
                <a:lnTo>
                  <a:pt x="14904" y="10643"/>
                </a:lnTo>
                <a:lnTo>
                  <a:pt x="14931" y="10579"/>
                </a:lnTo>
                <a:lnTo>
                  <a:pt x="15008" y="10534"/>
                </a:lnTo>
                <a:lnTo>
                  <a:pt x="15052" y="10500"/>
                </a:lnTo>
                <a:lnTo>
                  <a:pt x="14932" y="10477"/>
                </a:lnTo>
                <a:lnTo>
                  <a:pt x="14879" y="10431"/>
                </a:lnTo>
                <a:lnTo>
                  <a:pt x="14877" y="10349"/>
                </a:lnTo>
                <a:lnTo>
                  <a:pt x="14843" y="10282"/>
                </a:lnTo>
                <a:lnTo>
                  <a:pt x="14815" y="10221"/>
                </a:lnTo>
                <a:lnTo>
                  <a:pt x="14816" y="10145"/>
                </a:lnTo>
                <a:lnTo>
                  <a:pt x="14778" y="10100"/>
                </a:lnTo>
                <a:lnTo>
                  <a:pt x="14739" y="10066"/>
                </a:lnTo>
                <a:lnTo>
                  <a:pt x="14673" y="10043"/>
                </a:lnTo>
                <a:lnTo>
                  <a:pt x="14624" y="9992"/>
                </a:lnTo>
                <a:lnTo>
                  <a:pt x="14562" y="9938"/>
                </a:lnTo>
                <a:lnTo>
                  <a:pt x="14486" y="9911"/>
                </a:lnTo>
                <a:lnTo>
                  <a:pt x="14417" y="9910"/>
                </a:lnTo>
                <a:lnTo>
                  <a:pt x="14342" y="9899"/>
                </a:lnTo>
                <a:lnTo>
                  <a:pt x="14295" y="9844"/>
                </a:lnTo>
                <a:lnTo>
                  <a:pt x="14254" y="9788"/>
                </a:lnTo>
                <a:lnTo>
                  <a:pt x="14222" y="9721"/>
                </a:lnTo>
                <a:lnTo>
                  <a:pt x="14190" y="9689"/>
                </a:lnTo>
                <a:lnTo>
                  <a:pt x="14098" y="9689"/>
                </a:lnTo>
                <a:lnTo>
                  <a:pt x="14032" y="9697"/>
                </a:lnTo>
                <a:lnTo>
                  <a:pt x="13970" y="9681"/>
                </a:lnTo>
                <a:lnTo>
                  <a:pt x="13904" y="9672"/>
                </a:lnTo>
                <a:lnTo>
                  <a:pt x="13835" y="9679"/>
                </a:lnTo>
                <a:lnTo>
                  <a:pt x="13758" y="9679"/>
                </a:lnTo>
                <a:lnTo>
                  <a:pt x="13700" y="9630"/>
                </a:lnTo>
                <a:lnTo>
                  <a:pt x="13687" y="9563"/>
                </a:lnTo>
                <a:lnTo>
                  <a:pt x="13717" y="9497"/>
                </a:lnTo>
                <a:lnTo>
                  <a:pt x="13796" y="9489"/>
                </a:lnTo>
                <a:lnTo>
                  <a:pt x="13870" y="9487"/>
                </a:lnTo>
                <a:lnTo>
                  <a:pt x="13938" y="9463"/>
                </a:lnTo>
                <a:lnTo>
                  <a:pt x="13902" y="9403"/>
                </a:lnTo>
                <a:lnTo>
                  <a:pt x="13961" y="9364"/>
                </a:lnTo>
                <a:lnTo>
                  <a:pt x="14044" y="9379"/>
                </a:lnTo>
                <a:lnTo>
                  <a:pt x="14111" y="9415"/>
                </a:lnTo>
                <a:lnTo>
                  <a:pt x="14187" y="9388"/>
                </a:lnTo>
                <a:lnTo>
                  <a:pt x="14229" y="9371"/>
                </a:lnTo>
                <a:lnTo>
                  <a:pt x="14369" y="9240"/>
                </a:lnTo>
                <a:lnTo>
                  <a:pt x="14337" y="9177"/>
                </a:lnTo>
                <a:lnTo>
                  <a:pt x="14316" y="9108"/>
                </a:lnTo>
                <a:lnTo>
                  <a:pt x="14303" y="9039"/>
                </a:lnTo>
                <a:lnTo>
                  <a:pt x="14286" y="8969"/>
                </a:lnTo>
                <a:lnTo>
                  <a:pt x="14283" y="8889"/>
                </a:lnTo>
                <a:lnTo>
                  <a:pt x="14190" y="8874"/>
                </a:lnTo>
                <a:lnTo>
                  <a:pt x="14130" y="8844"/>
                </a:lnTo>
                <a:lnTo>
                  <a:pt x="14101" y="8782"/>
                </a:lnTo>
                <a:lnTo>
                  <a:pt x="14108" y="8706"/>
                </a:lnTo>
                <a:lnTo>
                  <a:pt x="14121" y="8639"/>
                </a:lnTo>
                <a:lnTo>
                  <a:pt x="14086" y="8556"/>
                </a:lnTo>
                <a:lnTo>
                  <a:pt x="14098" y="8492"/>
                </a:lnTo>
                <a:lnTo>
                  <a:pt x="14104" y="8405"/>
                </a:lnTo>
                <a:lnTo>
                  <a:pt x="14158" y="8352"/>
                </a:lnTo>
                <a:lnTo>
                  <a:pt x="14158" y="8275"/>
                </a:lnTo>
                <a:lnTo>
                  <a:pt x="14126" y="8208"/>
                </a:lnTo>
                <a:lnTo>
                  <a:pt x="14089" y="8149"/>
                </a:lnTo>
                <a:lnTo>
                  <a:pt x="14032" y="8103"/>
                </a:lnTo>
                <a:lnTo>
                  <a:pt x="13961" y="8065"/>
                </a:lnTo>
                <a:lnTo>
                  <a:pt x="13892" y="8041"/>
                </a:lnTo>
                <a:lnTo>
                  <a:pt x="13815" y="8028"/>
                </a:lnTo>
                <a:lnTo>
                  <a:pt x="13759" y="8060"/>
                </a:lnTo>
                <a:lnTo>
                  <a:pt x="13689" y="8046"/>
                </a:lnTo>
                <a:lnTo>
                  <a:pt x="13641" y="7994"/>
                </a:lnTo>
                <a:lnTo>
                  <a:pt x="13574" y="7996"/>
                </a:lnTo>
                <a:lnTo>
                  <a:pt x="13483" y="7997"/>
                </a:lnTo>
                <a:lnTo>
                  <a:pt x="13448" y="7937"/>
                </a:lnTo>
                <a:lnTo>
                  <a:pt x="13380" y="7928"/>
                </a:lnTo>
                <a:lnTo>
                  <a:pt x="13308" y="7922"/>
                </a:lnTo>
                <a:lnTo>
                  <a:pt x="13242" y="7915"/>
                </a:lnTo>
                <a:lnTo>
                  <a:pt x="13157" y="7891"/>
                </a:lnTo>
                <a:lnTo>
                  <a:pt x="13088" y="7869"/>
                </a:lnTo>
                <a:lnTo>
                  <a:pt x="12995" y="7874"/>
                </a:lnTo>
                <a:lnTo>
                  <a:pt x="12928" y="7864"/>
                </a:lnTo>
                <a:lnTo>
                  <a:pt x="12864" y="7913"/>
                </a:lnTo>
                <a:lnTo>
                  <a:pt x="12785" y="7910"/>
                </a:lnTo>
                <a:lnTo>
                  <a:pt x="12769" y="7846"/>
                </a:lnTo>
                <a:lnTo>
                  <a:pt x="12763" y="7767"/>
                </a:lnTo>
                <a:lnTo>
                  <a:pt x="12697" y="7743"/>
                </a:lnTo>
                <a:lnTo>
                  <a:pt x="12667" y="7677"/>
                </a:lnTo>
                <a:lnTo>
                  <a:pt x="12675" y="7610"/>
                </a:lnTo>
                <a:lnTo>
                  <a:pt x="12626" y="7551"/>
                </a:lnTo>
                <a:lnTo>
                  <a:pt x="12564" y="7583"/>
                </a:lnTo>
                <a:lnTo>
                  <a:pt x="12485" y="7652"/>
                </a:lnTo>
                <a:lnTo>
                  <a:pt x="12418" y="7671"/>
                </a:lnTo>
                <a:lnTo>
                  <a:pt x="12350" y="7657"/>
                </a:lnTo>
                <a:lnTo>
                  <a:pt x="12281" y="7659"/>
                </a:lnTo>
                <a:lnTo>
                  <a:pt x="12209" y="7679"/>
                </a:lnTo>
                <a:lnTo>
                  <a:pt x="12140" y="7672"/>
                </a:lnTo>
                <a:lnTo>
                  <a:pt x="12071" y="7671"/>
                </a:lnTo>
                <a:lnTo>
                  <a:pt x="12004" y="7647"/>
                </a:lnTo>
                <a:lnTo>
                  <a:pt x="11936" y="7622"/>
                </a:lnTo>
                <a:lnTo>
                  <a:pt x="11864" y="7605"/>
                </a:lnTo>
                <a:lnTo>
                  <a:pt x="11788" y="7614"/>
                </a:lnTo>
                <a:lnTo>
                  <a:pt x="11765" y="7551"/>
                </a:lnTo>
                <a:lnTo>
                  <a:pt x="11753" y="7486"/>
                </a:lnTo>
                <a:lnTo>
                  <a:pt x="11689" y="7455"/>
                </a:lnTo>
                <a:lnTo>
                  <a:pt x="11625" y="7417"/>
                </a:lnTo>
                <a:lnTo>
                  <a:pt x="11559" y="7398"/>
                </a:lnTo>
                <a:lnTo>
                  <a:pt x="11482" y="7388"/>
                </a:lnTo>
                <a:lnTo>
                  <a:pt x="11409" y="7395"/>
                </a:lnTo>
                <a:lnTo>
                  <a:pt x="11345" y="7450"/>
                </a:lnTo>
                <a:lnTo>
                  <a:pt x="11332" y="7380"/>
                </a:lnTo>
                <a:lnTo>
                  <a:pt x="11249" y="7356"/>
                </a:lnTo>
                <a:lnTo>
                  <a:pt x="11177" y="7395"/>
                </a:lnTo>
                <a:lnTo>
                  <a:pt x="11140" y="7462"/>
                </a:lnTo>
                <a:lnTo>
                  <a:pt x="11066" y="7489"/>
                </a:lnTo>
                <a:lnTo>
                  <a:pt x="11037" y="7422"/>
                </a:lnTo>
                <a:lnTo>
                  <a:pt x="10997" y="7334"/>
                </a:lnTo>
                <a:lnTo>
                  <a:pt x="10930" y="7354"/>
                </a:lnTo>
                <a:lnTo>
                  <a:pt x="10884" y="7307"/>
                </a:lnTo>
                <a:close/>
                <a:moveTo>
                  <a:pt x="17148" y="7885"/>
                </a:moveTo>
                <a:lnTo>
                  <a:pt x="17117" y="7890"/>
                </a:lnTo>
                <a:lnTo>
                  <a:pt x="17057" y="7900"/>
                </a:lnTo>
                <a:lnTo>
                  <a:pt x="16989" y="7937"/>
                </a:lnTo>
                <a:lnTo>
                  <a:pt x="17079" y="8102"/>
                </a:lnTo>
                <a:lnTo>
                  <a:pt x="17153" y="8105"/>
                </a:lnTo>
                <a:lnTo>
                  <a:pt x="17175" y="8090"/>
                </a:lnTo>
                <a:lnTo>
                  <a:pt x="17141" y="7977"/>
                </a:lnTo>
                <a:lnTo>
                  <a:pt x="17148" y="7885"/>
                </a:lnTo>
                <a:close/>
                <a:moveTo>
                  <a:pt x="4653" y="7947"/>
                </a:moveTo>
                <a:lnTo>
                  <a:pt x="4550" y="8001"/>
                </a:lnTo>
                <a:lnTo>
                  <a:pt x="4572" y="8090"/>
                </a:lnTo>
                <a:lnTo>
                  <a:pt x="4494" y="8166"/>
                </a:lnTo>
                <a:lnTo>
                  <a:pt x="4518" y="8331"/>
                </a:lnTo>
                <a:lnTo>
                  <a:pt x="4602" y="8305"/>
                </a:lnTo>
                <a:lnTo>
                  <a:pt x="4584" y="8188"/>
                </a:lnTo>
                <a:lnTo>
                  <a:pt x="4653" y="8162"/>
                </a:lnTo>
                <a:lnTo>
                  <a:pt x="4681" y="8001"/>
                </a:lnTo>
                <a:lnTo>
                  <a:pt x="4653" y="7947"/>
                </a:lnTo>
                <a:close/>
                <a:moveTo>
                  <a:pt x="4755" y="8896"/>
                </a:moveTo>
                <a:lnTo>
                  <a:pt x="4668" y="9029"/>
                </a:lnTo>
                <a:lnTo>
                  <a:pt x="4536" y="9137"/>
                </a:lnTo>
                <a:lnTo>
                  <a:pt x="4412" y="9159"/>
                </a:lnTo>
                <a:lnTo>
                  <a:pt x="4331" y="9181"/>
                </a:lnTo>
                <a:lnTo>
                  <a:pt x="4292" y="9255"/>
                </a:lnTo>
                <a:lnTo>
                  <a:pt x="4324" y="9373"/>
                </a:lnTo>
                <a:lnTo>
                  <a:pt x="4415" y="9433"/>
                </a:lnTo>
                <a:lnTo>
                  <a:pt x="4469" y="9507"/>
                </a:lnTo>
                <a:lnTo>
                  <a:pt x="4382" y="9639"/>
                </a:lnTo>
                <a:lnTo>
                  <a:pt x="4250" y="9773"/>
                </a:lnTo>
                <a:lnTo>
                  <a:pt x="4201" y="9859"/>
                </a:lnTo>
                <a:lnTo>
                  <a:pt x="4398" y="9740"/>
                </a:lnTo>
                <a:lnTo>
                  <a:pt x="4503" y="9647"/>
                </a:lnTo>
                <a:lnTo>
                  <a:pt x="4619" y="9532"/>
                </a:lnTo>
                <a:lnTo>
                  <a:pt x="4668" y="9428"/>
                </a:lnTo>
                <a:lnTo>
                  <a:pt x="4733" y="9366"/>
                </a:lnTo>
                <a:lnTo>
                  <a:pt x="4784" y="9258"/>
                </a:lnTo>
                <a:lnTo>
                  <a:pt x="4765" y="9157"/>
                </a:lnTo>
                <a:lnTo>
                  <a:pt x="4717" y="9103"/>
                </a:lnTo>
                <a:lnTo>
                  <a:pt x="4786" y="9068"/>
                </a:lnTo>
                <a:lnTo>
                  <a:pt x="4813" y="8969"/>
                </a:lnTo>
                <a:lnTo>
                  <a:pt x="4755" y="8896"/>
                </a:lnTo>
                <a:close/>
                <a:moveTo>
                  <a:pt x="8977" y="9595"/>
                </a:moveTo>
                <a:lnTo>
                  <a:pt x="8908" y="9615"/>
                </a:lnTo>
                <a:lnTo>
                  <a:pt x="8905" y="9686"/>
                </a:lnTo>
                <a:lnTo>
                  <a:pt x="8893" y="9702"/>
                </a:lnTo>
                <a:lnTo>
                  <a:pt x="8940" y="9768"/>
                </a:lnTo>
                <a:lnTo>
                  <a:pt x="8980" y="9824"/>
                </a:lnTo>
                <a:lnTo>
                  <a:pt x="9027" y="9878"/>
                </a:lnTo>
                <a:lnTo>
                  <a:pt x="9081" y="9940"/>
                </a:lnTo>
                <a:lnTo>
                  <a:pt x="9117" y="9999"/>
                </a:lnTo>
                <a:lnTo>
                  <a:pt x="9123" y="10085"/>
                </a:lnTo>
                <a:lnTo>
                  <a:pt x="9186" y="10130"/>
                </a:lnTo>
                <a:lnTo>
                  <a:pt x="9260" y="10128"/>
                </a:lnTo>
                <a:lnTo>
                  <a:pt x="9309" y="10076"/>
                </a:lnTo>
                <a:lnTo>
                  <a:pt x="9315" y="10004"/>
                </a:lnTo>
                <a:lnTo>
                  <a:pt x="9315" y="9931"/>
                </a:lnTo>
                <a:lnTo>
                  <a:pt x="9310" y="9861"/>
                </a:lnTo>
                <a:lnTo>
                  <a:pt x="9299" y="9785"/>
                </a:lnTo>
                <a:lnTo>
                  <a:pt x="9228" y="9723"/>
                </a:lnTo>
                <a:lnTo>
                  <a:pt x="9164" y="9672"/>
                </a:lnTo>
                <a:lnTo>
                  <a:pt x="9070" y="9610"/>
                </a:lnTo>
                <a:lnTo>
                  <a:pt x="8977" y="9595"/>
                </a:lnTo>
                <a:close/>
                <a:moveTo>
                  <a:pt x="8923" y="10228"/>
                </a:moveTo>
                <a:lnTo>
                  <a:pt x="8977" y="10271"/>
                </a:lnTo>
                <a:lnTo>
                  <a:pt x="9038" y="10324"/>
                </a:lnTo>
                <a:lnTo>
                  <a:pt x="8994" y="10381"/>
                </a:lnTo>
                <a:lnTo>
                  <a:pt x="8964" y="10447"/>
                </a:lnTo>
                <a:lnTo>
                  <a:pt x="9021" y="10448"/>
                </a:lnTo>
                <a:lnTo>
                  <a:pt x="9027" y="10450"/>
                </a:lnTo>
                <a:lnTo>
                  <a:pt x="9100" y="10435"/>
                </a:lnTo>
                <a:lnTo>
                  <a:pt x="9113" y="10369"/>
                </a:lnTo>
                <a:lnTo>
                  <a:pt x="9162" y="10322"/>
                </a:lnTo>
                <a:lnTo>
                  <a:pt x="9090" y="10278"/>
                </a:lnTo>
                <a:lnTo>
                  <a:pt x="9007" y="10229"/>
                </a:lnTo>
                <a:lnTo>
                  <a:pt x="8923" y="10228"/>
                </a:lnTo>
                <a:close/>
                <a:moveTo>
                  <a:pt x="10236" y="12934"/>
                </a:moveTo>
                <a:lnTo>
                  <a:pt x="10165" y="12941"/>
                </a:lnTo>
                <a:lnTo>
                  <a:pt x="10152" y="13025"/>
                </a:lnTo>
                <a:lnTo>
                  <a:pt x="10162" y="13096"/>
                </a:lnTo>
                <a:lnTo>
                  <a:pt x="10184" y="13162"/>
                </a:lnTo>
                <a:lnTo>
                  <a:pt x="10248" y="13205"/>
                </a:lnTo>
                <a:lnTo>
                  <a:pt x="10285" y="13143"/>
                </a:lnTo>
                <a:lnTo>
                  <a:pt x="10271" y="13088"/>
                </a:lnTo>
                <a:lnTo>
                  <a:pt x="10271" y="13077"/>
                </a:lnTo>
                <a:lnTo>
                  <a:pt x="10265" y="13008"/>
                </a:lnTo>
                <a:lnTo>
                  <a:pt x="10236" y="12934"/>
                </a:lnTo>
                <a:close/>
                <a:moveTo>
                  <a:pt x="15646" y="17149"/>
                </a:moveTo>
                <a:lnTo>
                  <a:pt x="15579" y="17200"/>
                </a:lnTo>
                <a:lnTo>
                  <a:pt x="15552" y="17212"/>
                </a:lnTo>
                <a:lnTo>
                  <a:pt x="15532" y="17341"/>
                </a:lnTo>
                <a:lnTo>
                  <a:pt x="15471" y="17343"/>
                </a:lnTo>
                <a:lnTo>
                  <a:pt x="15522" y="17434"/>
                </a:lnTo>
                <a:lnTo>
                  <a:pt x="15510" y="17496"/>
                </a:lnTo>
                <a:lnTo>
                  <a:pt x="15607" y="17609"/>
                </a:lnTo>
                <a:lnTo>
                  <a:pt x="15680" y="17565"/>
                </a:lnTo>
                <a:lnTo>
                  <a:pt x="15754" y="17478"/>
                </a:lnTo>
                <a:lnTo>
                  <a:pt x="15804" y="17415"/>
                </a:lnTo>
                <a:lnTo>
                  <a:pt x="15939" y="17361"/>
                </a:lnTo>
                <a:lnTo>
                  <a:pt x="16018" y="17311"/>
                </a:lnTo>
                <a:lnTo>
                  <a:pt x="15985" y="17264"/>
                </a:lnTo>
                <a:lnTo>
                  <a:pt x="15852" y="17234"/>
                </a:lnTo>
                <a:lnTo>
                  <a:pt x="15783" y="17181"/>
                </a:lnTo>
                <a:lnTo>
                  <a:pt x="15646" y="17149"/>
                </a:lnTo>
                <a:close/>
                <a:moveTo>
                  <a:pt x="13064" y="18161"/>
                </a:moveTo>
                <a:lnTo>
                  <a:pt x="12926" y="18196"/>
                </a:lnTo>
                <a:lnTo>
                  <a:pt x="12832" y="18176"/>
                </a:lnTo>
                <a:lnTo>
                  <a:pt x="12716" y="18208"/>
                </a:lnTo>
                <a:lnTo>
                  <a:pt x="12663" y="18262"/>
                </a:lnTo>
                <a:lnTo>
                  <a:pt x="12579" y="18348"/>
                </a:lnTo>
                <a:lnTo>
                  <a:pt x="12539" y="18498"/>
                </a:lnTo>
                <a:lnTo>
                  <a:pt x="12525" y="18590"/>
                </a:lnTo>
                <a:lnTo>
                  <a:pt x="12423" y="18664"/>
                </a:lnTo>
                <a:lnTo>
                  <a:pt x="12320" y="18690"/>
                </a:lnTo>
                <a:lnTo>
                  <a:pt x="12382" y="18740"/>
                </a:lnTo>
                <a:lnTo>
                  <a:pt x="12325" y="18806"/>
                </a:lnTo>
                <a:lnTo>
                  <a:pt x="12254" y="18915"/>
                </a:lnTo>
                <a:lnTo>
                  <a:pt x="12214" y="18982"/>
                </a:lnTo>
                <a:lnTo>
                  <a:pt x="12224" y="19035"/>
                </a:lnTo>
                <a:lnTo>
                  <a:pt x="12275" y="19078"/>
                </a:lnTo>
                <a:lnTo>
                  <a:pt x="12364" y="19009"/>
                </a:lnTo>
                <a:lnTo>
                  <a:pt x="12406" y="19051"/>
                </a:lnTo>
                <a:lnTo>
                  <a:pt x="12448" y="19097"/>
                </a:lnTo>
                <a:lnTo>
                  <a:pt x="12534" y="19020"/>
                </a:lnTo>
                <a:lnTo>
                  <a:pt x="12539" y="18947"/>
                </a:lnTo>
                <a:lnTo>
                  <a:pt x="12584" y="18903"/>
                </a:lnTo>
                <a:lnTo>
                  <a:pt x="12621" y="18797"/>
                </a:lnTo>
                <a:lnTo>
                  <a:pt x="12687" y="18713"/>
                </a:lnTo>
                <a:lnTo>
                  <a:pt x="12783" y="18617"/>
                </a:lnTo>
                <a:lnTo>
                  <a:pt x="12864" y="18543"/>
                </a:lnTo>
                <a:lnTo>
                  <a:pt x="12941" y="18494"/>
                </a:lnTo>
                <a:lnTo>
                  <a:pt x="13064" y="18319"/>
                </a:lnTo>
                <a:lnTo>
                  <a:pt x="13101" y="18201"/>
                </a:lnTo>
                <a:lnTo>
                  <a:pt x="13064" y="18161"/>
                </a:lnTo>
                <a:close/>
                <a:moveTo>
                  <a:pt x="12078" y="19018"/>
                </a:moveTo>
                <a:lnTo>
                  <a:pt x="11978" y="19085"/>
                </a:lnTo>
                <a:lnTo>
                  <a:pt x="11921" y="19179"/>
                </a:lnTo>
                <a:lnTo>
                  <a:pt x="11876" y="19252"/>
                </a:lnTo>
                <a:lnTo>
                  <a:pt x="11859" y="19277"/>
                </a:lnTo>
                <a:lnTo>
                  <a:pt x="11879" y="19328"/>
                </a:lnTo>
                <a:lnTo>
                  <a:pt x="11845" y="19368"/>
                </a:lnTo>
                <a:lnTo>
                  <a:pt x="11734" y="19380"/>
                </a:lnTo>
                <a:lnTo>
                  <a:pt x="11697" y="19454"/>
                </a:lnTo>
                <a:lnTo>
                  <a:pt x="11674" y="19562"/>
                </a:lnTo>
                <a:lnTo>
                  <a:pt x="11751" y="19565"/>
                </a:lnTo>
                <a:lnTo>
                  <a:pt x="11830" y="19511"/>
                </a:lnTo>
                <a:lnTo>
                  <a:pt x="11931" y="19506"/>
                </a:lnTo>
                <a:lnTo>
                  <a:pt x="12056" y="19525"/>
                </a:lnTo>
                <a:lnTo>
                  <a:pt x="12091" y="19607"/>
                </a:lnTo>
                <a:lnTo>
                  <a:pt x="12163" y="19625"/>
                </a:lnTo>
                <a:lnTo>
                  <a:pt x="12155" y="19548"/>
                </a:lnTo>
                <a:lnTo>
                  <a:pt x="12283" y="19646"/>
                </a:lnTo>
                <a:lnTo>
                  <a:pt x="12344" y="19735"/>
                </a:lnTo>
                <a:lnTo>
                  <a:pt x="12468" y="19740"/>
                </a:lnTo>
                <a:lnTo>
                  <a:pt x="12562" y="19780"/>
                </a:lnTo>
                <a:lnTo>
                  <a:pt x="12618" y="19760"/>
                </a:lnTo>
                <a:lnTo>
                  <a:pt x="12537" y="19700"/>
                </a:lnTo>
                <a:lnTo>
                  <a:pt x="12399" y="19629"/>
                </a:lnTo>
                <a:lnTo>
                  <a:pt x="12320" y="19597"/>
                </a:lnTo>
                <a:lnTo>
                  <a:pt x="12320" y="19577"/>
                </a:lnTo>
                <a:lnTo>
                  <a:pt x="12246" y="19513"/>
                </a:lnTo>
                <a:lnTo>
                  <a:pt x="12226" y="19440"/>
                </a:lnTo>
                <a:lnTo>
                  <a:pt x="12234" y="19348"/>
                </a:lnTo>
                <a:lnTo>
                  <a:pt x="12330" y="19287"/>
                </a:lnTo>
                <a:lnTo>
                  <a:pt x="12327" y="19243"/>
                </a:lnTo>
                <a:lnTo>
                  <a:pt x="12163" y="19225"/>
                </a:lnTo>
                <a:lnTo>
                  <a:pt x="12105" y="19168"/>
                </a:lnTo>
                <a:lnTo>
                  <a:pt x="12169" y="19053"/>
                </a:lnTo>
                <a:lnTo>
                  <a:pt x="12108" y="19046"/>
                </a:lnTo>
                <a:lnTo>
                  <a:pt x="12078" y="19018"/>
                </a:lnTo>
                <a:close/>
                <a:moveTo>
                  <a:pt x="14188" y="20521"/>
                </a:moveTo>
                <a:lnTo>
                  <a:pt x="14071" y="20524"/>
                </a:lnTo>
                <a:lnTo>
                  <a:pt x="13941" y="20536"/>
                </a:lnTo>
                <a:lnTo>
                  <a:pt x="13843" y="20548"/>
                </a:lnTo>
                <a:lnTo>
                  <a:pt x="13786" y="20585"/>
                </a:lnTo>
                <a:lnTo>
                  <a:pt x="13882" y="20588"/>
                </a:lnTo>
                <a:lnTo>
                  <a:pt x="14032" y="20582"/>
                </a:lnTo>
                <a:lnTo>
                  <a:pt x="14093" y="20580"/>
                </a:lnTo>
                <a:lnTo>
                  <a:pt x="14173" y="20575"/>
                </a:lnTo>
                <a:lnTo>
                  <a:pt x="14274" y="20561"/>
                </a:lnTo>
                <a:lnTo>
                  <a:pt x="14345" y="20536"/>
                </a:lnTo>
                <a:lnTo>
                  <a:pt x="14315" y="20524"/>
                </a:lnTo>
                <a:lnTo>
                  <a:pt x="14188" y="20521"/>
                </a:lnTo>
                <a:close/>
                <a:moveTo>
                  <a:pt x="13823" y="20937"/>
                </a:moveTo>
                <a:lnTo>
                  <a:pt x="13769" y="20962"/>
                </a:lnTo>
                <a:lnTo>
                  <a:pt x="13887" y="20957"/>
                </a:lnTo>
                <a:lnTo>
                  <a:pt x="13889" y="20942"/>
                </a:lnTo>
                <a:lnTo>
                  <a:pt x="13823" y="20937"/>
                </a:lnTo>
                <a:close/>
                <a:moveTo>
                  <a:pt x="13963" y="20944"/>
                </a:moveTo>
                <a:lnTo>
                  <a:pt x="13928" y="20957"/>
                </a:lnTo>
                <a:lnTo>
                  <a:pt x="13880" y="20967"/>
                </a:lnTo>
                <a:lnTo>
                  <a:pt x="13921" y="20996"/>
                </a:lnTo>
                <a:lnTo>
                  <a:pt x="14008" y="20982"/>
                </a:lnTo>
                <a:lnTo>
                  <a:pt x="13993" y="20949"/>
                </a:lnTo>
                <a:lnTo>
                  <a:pt x="13963" y="20944"/>
                </a:lnTo>
                <a:close/>
                <a:moveTo>
                  <a:pt x="12069" y="21238"/>
                </a:moveTo>
                <a:lnTo>
                  <a:pt x="11970" y="21243"/>
                </a:lnTo>
                <a:lnTo>
                  <a:pt x="11860" y="21265"/>
                </a:lnTo>
                <a:lnTo>
                  <a:pt x="11835" y="21299"/>
                </a:lnTo>
                <a:lnTo>
                  <a:pt x="11898" y="21307"/>
                </a:lnTo>
                <a:lnTo>
                  <a:pt x="11941" y="21292"/>
                </a:lnTo>
                <a:lnTo>
                  <a:pt x="12024" y="21290"/>
                </a:lnTo>
                <a:lnTo>
                  <a:pt x="12089" y="21262"/>
                </a:lnTo>
                <a:lnTo>
                  <a:pt x="12069" y="21238"/>
                </a:lnTo>
                <a:close/>
                <a:moveTo>
                  <a:pt x="11837" y="21332"/>
                </a:moveTo>
                <a:lnTo>
                  <a:pt x="11722" y="21356"/>
                </a:lnTo>
                <a:lnTo>
                  <a:pt x="11610" y="21379"/>
                </a:lnTo>
                <a:lnTo>
                  <a:pt x="11595" y="21385"/>
                </a:lnTo>
                <a:lnTo>
                  <a:pt x="11574" y="21411"/>
                </a:lnTo>
                <a:lnTo>
                  <a:pt x="11611" y="21405"/>
                </a:lnTo>
                <a:lnTo>
                  <a:pt x="11716" y="21379"/>
                </a:lnTo>
                <a:lnTo>
                  <a:pt x="11773" y="21371"/>
                </a:lnTo>
                <a:lnTo>
                  <a:pt x="11862" y="21349"/>
                </a:lnTo>
                <a:lnTo>
                  <a:pt x="11837" y="21332"/>
                </a:lnTo>
                <a:close/>
              </a:path>
            </a:pathLst>
          </a:cu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1" name="Lysstyrke"/>
          <p:cNvSpPr/>
          <p:nvPr/>
        </p:nvSpPr>
        <p:spPr>
          <a:xfrm>
            <a:off x="5174338" y="2889650"/>
            <a:ext cx="1858434" cy="1949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extrusionOk="0">
                <a:moveTo>
                  <a:pt x="10752" y="0"/>
                </a:moveTo>
                <a:cubicBezTo>
                  <a:pt x="10515" y="0"/>
                  <a:pt x="10318" y="185"/>
                  <a:pt x="10318" y="417"/>
                </a:cubicBezTo>
                <a:lnTo>
                  <a:pt x="10318" y="3322"/>
                </a:lnTo>
                <a:cubicBezTo>
                  <a:pt x="10318" y="3549"/>
                  <a:pt x="10509" y="3739"/>
                  <a:pt x="10752" y="3739"/>
                </a:cubicBezTo>
                <a:cubicBezTo>
                  <a:pt x="10994" y="3739"/>
                  <a:pt x="11185" y="3554"/>
                  <a:pt x="11185" y="3322"/>
                </a:cubicBezTo>
                <a:lnTo>
                  <a:pt x="11185" y="417"/>
                </a:lnTo>
                <a:cubicBezTo>
                  <a:pt x="11185" y="190"/>
                  <a:pt x="10994" y="0"/>
                  <a:pt x="10752" y="0"/>
                </a:cubicBezTo>
                <a:close/>
                <a:moveTo>
                  <a:pt x="17056" y="1983"/>
                </a:moveTo>
                <a:cubicBezTo>
                  <a:pt x="16946" y="1999"/>
                  <a:pt x="16844" y="2056"/>
                  <a:pt x="16774" y="2150"/>
                </a:cubicBezTo>
                <a:lnTo>
                  <a:pt x="14991" y="4505"/>
                </a:lnTo>
                <a:cubicBezTo>
                  <a:pt x="14850" y="4689"/>
                  <a:pt x="14896" y="4954"/>
                  <a:pt x="15088" y="5089"/>
                </a:cubicBezTo>
                <a:cubicBezTo>
                  <a:pt x="15279" y="5224"/>
                  <a:pt x="15555" y="5185"/>
                  <a:pt x="15696" y="4996"/>
                </a:cubicBezTo>
                <a:lnTo>
                  <a:pt x="17479" y="2642"/>
                </a:lnTo>
                <a:cubicBezTo>
                  <a:pt x="17620" y="2458"/>
                  <a:pt x="17579" y="2193"/>
                  <a:pt x="17382" y="2058"/>
                </a:cubicBezTo>
                <a:cubicBezTo>
                  <a:pt x="17283" y="1990"/>
                  <a:pt x="17166" y="1967"/>
                  <a:pt x="17056" y="1983"/>
                </a:cubicBezTo>
                <a:close/>
                <a:moveTo>
                  <a:pt x="4447" y="1985"/>
                </a:moveTo>
                <a:cubicBezTo>
                  <a:pt x="4337" y="1968"/>
                  <a:pt x="4220" y="1990"/>
                  <a:pt x="4121" y="2058"/>
                </a:cubicBezTo>
                <a:cubicBezTo>
                  <a:pt x="3930" y="2193"/>
                  <a:pt x="3883" y="2453"/>
                  <a:pt x="4024" y="2642"/>
                </a:cubicBezTo>
                <a:lnTo>
                  <a:pt x="5813" y="4996"/>
                </a:lnTo>
                <a:cubicBezTo>
                  <a:pt x="5954" y="5180"/>
                  <a:pt x="6223" y="5224"/>
                  <a:pt x="6421" y="5089"/>
                </a:cubicBezTo>
                <a:cubicBezTo>
                  <a:pt x="6618" y="4954"/>
                  <a:pt x="6659" y="4689"/>
                  <a:pt x="6512" y="4505"/>
                </a:cubicBezTo>
                <a:lnTo>
                  <a:pt x="4729" y="2150"/>
                </a:lnTo>
                <a:cubicBezTo>
                  <a:pt x="4659" y="2059"/>
                  <a:pt x="4557" y="2002"/>
                  <a:pt x="4447" y="1985"/>
                </a:cubicBezTo>
                <a:close/>
                <a:moveTo>
                  <a:pt x="10752" y="5212"/>
                </a:moveTo>
                <a:cubicBezTo>
                  <a:pt x="10681" y="5212"/>
                  <a:pt x="10612" y="5220"/>
                  <a:pt x="10542" y="5222"/>
                </a:cubicBezTo>
                <a:cubicBezTo>
                  <a:pt x="10539" y="5222"/>
                  <a:pt x="10537" y="5222"/>
                  <a:pt x="10535" y="5222"/>
                </a:cubicBezTo>
                <a:cubicBezTo>
                  <a:pt x="10531" y="5222"/>
                  <a:pt x="10527" y="5224"/>
                  <a:pt x="10522" y="5224"/>
                </a:cubicBezTo>
                <a:cubicBezTo>
                  <a:pt x="10503" y="5225"/>
                  <a:pt x="10485" y="5228"/>
                  <a:pt x="10466" y="5229"/>
                </a:cubicBezTo>
                <a:cubicBezTo>
                  <a:pt x="10405" y="5232"/>
                  <a:pt x="10345" y="5238"/>
                  <a:pt x="10285" y="5243"/>
                </a:cubicBezTo>
                <a:cubicBezTo>
                  <a:pt x="10265" y="5244"/>
                  <a:pt x="10246" y="5246"/>
                  <a:pt x="10226" y="5248"/>
                </a:cubicBezTo>
                <a:cubicBezTo>
                  <a:pt x="10151" y="5254"/>
                  <a:pt x="10074" y="5255"/>
                  <a:pt x="9999" y="5265"/>
                </a:cubicBezTo>
                <a:cubicBezTo>
                  <a:pt x="9971" y="5268"/>
                  <a:pt x="9944" y="5273"/>
                  <a:pt x="9916" y="5276"/>
                </a:cubicBezTo>
                <a:cubicBezTo>
                  <a:pt x="9832" y="5288"/>
                  <a:pt x="9751" y="5306"/>
                  <a:pt x="9668" y="5320"/>
                </a:cubicBezTo>
                <a:cubicBezTo>
                  <a:pt x="9599" y="5332"/>
                  <a:pt x="9528" y="5341"/>
                  <a:pt x="9460" y="5356"/>
                </a:cubicBezTo>
                <a:cubicBezTo>
                  <a:pt x="9409" y="5367"/>
                  <a:pt x="9359" y="5381"/>
                  <a:pt x="9308" y="5393"/>
                </a:cubicBezTo>
                <a:cubicBezTo>
                  <a:pt x="9246" y="5408"/>
                  <a:pt x="9185" y="5427"/>
                  <a:pt x="9123" y="5443"/>
                </a:cubicBezTo>
                <a:cubicBezTo>
                  <a:pt x="9065" y="5459"/>
                  <a:pt x="9005" y="5473"/>
                  <a:pt x="8947" y="5491"/>
                </a:cubicBezTo>
                <a:cubicBezTo>
                  <a:pt x="8862" y="5517"/>
                  <a:pt x="8777" y="5548"/>
                  <a:pt x="8692" y="5578"/>
                </a:cubicBezTo>
                <a:cubicBezTo>
                  <a:pt x="8660" y="5590"/>
                  <a:pt x="8629" y="5604"/>
                  <a:pt x="8597" y="5616"/>
                </a:cubicBezTo>
                <a:cubicBezTo>
                  <a:pt x="8596" y="5616"/>
                  <a:pt x="8595" y="5615"/>
                  <a:pt x="8595" y="5616"/>
                </a:cubicBezTo>
                <a:cubicBezTo>
                  <a:pt x="8594" y="5616"/>
                  <a:pt x="8594" y="5617"/>
                  <a:pt x="8593" y="5617"/>
                </a:cubicBezTo>
                <a:cubicBezTo>
                  <a:pt x="8537" y="5638"/>
                  <a:pt x="8479" y="5658"/>
                  <a:pt x="8424" y="5681"/>
                </a:cubicBezTo>
                <a:cubicBezTo>
                  <a:pt x="8331" y="5720"/>
                  <a:pt x="8240" y="5764"/>
                  <a:pt x="8149" y="5808"/>
                </a:cubicBezTo>
                <a:cubicBezTo>
                  <a:pt x="8142" y="5811"/>
                  <a:pt x="8135" y="5815"/>
                  <a:pt x="8128" y="5818"/>
                </a:cubicBezTo>
                <a:cubicBezTo>
                  <a:pt x="8096" y="5834"/>
                  <a:pt x="8063" y="5849"/>
                  <a:pt x="8031" y="5865"/>
                </a:cubicBezTo>
                <a:cubicBezTo>
                  <a:pt x="8000" y="5880"/>
                  <a:pt x="7970" y="5895"/>
                  <a:pt x="7939" y="5911"/>
                </a:cubicBezTo>
                <a:cubicBezTo>
                  <a:pt x="7893" y="5936"/>
                  <a:pt x="7848" y="5964"/>
                  <a:pt x="7802" y="5990"/>
                </a:cubicBezTo>
                <a:cubicBezTo>
                  <a:pt x="7692" y="6052"/>
                  <a:pt x="7584" y="6116"/>
                  <a:pt x="7478" y="6184"/>
                </a:cubicBezTo>
                <a:cubicBezTo>
                  <a:pt x="7477" y="6185"/>
                  <a:pt x="7477" y="6186"/>
                  <a:pt x="7476" y="6186"/>
                </a:cubicBezTo>
                <a:cubicBezTo>
                  <a:pt x="7428" y="6218"/>
                  <a:pt x="7377" y="6244"/>
                  <a:pt x="7330" y="6277"/>
                </a:cubicBezTo>
                <a:cubicBezTo>
                  <a:pt x="7296" y="6301"/>
                  <a:pt x="7266" y="6327"/>
                  <a:pt x="7235" y="6352"/>
                </a:cubicBezTo>
                <a:cubicBezTo>
                  <a:pt x="6313" y="7014"/>
                  <a:pt x="5585" y="7941"/>
                  <a:pt x="5203" y="9069"/>
                </a:cubicBezTo>
                <a:cubicBezTo>
                  <a:pt x="5000" y="9669"/>
                  <a:pt x="4915" y="10277"/>
                  <a:pt x="4927" y="10873"/>
                </a:cubicBezTo>
                <a:cubicBezTo>
                  <a:pt x="4927" y="10891"/>
                  <a:pt x="4930" y="10908"/>
                  <a:pt x="4930" y="10926"/>
                </a:cubicBezTo>
                <a:cubicBezTo>
                  <a:pt x="4935" y="11076"/>
                  <a:pt x="4941" y="11225"/>
                  <a:pt x="4958" y="11373"/>
                </a:cubicBezTo>
                <a:cubicBezTo>
                  <a:pt x="4976" y="11542"/>
                  <a:pt x="5005" y="11710"/>
                  <a:pt x="5039" y="11879"/>
                </a:cubicBezTo>
                <a:cubicBezTo>
                  <a:pt x="5060" y="11980"/>
                  <a:pt x="5092" y="12080"/>
                  <a:pt x="5117" y="12180"/>
                </a:cubicBezTo>
                <a:cubicBezTo>
                  <a:pt x="5122" y="12200"/>
                  <a:pt x="5129" y="12220"/>
                  <a:pt x="5134" y="12241"/>
                </a:cubicBezTo>
                <a:cubicBezTo>
                  <a:pt x="5160" y="12336"/>
                  <a:pt x="5176" y="12431"/>
                  <a:pt x="5208" y="12526"/>
                </a:cubicBezTo>
                <a:cubicBezTo>
                  <a:pt x="5350" y="12942"/>
                  <a:pt x="5540" y="13329"/>
                  <a:pt x="5769" y="13687"/>
                </a:cubicBezTo>
                <a:cubicBezTo>
                  <a:pt x="5776" y="13699"/>
                  <a:pt x="5784" y="13712"/>
                  <a:pt x="5792" y="13724"/>
                </a:cubicBezTo>
                <a:cubicBezTo>
                  <a:pt x="5866" y="13839"/>
                  <a:pt x="5945" y="13950"/>
                  <a:pt x="6028" y="14058"/>
                </a:cubicBezTo>
                <a:cubicBezTo>
                  <a:pt x="6072" y="14117"/>
                  <a:pt x="6117" y="14175"/>
                  <a:pt x="6163" y="14232"/>
                </a:cubicBezTo>
                <a:cubicBezTo>
                  <a:pt x="6197" y="14273"/>
                  <a:pt x="6232" y="14314"/>
                  <a:pt x="6267" y="14354"/>
                </a:cubicBezTo>
                <a:cubicBezTo>
                  <a:pt x="6573" y="14709"/>
                  <a:pt x="6924" y="15035"/>
                  <a:pt x="7330" y="15318"/>
                </a:cubicBezTo>
                <a:cubicBezTo>
                  <a:pt x="7730" y="15596"/>
                  <a:pt x="8157" y="15812"/>
                  <a:pt x="8597" y="15979"/>
                </a:cubicBezTo>
                <a:cubicBezTo>
                  <a:pt x="8646" y="15998"/>
                  <a:pt x="8695" y="16017"/>
                  <a:pt x="8745" y="16035"/>
                </a:cubicBezTo>
                <a:cubicBezTo>
                  <a:pt x="8827" y="16064"/>
                  <a:pt x="8908" y="16093"/>
                  <a:pt x="8991" y="16118"/>
                </a:cubicBezTo>
                <a:cubicBezTo>
                  <a:pt x="9118" y="16157"/>
                  <a:pt x="9247" y="16192"/>
                  <a:pt x="9377" y="16222"/>
                </a:cubicBezTo>
                <a:cubicBezTo>
                  <a:pt x="9396" y="16227"/>
                  <a:pt x="9415" y="16232"/>
                  <a:pt x="9434" y="16236"/>
                </a:cubicBezTo>
                <a:cubicBezTo>
                  <a:pt x="9857" y="16331"/>
                  <a:pt x="10298" y="16383"/>
                  <a:pt x="10752" y="16383"/>
                </a:cubicBezTo>
                <a:cubicBezTo>
                  <a:pt x="10823" y="16383"/>
                  <a:pt x="10892" y="16375"/>
                  <a:pt x="10963" y="16373"/>
                </a:cubicBezTo>
                <a:cubicBezTo>
                  <a:pt x="10966" y="16372"/>
                  <a:pt x="10970" y="16373"/>
                  <a:pt x="10974" y="16373"/>
                </a:cubicBezTo>
                <a:cubicBezTo>
                  <a:pt x="10981" y="16372"/>
                  <a:pt x="10988" y="16371"/>
                  <a:pt x="10995" y="16371"/>
                </a:cubicBezTo>
                <a:cubicBezTo>
                  <a:pt x="11015" y="16370"/>
                  <a:pt x="11034" y="16367"/>
                  <a:pt x="11055" y="16366"/>
                </a:cubicBezTo>
                <a:cubicBezTo>
                  <a:pt x="11096" y="16364"/>
                  <a:pt x="11138" y="16359"/>
                  <a:pt x="11180" y="16356"/>
                </a:cubicBezTo>
                <a:cubicBezTo>
                  <a:pt x="11286" y="16349"/>
                  <a:pt x="11392" y="16345"/>
                  <a:pt x="11497" y="16332"/>
                </a:cubicBezTo>
                <a:cubicBezTo>
                  <a:pt x="11542" y="16327"/>
                  <a:pt x="11587" y="16318"/>
                  <a:pt x="11632" y="16312"/>
                </a:cubicBezTo>
                <a:cubicBezTo>
                  <a:pt x="11759" y="16293"/>
                  <a:pt x="11886" y="16274"/>
                  <a:pt x="12010" y="16248"/>
                </a:cubicBezTo>
                <a:cubicBezTo>
                  <a:pt x="12107" y="16227"/>
                  <a:pt x="12203" y="16200"/>
                  <a:pt x="12300" y="16175"/>
                </a:cubicBezTo>
                <a:cubicBezTo>
                  <a:pt x="12378" y="16154"/>
                  <a:pt x="12458" y="16136"/>
                  <a:pt x="12535" y="16113"/>
                </a:cubicBezTo>
                <a:cubicBezTo>
                  <a:pt x="12650" y="16078"/>
                  <a:pt x="12763" y="16035"/>
                  <a:pt x="12876" y="15993"/>
                </a:cubicBezTo>
                <a:cubicBezTo>
                  <a:pt x="12936" y="15970"/>
                  <a:pt x="12996" y="15950"/>
                  <a:pt x="13054" y="15925"/>
                </a:cubicBezTo>
                <a:cubicBezTo>
                  <a:pt x="13164" y="15880"/>
                  <a:pt x="13271" y="15829"/>
                  <a:pt x="13379" y="15777"/>
                </a:cubicBezTo>
                <a:cubicBezTo>
                  <a:pt x="13391" y="15771"/>
                  <a:pt x="13403" y="15766"/>
                  <a:pt x="13416" y="15760"/>
                </a:cubicBezTo>
                <a:cubicBezTo>
                  <a:pt x="13420" y="15758"/>
                  <a:pt x="13424" y="15755"/>
                  <a:pt x="13428" y="15753"/>
                </a:cubicBezTo>
                <a:cubicBezTo>
                  <a:pt x="13444" y="15745"/>
                  <a:pt x="13460" y="15739"/>
                  <a:pt x="13475" y="15731"/>
                </a:cubicBezTo>
                <a:cubicBezTo>
                  <a:pt x="13488" y="15725"/>
                  <a:pt x="13502" y="15719"/>
                  <a:pt x="13514" y="15713"/>
                </a:cubicBezTo>
                <a:cubicBezTo>
                  <a:pt x="13518" y="15710"/>
                  <a:pt x="13522" y="15708"/>
                  <a:pt x="13527" y="15706"/>
                </a:cubicBezTo>
                <a:cubicBezTo>
                  <a:pt x="13588" y="15674"/>
                  <a:pt x="13646" y="15636"/>
                  <a:pt x="13706" y="15601"/>
                </a:cubicBezTo>
                <a:cubicBezTo>
                  <a:pt x="13797" y="15550"/>
                  <a:pt x="13888" y="15498"/>
                  <a:pt x="13976" y="15443"/>
                </a:cubicBezTo>
                <a:cubicBezTo>
                  <a:pt x="13981" y="15439"/>
                  <a:pt x="13987" y="15437"/>
                  <a:pt x="13992" y="15434"/>
                </a:cubicBezTo>
                <a:cubicBezTo>
                  <a:pt x="14054" y="15394"/>
                  <a:pt x="14119" y="15360"/>
                  <a:pt x="14180" y="15318"/>
                </a:cubicBezTo>
                <a:cubicBezTo>
                  <a:pt x="14241" y="15276"/>
                  <a:pt x="14297" y="15230"/>
                  <a:pt x="14355" y="15186"/>
                </a:cubicBezTo>
                <a:cubicBezTo>
                  <a:pt x="14494" y="15081"/>
                  <a:pt x="14628" y="14972"/>
                  <a:pt x="14755" y="14857"/>
                </a:cubicBezTo>
                <a:cubicBezTo>
                  <a:pt x="14762" y="14850"/>
                  <a:pt x="14772" y="14844"/>
                  <a:pt x="14779" y="14837"/>
                </a:cubicBezTo>
                <a:cubicBezTo>
                  <a:pt x="14782" y="14834"/>
                  <a:pt x="14785" y="14831"/>
                  <a:pt x="14788" y="14828"/>
                </a:cubicBezTo>
                <a:cubicBezTo>
                  <a:pt x="14911" y="14715"/>
                  <a:pt x="15027" y="14600"/>
                  <a:pt x="15137" y="14479"/>
                </a:cubicBezTo>
                <a:cubicBezTo>
                  <a:pt x="15187" y="14424"/>
                  <a:pt x="15233" y="14365"/>
                  <a:pt x="15281" y="14308"/>
                </a:cubicBezTo>
                <a:cubicBezTo>
                  <a:pt x="15326" y="14255"/>
                  <a:pt x="15371" y="14202"/>
                  <a:pt x="15414" y="14148"/>
                </a:cubicBezTo>
                <a:cubicBezTo>
                  <a:pt x="15485" y="14058"/>
                  <a:pt x="15552" y="13965"/>
                  <a:pt x="15618" y="13869"/>
                </a:cubicBezTo>
                <a:cubicBezTo>
                  <a:pt x="15900" y="13461"/>
                  <a:pt x="16135" y="13014"/>
                  <a:pt x="16300" y="12526"/>
                </a:cubicBezTo>
                <a:cubicBezTo>
                  <a:pt x="16323" y="12456"/>
                  <a:pt x="16336" y="12386"/>
                  <a:pt x="16356" y="12317"/>
                </a:cubicBezTo>
                <a:cubicBezTo>
                  <a:pt x="16448" y="12006"/>
                  <a:pt x="16511" y="11694"/>
                  <a:pt x="16545" y="11383"/>
                </a:cubicBezTo>
                <a:cubicBezTo>
                  <a:pt x="16549" y="11342"/>
                  <a:pt x="16559" y="11301"/>
                  <a:pt x="16562" y="11260"/>
                </a:cubicBezTo>
                <a:cubicBezTo>
                  <a:pt x="16563" y="11258"/>
                  <a:pt x="16562" y="11255"/>
                  <a:pt x="16562" y="11253"/>
                </a:cubicBezTo>
                <a:cubicBezTo>
                  <a:pt x="16567" y="11193"/>
                  <a:pt x="16567" y="11134"/>
                  <a:pt x="16569" y="11074"/>
                </a:cubicBezTo>
                <a:cubicBezTo>
                  <a:pt x="16578" y="10917"/>
                  <a:pt x="16582" y="10759"/>
                  <a:pt x="16576" y="10600"/>
                </a:cubicBezTo>
                <a:cubicBezTo>
                  <a:pt x="16575" y="10572"/>
                  <a:pt x="16573" y="10545"/>
                  <a:pt x="16571" y="10517"/>
                </a:cubicBezTo>
                <a:cubicBezTo>
                  <a:pt x="16554" y="10174"/>
                  <a:pt x="16492" y="9829"/>
                  <a:pt x="16407" y="9484"/>
                </a:cubicBezTo>
                <a:cubicBezTo>
                  <a:pt x="16393" y="9427"/>
                  <a:pt x="16379" y="9369"/>
                  <a:pt x="16363" y="9312"/>
                </a:cubicBezTo>
                <a:cubicBezTo>
                  <a:pt x="16340" y="9231"/>
                  <a:pt x="16327" y="9150"/>
                  <a:pt x="16300" y="9069"/>
                </a:cubicBezTo>
                <a:cubicBezTo>
                  <a:pt x="16221" y="8836"/>
                  <a:pt x="16122" y="8616"/>
                  <a:pt x="16014" y="8401"/>
                </a:cubicBezTo>
                <a:cubicBezTo>
                  <a:pt x="16004" y="8379"/>
                  <a:pt x="15992" y="8357"/>
                  <a:pt x="15981" y="8335"/>
                </a:cubicBezTo>
                <a:cubicBezTo>
                  <a:pt x="15920" y="8216"/>
                  <a:pt x="15855" y="8100"/>
                  <a:pt x="15785" y="7987"/>
                </a:cubicBezTo>
                <a:cubicBezTo>
                  <a:pt x="15746" y="7921"/>
                  <a:pt x="15705" y="7857"/>
                  <a:pt x="15662" y="7793"/>
                </a:cubicBezTo>
                <a:cubicBezTo>
                  <a:pt x="15621" y="7731"/>
                  <a:pt x="15579" y="7670"/>
                  <a:pt x="15535" y="7611"/>
                </a:cubicBezTo>
                <a:cubicBezTo>
                  <a:pt x="15465" y="7514"/>
                  <a:pt x="15392" y="7420"/>
                  <a:pt x="15315" y="7327"/>
                </a:cubicBezTo>
                <a:cubicBezTo>
                  <a:pt x="15295" y="7303"/>
                  <a:pt x="15275" y="7280"/>
                  <a:pt x="15255" y="7256"/>
                </a:cubicBezTo>
                <a:cubicBezTo>
                  <a:pt x="14947" y="6895"/>
                  <a:pt x="14592" y="6564"/>
                  <a:pt x="14180" y="6277"/>
                </a:cubicBezTo>
                <a:cubicBezTo>
                  <a:pt x="13261" y="5638"/>
                  <a:pt x="12208" y="5301"/>
                  <a:pt x="11150" y="5236"/>
                </a:cubicBezTo>
                <a:cubicBezTo>
                  <a:pt x="11131" y="5235"/>
                  <a:pt x="11113" y="5230"/>
                  <a:pt x="11093" y="5229"/>
                </a:cubicBezTo>
                <a:cubicBezTo>
                  <a:pt x="11063" y="5227"/>
                  <a:pt x="11032" y="5226"/>
                  <a:pt x="11002" y="5224"/>
                </a:cubicBezTo>
                <a:cubicBezTo>
                  <a:pt x="10988" y="5223"/>
                  <a:pt x="10973" y="5223"/>
                  <a:pt x="10959" y="5222"/>
                </a:cubicBezTo>
                <a:cubicBezTo>
                  <a:pt x="10890" y="5218"/>
                  <a:pt x="10822" y="5212"/>
                  <a:pt x="10752" y="5212"/>
                </a:cubicBezTo>
                <a:close/>
                <a:moveTo>
                  <a:pt x="407" y="7170"/>
                </a:moveTo>
                <a:cubicBezTo>
                  <a:pt x="236" y="7184"/>
                  <a:pt x="83" y="7293"/>
                  <a:pt x="28" y="7459"/>
                </a:cubicBezTo>
                <a:cubicBezTo>
                  <a:pt x="-45" y="7680"/>
                  <a:pt x="79" y="7919"/>
                  <a:pt x="310" y="7989"/>
                </a:cubicBezTo>
                <a:lnTo>
                  <a:pt x="3191" y="8885"/>
                </a:lnTo>
                <a:cubicBezTo>
                  <a:pt x="3422" y="8955"/>
                  <a:pt x="3669" y="8836"/>
                  <a:pt x="3743" y="8615"/>
                </a:cubicBezTo>
                <a:cubicBezTo>
                  <a:pt x="3821" y="8399"/>
                  <a:pt x="3693" y="8162"/>
                  <a:pt x="3468" y="8087"/>
                </a:cubicBezTo>
                <a:lnTo>
                  <a:pt x="580" y="7189"/>
                </a:lnTo>
                <a:cubicBezTo>
                  <a:pt x="522" y="7171"/>
                  <a:pt x="464" y="7165"/>
                  <a:pt x="407" y="7170"/>
                </a:cubicBezTo>
                <a:close/>
                <a:moveTo>
                  <a:pt x="21096" y="7170"/>
                </a:moveTo>
                <a:cubicBezTo>
                  <a:pt x="21039" y="7165"/>
                  <a:pt x="20981" y="7171"/>
                  <a:pt x="20923" y="7189"/>
                </a:cubicBezTo>
                <a:lnTo>
                  <a:pt x="18035" y="8087"/>
                </a:lnTo>
                <a:cubicBezTo>
                  <a:pt x="17804" y="8162"/>
                  <a:pt x="17680" y="8394"/>
                  <a:pt x="17753" y="8615"/>
                </a:cubicBezTo>
                <a:cubicBezTo>
                  <a:pt x="17832" y="8836"/>
                  <a:pt x="18076" y="8955"/>
                  <a:pt x="18307" y="8885"/>
                </a:cubicBezTo>
                <a:lnTo>
                  <a:pt x="21193" y="7989"/>
                </a:lnTo>
                <a:cubicBezTo>
                  <a:pt x="21424" y="7913"/>
                  <a:pt x="21548" y="7680"/>
                  <a:pt x="21475" y="7459"/>
                </a:cubicBezTo>
                <a:cubicBezTo>
                  <a:pt x="21420" y="7293"/>
                  <a:pt x="21267" y="7184"/>
                  <a:pt x="21096" y="7170"/>
                </a:cubicBezTo>
                <a:close/>
                <a:moveTo>
                  <a:pt x="3364" y="12691"/>
                </a:moveTo>
                <a:cubicBezTo>
                  <a:pt x="3307" y="12687"/>
                  <a:pt x="3249" y="12692"/>
                  <a:pt x="3191" y="12710"/>
                </a:cubicBezTo>
                <a:lnTo>
                  <a:pt x="303" y="13606"/>
                </a:lnTo>
                <a:cubicBezTo>
                  <a:pt x="72" y="13682"/>
                  <a:pt x="-52" y="13915"/>
                  <a:pt x="21" y="14136"/>
                </a:cubicBezTo>
                <a:cubicBezTo>
                  <a:pt x="100" y="14358"/>
                  <a:pt x="343" y="14476"/>
                  <a:pt x="575" y="14406"/>
                </a:cubicBezTo>
                <a:lnTo>
                  <a:pt x="3461" y="13508"/>
                </a:lnTo>
                <a:cubicBezTo>
                  <a:pt x="3692" y="13433"/>
                  <a:pt x="3816" y="13201"/>
                  <a:pt x="3743" y="12980"/>
                </a:cubicBezTo>
                <a:cubicBezTo>
                  <a:pt x="3688" y="12814"/>
                  <a:pt x="3534" y="12705"/>
                  <a:pt x="3364" y="12691"/>
                </a:cubicBezTo>
                <a:close/>
                <a:moveTo>
                  <a:pt x="18134" y="12691"/>
                </a:moveTo>
                <a:cubicBezTo>
                  <a:pt x="17963" y="12705"/>
                  <a:pt x="17808" y="12814"/>
                  <a:pt x="17753" y="12980"/>
                </a:cubicBezTo>
                <a:cubicBezTo>
                  <a:pt x="17680" y="13201"/>
                  <a:pt x="17804" y="13438"/>
                  <a:pt x="18035" y="13508"/>
                </a:cubicBezTo>
                <a:lnTo>
                  <a:pt x="20923" y="14406"/>
                </a:lnTo>
                <a:cubicBezTo>
                  <a:pt x="21154" y="14476"/>
                  <a:pt x="21401" y="14358"/>
                  <a:pt x="21475" y="14136"/>
                </a:cubicBezTo>
                <a:cubicBezTo>
                  <a:pt x="21548" y="13915"/>
                  <a:pt x="21424" y="13682"/>
                  <a:pt x="21193" y="13606"/>
                </a:cubicBezTo>
                <a:lnTo>
                  <a:pt x="18307" y="12710"/>
                </a:lnTo>
                <a:cubicBezTo>
                  <a:pt x="18249" y="12692"/>
                  <a:pt x="18191" y="12687"/>
                  <a:pt x="18134" y="12691"/>
                </a:cubicBezTo>
                <a:close/>
                <a:moveTo>
                  <a:pt x="6096" y="16433"/>
                </a:moveTo>
                <a:cubicBezTo>
                  <a:pt x="5987" y="16450"/>
                  <a:pt x="5883" y="16507"/>
                  <a:pt x="5813" y="16599"/>
                </a:cubicBezTo>
                <a:lnTo>
                  <a:pt x="4031" y="18953"/>
                </a:lnTo>
                <a:cubicBezTo>
                  <a:pt x="3891" y="19137"/>
                  <a:pt x="3935" y="19402"/>
                  <a:pt x="4127" y="19537"/>
                </a:cubicBezTo>
                <a:cubicBezTo>
                  <a:pt x="4318" y="19672"/>
                  <a:pt x="4595" y="19634"/>
                  <a:pt x="4736" y="19445"/>
                </a:cubicBezTo>
                <a:lnTo>
                  <a:pt x="6518" y="17090"/>
                </a:lnTo>
                <a:cubicBezTo>
                  <a:pt x="6659" y="16906"/>
                  <a:pt x="6618" y="16641"/>
                  <a:pt x="6421" y="16506"/>
                </a:cubicBezTo>
                <a:cubicBezTo>
                  <a:pt x="6322" y="16438"/>
                  <a:pt x="6206" y="16416"/>
                  <a:pt x="6096" y="16433"/>
                </a:cubicBezTo>
                <a:close/>
                <a:moveTo>
                  <a:pt x="15414" y="16433"/>
                </a:moveTo>
                <a:cubicBezTo>
                  <a:pt x="15304" y="16416"/>
                  <a:pt x="15186" y="16438"/>
                  <a:pt x="15088" y="16506"/>
                </a:cubicBezTo>
                <a:cubicBezTo>
                  <a:pt x="14896" y="16641"/>
                  <a:pt x="14850" y="16901"/>
                  <a:pt x="14991" y="17090"/>
                </a:cubicBezTo>
                <a:lnTo>
                  <a:pt x="16774" y="19445"/>
                </a:lnTo>
                <a:cubicBezTo>
                  <a:pt x="16915" y="19628"/>
                  <a:pt x="17184" y="19672"/>
                  <a:pt x="17382" y="19537"/>
                </a:cubicBezTo>
                <a:cubicBezTo>
                  <a:pt x="17573" y="19402"/>
                  <a:pt x="17620" y="19137"/>
                  <a:pt x="17479" y="18953"/>
                </a:cubicBezTo>
                <a:lnTo>
                  <a:pt x="15696" y="16599"/>
                </a:lnTo>
                <a:cubicBezTo>
                  <a:pt x="15625" y="16507"/>
                  <a:pt x="15523" y="16450"/>
                  <a:pt x="15414" y="16433"/>
                </a:cubicBezTo>
                <a:close/>
                <a:moveTo>
                  <a:pt x="10752" y="17863"/>
                </a:moveTo>
                <a:cubicBezTo>
                  <a:pt x="10515" y="17863"/>
                  <a:pt x="10318" y="18046"/>
                  <a:pt x="10318" y="18278"/>
                </a:cubicBezTo>
                <a:lnTo>
                  <a:pt x="10318" y="21185"/>
                </a:lnTo>
                <a:cubicBezTo>
                  <a:pt x="10318" y="21412"/>
                  <a:pt x="10509" y="21600"/>
                  <a:pt x="10752" y="21600"/>
                </a:cubicBezTo>
                <a:cubicBezTo>
                  <a:pt x="10994" y="21600"/>
                  <a:pt x="11185" y="21412"/>
                  <a:pt x="11185" y="21185"/>
                </a:cubicBezTo>
                <a:lnTo>
                  <a:pt x="11185" y="18278"/>
                </a:lnTo>
                <a:cubicBezTo>
                  <a:pt x="11185" y="18051"/>
                  <a:pt x="10994" y="17863"/>
                  <a:pt x="10752" y="17863"/>
                </a:cubicBezTo>
                <a:close/>
              </a:path>
            </a:pathLst>
          </a:cu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2" name="Stjerne"/>
          <p:cNvSpPr/>
          <p:nvPr/>
        </p:nvSpPr>
        <p:spPr>
          <a:xfrm>
            <a:off x="9564317" y="3775985"/>
            <a:ext cx="1258633" cy="119703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3" name="tættest"/>
          <p:cNvSpPr txBox="1"/>
          <p:nvPr/>
        </p:nvSpPr>
        <p:spPr>
          <a:xfrm>
            <a:off x="2399375" y="1657037"/>
            <a:ext cx="1158546" cy="46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tættest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8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99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906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905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908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9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0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1" animBg="1" advAuto="0"/>
      <p:bldP spid="909" grpId="2" animBg="1" advAuto="0"/>
      <p:bldP spid="910" grpId="3" animBg="1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915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914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913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916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7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8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9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0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1" name="Dagens bogstaver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bogstaver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A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23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23. december</a:t>
            </a:r>
            <a:r>
              <a:t> </a:t>
            </a:r>
          </a:p>
        </p:txBody>
      </p:sp>
      <p:grpSp>
        <p:nvGrpSpPr>
          <p:cNvPr id="926" name="Kl. 03.00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925" name="Kl. 03.00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Kl. 03.00</a:t>
              </a:r>
            </a:p>
          </p:txBody>
        </p:sp>
        <p:pic>
          <p:nvPicPr>
            <p:cNvPr id="924" name="Kl. 03.00" descr="Kl. 03.00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929" name="Kl. 06.00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928" name="Kl. 06.00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Kl. 06.00</a:t>
              </a:r>
            </a:p>
          </p:txBody>
        </p:sp>
        <p:pic>
          <p:nvPicPr>
            <p:cNvPr id="927" name="Kl. 06.00" descr="Kl. 06.00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932" name="Kl. 09.00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931" name="Kl. 09.00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Kl. 09.00</a:t>
              </a:r>
            </a:p>
          </p:txBody>
        </p:sp>
        <p:pic>
          <p:nvPicPr>
            <p:cNvPr id="930" name="Kl. 09.00" descr="Kl. 09.00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933" name="Hanna og Rasmus og glæder sig ikke kun til jul, men også til nytår.…"/>
          <p:cNvSpPr txBox="1"/>
          <p:nvPr/>
        </p:nvSpPr>
        <p:spPr>
          <a:xfrm>
            <a:off x="105144" y="2605076"/>
            <a:ext cx="3344954" cy="5617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Hanna og Rasmus og glæder sig ikke kun til jul, men også til nytår. </a:t>
            </a:r>
          </a:p>
          <a:p>
            <a:endParaRPr/>
          </a:p>
          <a:p>
            <a:r>
              <a:t>I Danmark springer man ind i det nye år kl 24.00. </a:t>
            </a:r>
          </a:p>
          <a:p>
            <a:endParaRPr/>
          </a:p>
          <a:p>
            <a:r>
              <a:t>Men hvad er klokken i Danmark når New York springer ind i det nye år? </a:t>
            </a:r>
          </a:p>
          <a:p>
            <a:endParaRPr/>
          </a:p>
          <a:p>
            <a:r>
              <a:t>New York er 6 timer bag Danmark</a:t>
            </a:r>
          </a:p>
        </p:txBody>
      </p:sp>
      <p:sp>
        <p:nvSpPr>
          <p:cNvPr id="934" name="Lommeregner"/>
          <p:cNvSpPr/>
          <p:nvPr/>
        </p:nvSpPr>
        <p:spPr>
          <a:xfrm>
            <a:off x="10685964" y="1305488"/>
            <a:ext cx="1004649" cy="1422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35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936" name="Hele verden"/>
          <p:cNvSpPr/>
          <p:nvPr/>
        </p:nvSpPr>
        <p:spPr>
          <a:xfrm>
            <a:off x="5519712" y="3232116"/>
            <a:ext cx="7344449" cy="3707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51" y="0"/>
                </a:moveTo>
                <a:lnTo>
                  <a:pt x="9427" y="10"/>
                </a:lnTo>
                <a:lnTo>
                  <a:pt x="9369" y="39"/>
                </a:lnTo>
                <a:lnTo>
                  <a:pt x="9246" y="29"/>
                </a:lnTo>
                <a:lnTo>
                  <a:pt x="9110" y="80"/>
                </a:lnTo>
                <a:lnTo>
                  <a:pt x="9095" y="112"/>
                </a:lnTo>
                <a:lnTo>
                  <a:pt x="9168" y="164"/>
                </a:lnTo>
                <a:lnTo>
                  <a:pt x="9100" y="132"/>
                </a:lnTo>
                <a:lnTo>
                  <a:pt x="9048" y="122"/>
                </a:lnTo>
                <a:lnTo>
                  <a:pt x="8976" y="90"/>
                </a:lnTo>
                <a:lnTo>
                  <a:pt x="8862" y="141"/>
                </a:lnTo>
                <a:lnTo>
                  <a:pt x="8831" y="112"/>
                </a:lnTo>
                <a:lnTo>
                  <a:pt x="8716" y="112"/>
                </a:lnTo>
                <a:lnTo>
                  <a:pt x="8603" y="132"/>
                </a:lnTo>
                <a:lnTo>
                  <a:pt x="8504" y="154"/>
                </a:lnTo>
                <a:lnTo>
                  <a:pt x="8504" y="193"/>
                </a:lnTo>
                <a:lnTo>
                  <a:pt x="8448" y="193"/>
                </a:lnTo>
                <a:lnTo>
                  <a:pt x="8287" y="257"/>
                </a:lnTo>
                <a:lnTo>
                  <a:pt x="8240" y="295"/>
                </a:lnTo>
                <a:lnTo>
                  <a:pt x="8328" y="327"/>
                </a:lnTo>
                <a:lnTo>
                  <a:pt x="8297" y="369"/>
                </a:lnTo>
                <a:lnTo>
                  <a:pt x="8137" y="411"/>
                </a:lnTo>
                <a:lnTo>
                  <a:pt x="7965" y="462"/>
                </a:lnTo>
                <a:lnTo>
                  <a:pt x="7939" y="491"/>
                </a:lnTo>
                <a:lnTo>
                  <a:pt x="8012" y="533"/>
                </a:lnTo>
                <a:lnTo>
                  <a:pt x="8167" y="565"/>
                </a:lnTo>
                <a:lnTo>
                  <a:pt x="8085" y="565"/>
                </a:lnTo>
                <a:lnTo>
                  <a:pt x="7970" y="603"/>
                </a:lnTo>
                <a:lnTo>
                  <a:pt x="8012" y="667"/>
                </a:lnTo>
                <a:lnTo>
                  <a:pt x="8043" y="696"/>
                </a:lnTo>
                <a:lnTo>
                  <a:pt x="8146" y="687"/>
                </a:lnTo>
                <a:lnTo>
                  <a:pt x="8255" y="687"/>
                </a:lnTo>
                <a:lnTo>
                  <a:pt x="8339" y="696"/>
                </a:lnTo>
                <a:lnTo>
                  <a:pt x="8427" y="757"/>
                </a:lnTo>
                <a:lnTo>
                  <a:pt x="8410" y="799"/>
                </a:lnTo>
                <a:lnTo>
                  <a:pt x="8448" y="841"/>
                </a:lnTo>
                <a:lnTo>
                  <a:pt x="8462" y="953"/>
                </a:lnTo>
                <a:lnTo>
                  <a:pt x="8474" y="1027"/>
                </a:lnTo>
                <a:lnTo>
                  <a:pt x="8488" y="1065"/>
                </a:lnTo>
                <a:lnTo>
                  <a:pt x="8417" y="1168"/>
                </a:lnTo>
                <a:lnTo>
                  <a:pt x="8443" y="1200"/>
                </a:lnTo>
                <a:lnTo>
                  <a:pt x="8488" y="1181"/>
                </a:lnTo>
                <a:lnTo>
                  <a:pt x="8520" y="1219"/>
                </a:lnTo>
                <a:lnTo>
                  <a:pt x="8572" y="1293"/>
                </a:lnTo>
                <a:lnTo>
                  <a:pt x="8495" y="1261"/>
                </a:lnTo>
                <a:lnTo>
                  <a:pt x="8452" y="1261"/>
                </a:lnTo>
                <a:lnTo>
                  <a:pt x="8422" y="1322"/>
                </a:lnTo>
                <a:lnTo>
                  <a:pt x="8405" y="1405"/>
                </a:lnTo>
                <a:lnTo>
                  <a:pt x="8448" y="1437"/>
                </a:lnTo>
                <a:lnTo>
                  <a:pt x="8495" y="1425"/>
                </a:lnTo>
                <a:lnTo>
                  <a:pt x="8520" y="1405"/>
                </a:lnTo>
                <a:lnTo>
                  <a:pt x="8577" y="1364"/>
                </a:lnTo>
                <a:lnTo>
                  <a:pt x="8551" y="1457"/>
                </a:lnTo>
                <a:lnTo>
                  <a:pt x="8520" y="1508"/>
                </a:lnTo>
                <a:lnTo>
                  <a:pt x="8448" y="1550"/>
                </a:lnTo>
                <a:lnTo>
                  <a:pt x="8370" y="1681"/>
                </a:lnTo>
                <a:lnTo>
                  <a:pt x="8391" y="1723"/>
                </a:lnTo>
                <a:lnTo>
                  <a:pt x="8354" y="1816"/>
                </a:lnTo>
                <a:lnTo>
                  <a:pt x="8396" y="1919"/>
                </a:lnTo>
                <a:lnTo>
                  <a:pt x="8380" y="2031"/>
                </a:lnTo>
                <a:lnTo>
                  <a:pt x="8384" y="2105"/>
                </a:lnTo>
                <a:lnTo>
                  <a:pt x="8436" y="2259"/>
                </a:lnTo>
                <a:lnTo>
                  <a:pt x="8448" y="2381"/>
                </a:lnTo>
                <a:lnTo>
                  <a:pt x="8478" y="2442"/>
                </a:lnTo>
                <a:lnTo>
                  <a:pt x="8577" y="2451"/>
                </a:lnTo>
                <a:lnTo>
                  <a:pt x="8629" y="2544"/>
                </a:lnTo>
                <a:lnTo>
                  <a:pt x="8702" y="2544"/>
                </a:lnTo>
                <a:lnTo>
                  <a:pt x="8742" y="2422"/>
                </a:lnTo>
                <a:lnTo>
                  <a:pt x="8780" y="2320"/>
                </a:lnTo>
                <a:lnTo>
                  <a:pt x="8780" y="2227"/>
                </a:lnTo>
                <a:lnTo>
                  <a:pt x="8872" y="2124"/>
                </a:lnTo>
                <a:lnTo>
                  <a:pt x="8909" y="2041"/>
                </a:lnTo>
                <a:lnTo>
                  <a:pt x="8919" y="1960"/>
                </a:lnTo>
                <a:lnTo>
                  <a:pt x="8971" y="1887"/>
                </a:lnTo>
                <a:lnTo>
                  <a:pt x="9044" y="1858"/>
                </a:lnTo>
                <a:lnTo>
                  <a:pt x="9110" y="1826"/>
                </a:lnTo>
                <a:lnTo>
                  <a:pt x="9142" y="1826"/>
                </a:lnTo>
                <a:lnTo>
                  <a:pt x="9251" y="1745"/>
                </a:lnTo>
                <a:lnTo>
                  <a:pt x="9333" y="1620"/>
                </a:lnTo>
                <a:lnTo>
                  <a:pt x="9385" y="1569"/>
                </a:lnTo>
                <a:lnTo>
                  <a:pt x="9432" y="1569"/>
                </a:lnTo>
                <a:lnTo>
                  <a:pt x="9567" y="1527"/>
                </a:lnTo>
                <a:lnTo>
                  <a:pt x="9701" y="1447"/>
                </a:lnTo>
                <a:lnTo>
                  <a:pt x="9826" y="1344"/>
                </a:lnTo>
                <a:lnTo>
                  <a:pt x="9769" y="1335"/>
                </a:lnTo>
                <a:lnTo>
                  <a:pt x="9654" y="1335"/>
                </a:lnTo>
                <a:lnTo>
                  <a:pt x="9712" y="1271"/>
                </a:lnTo>
                <a:lnTo>
                  <a:pt x="9706" y="1200"/>
                </a:lnTo>
                <a:lnTo>
                  <a:pt x="9753" y="1261"/>
                </a:lnTo>
                <a:lnTo>
                  <a:pt x="9779" y="1303"/>
                </a:lnTo>
                <a:lnTo>
                  <a:pt x="9857" y="1283"/>
                </a:lnTo>
                <a:lnTo>
                  <a:pt x="9852" y="1190"/>
                </a:lnTo>
                <a:lnTo>
                  <a:pt x="9805" y="1129"/>
                </a:lnTo>
                <a:lnTo>
                  <a:pt x="9748" y="1097"/>
                </a:lnTo>
                <a:lnTo>
                  <a:pt x="9774" y="1065"/>
                </a:lnTo>
                <a:lnTo>
                  <a:pt x="9852" y="1117"/>
                </a:lnTo>
                <a:lnTo>
                  <a:pt x="9857" y="1065"/>
                </a:lnTo>
                <a:lnTo>
                  <a:pt x="9816" y="995"/>
                </a:lnTo>
                <a:lnTo>
                  <a:pt x="9873" y="995"/>
                </a:lnTo>
                <a:lnTo>
                  <a:pt x="9934" y="975"/>
                </a:lnTo>
                <a:lnTo>
                  <a:pt x="9951" y="934"/>
                </a:lnTo>
                <a:lnTo>
                  <a:pt x="9908" y="892"/>
                </a:lnTo>
                <a:lnTo>
                  <a:pt x="10002" y="882"/>
                </a:lnTo>
                <a:lnTo>
                  <a:pt x="9955" y="789"/>
                </a:lnTo>
                <a:lnTo>
                  <a:pt x="10002" y="780"/>
                </a:lnTo>
                <a:lnTo>
                  <a:pt x="10002" y="696"/>
                </a:lnTo>
                <a:lnTo>
                  <a:pt x="9934" y="635"/>
                </a:lnTo>
                <a:lnTo>
                  <a:pt x="10007" y="603"/>
                </a:lnTo>
                <a:lnTo>
                  <a:pt x="10069" y="603"/>
                </a:lnTo>
                <a:lnTo>
                  <a:pt x="10028" y="533"/>
                </a:lnTo>
                <a:lnTo>
                  <a:pt x="10038" y="430"/>
                </a:lnTo>
                <a:lnTo>
                  <a:pt x="10080" y="359"/>
                </a:lnTo>
                <a:lnTo>
                  <a:pt x="10132" y="295"/>
                </a:lnTo>
                <a:lnTo>
                  <a:pt x="10049" y="286"/>
                </a:lnTo>
                <a:lnTo>
                  <a:pt x="10168" y="276"/>
                </a:lnTo>
                <a:lnTo>
                  <a:pt x="10193" y="257"/>
                </a:lnTo>
                <a:lnTo>
                  <a:pt x="10349" y="193"/>
                </a:lnTo>
                <a:lnTo>
                  <a:pt x="10334" y="154"/>
                </a:lnTo>
                <a:lnTo>
                  <a:pt x="10224" y="141"/>
                </a:lnTo>
                <a:lnTo>
                  <a:pt x="10043" y="173"/>
                </a:lnTo>
                <a:lnTo>
                  <a:pt x="9946" y="205"/>
                </a:lnTo>
                <a:lnTo>
                  <a:pt x="9991" y="154"/>
                </a:lnTo>
                <a:lnTo>
                  <a:pt x="9965" y="122"/>
                </a:lnTo>
                <a:lnTo>
                  <a:pt x="9887" y="154"/>
                </a:lnTo>
                <a:lnTo>
                  <a:pt x="9784" y="122"/>
                </a:lnTo>
                <a:lnTo>
                  <a:pt x="9654" y="132"/>
                </a:lnTo>
                <a:lnTo>
                  <a:pt x="9640" y="112"/>
                </a:lnTo>
                <a:lnTo>
                  <a:pt x="9836" y="112"/>
                </a:lnTo>
                <a:lnTo>
                  <a:pt x="9976" y="103"/>
                </a:lnTo>
                <a:lnTo>
                  <a:pt x="10049" y="71"/>
                </a:lnTo>
                <a:lnTo>
                  <a:pt x="9836" y="10"/>
                </a:lnTo>
                <a:lnTo>
                  <a:pt x="9551" y="0"/>
                </a:lnTo>
                <a:close/>
                <a:moveTo>
                  <a:pt x="8193" y="29"/>
                </a:moveTo>
                <a:lnTo>
                  <a:pt x="8085" y="51"/>
                </a:lnTo>
                <a:lnTo>
                  <a:pt x="8069" y="39"/>
                </a:lnTo>
                <a:lnTo>
                  <a:pt x="7960" y="39"/>
                </a:lnTo>
                <a:lnTo>
                  <a:pt x="7887" y="51"/>
                </a:lnTo>
                <a:lnTo>
                  <a:pt x="7835" y="61"/>
                </a:lnTo>
                <a:lnTo>
                  <a:pt x="7779" y="103"/>
                </a:lnTo>
                <a:lnTo>
                  <a:pt x="7753" y="80"/>
                </a:lnTo>
                <a:lnTo>
                  <a:pt x="7711" y="80"/>
                </a:lnTo>
                <a:lnTo>
                  <a:pt x="7639" y="112"/>
                </a:lnTo>
                <a:lnTo>
                  <a:pt x="7562" y="122"/>
                </a:lnTo>
                <a:lnTo>
                  <a:pt x="7515" y="122"/>
                </a:lnTo>
                <a:lnTo>
                  <a:pt x="7452" y="141"/>
                </a:lnTo>
                <a:lnTo>
                  <a:pt x="7442" y="173"/>
                </a:lnTo>
                <a:lnTo>
                  <a:pt x="7468" y="193"/>
                </a:lnTo>
                <a:lnTo>
                  <a:pt x="7477" y="225"/>
                </a:lnTo>
                <a:lnTo>
                  <a:pt x="7524" y="257"/>
                </a:lnTo>
                <a:lnTo>
                  <a:pt x="7659" y="257"/>
                </a:lnTo>
                <a:lnTo>
                  <a:pt x="7737" y="266"/>
                </a:lnTo>
                <a:lnTo>
                  <a:pt x="7659" y="295"/>
                </a:lnTo>
                <a:lnTo>
                  <a:pt x="7633" y="286"/>
                </a:lnTo>
                <a:lnTo>
                  <a:pt x="7536" y="286"/>
                </a:lnTo>
                <a:lnTo>
                  <a:pt x="7524" y="327"/>
                </a:lnTo>
                <a:lnTo>
                  <a:pt x="7555" y="369"/>
                </a:lnTo>
                <a:lnTo>
                  <a:pt x="7524" y="398"/>
                </a:lnTo>
                <a:lnTo>
                  <a:pt x="7442" y="430"/>
                </a:lnTo>
                <a:lnTo>
                  <a:pt x="7390" y="462"/>
                </a:lnTo>
                <a:lnTo>
                  <a:pt x="7442" y="481"/>
                </a:lnTo>
                <a:lnTo>
                  <a:pt x="7458" y="542"/>
                </a:lnTo>
                <a:lnTo>
                  <a:pt x="7380" y="501"/>
                </a:lnTo>
                <a:lnTo>
                  <a:pt x="7348" y="513"/>
                </a:lnTo>
                <a:lnTo>
                  <a:pt x="7328" y="584"/>
                </a:lnTo>
                <a:lnTo>
                  <a:pt x="7244" y="603"/>
                </a:lnTo>
                <a:lnTo>
                  <a:pt x="7225" y="655"/>
                </a:lnTo>
                <a:lnTo>
                  <a:pt x="7296" y="655"/>
                </a:lnTo>
                <a:lnTo>
                  <a:pt x="7348" y="677"/>
                </a:lnTo>
                <a:lnTo>
                  <a:pt x="7473" y="655"/>
                </a:lnTo>
                <a:lnTo>
                  <a:pt x="7567" y="687"/>
                </a:lnTo>
                <a:lnTo>
                  <a:pt x="7701" y="626"/>
                </a:lnTo>
                <a:lnTo>
                  <a:pt x="7711" y="594"/>
                </a:lnTo>
                <a:lnTo>
                  <a:pt x="7644" y="603"/>
                </a:lnTo>
                <a:lnTo>
                  <a:pt x="7649" y="584"/>
                </a:lnTo>
                <a:lnTo>
                  <a:pt x="7717" y="552"/>
                </a:lnTo>
                <a:lnTo>
                  <a:pt x="7758" y="513"/>
                </a:lnTo>
                <a:lnTo>
                  <a:pt x="7831" y="481"/>
                </a:lnTo>
                <a:lnTo>
                  <a:pt x="7882" y="449"/>
                </a:lnTo>
                <a:lnTo>
                  <a:pt x="7878" y="398"/>
                </a:lnTo>
                <a:lnTo>
                  <a:pt x="7913" y="379"/>
                </a:lnTo>
                <a:lnTo>
                  <a:pt x="7866" y="369"/>
                </a:lnTo>
                <a:lnTo>
                  <a:pt x="7986" y="359"/>
                </a:lnTo>
                <a:lnTo>
                  <a:pt x="8022" y="337"/>
                </a:lnTo>
                <a:lnTo>
                  <a:pt x="8106" y="327"/>
                </a:lnTo>
                <a:lnTo>
                  <a:pt x="8203" y="244"/>
                </a:lnTo>
                <a:lnTo>
                  <a:pt x="8276" y="225"/>
                </a:lnTo>
                <a:lnTo>
                  <a:pt x="8391" y="173"/>
                </a:lnTo>
                <a:lnTo>
                  <a:pt x="8313" y="173"/>
                </a:lnTo>
                <a:lnTo>
                  <a:pt x="8354" y="154"/>
                </a:lnTo>
                <a:lnTo>
                  <a:pt x="8448" y="141"/>
                </a:lnTo>
                <a:lnTo>
                  <a:pt x="8556" y="103"/>
                </a:lnTo>
                <a:lnTo>
                  <a:pt x="8566" y="80"/>
                </a:lnTo>
                <a:lnTo>
                  <a:pt x="8509" y="61"/>
                </a:lnTo>
                <a:lnTo>
                  <a:pt x="8436" y="51"/>
                </a:lnTo>
                <a:lnTo>
                  <a:pt x="8344" y="39"/>
                </a:lnTo>
                <a:lnTo>
                  <a:pt x="8271" y="39"/>
                </a:lnTo>
                <a:lnTo>
                  <a:pt x="8193" y="29"/>
                </a:lnTo>
                <a:close/>
                <a:moveTo>
                  <a:pt x="7296" y="193"/>
                </a:moveTo>
                <a:lnTo>
                  <a:pt x="7303" y="215"/>
                </a:lnTo>
                <a:lnTo>
                  <a:pt x="7256" y="225"/>
                </a:lnTo>
                <a:lnTo>
                  <a:pt x="7213" y="257"/>
                </a:lnTo>
                <a:lnTo>
                  <a:pt x="7162" y="286"/>
                </a:lnTo>
                <a:lnTo>
                  <a:pt x="7157" y="337"/>
                </a:lnTo>
                <a:lnTo>
                  <a:pt x="7178" y="369"/>
                </a:lnTo>
                <a:lnTo>
                  <a:pt x="7251" y="369"/>
                </a:lnTo>
                <a:lnTo>
                  <a:pt x="7204" y="388"/>
                </a:lnTo>
                <a:lnTo>
                  <a:pt x="7178" y="430"/>
                </a:lnTo>
                <a:lnTo>
                  <a:pt x="7199" y="472"/>
                </a:lnTo>
                <a:lnTo>
                  <a:pt x="7270" y="481"/>
                </a:lnTo>
                <a:lnTo>
                  <a:pt x="7343" y="472"/>
                </a:lnTo>
                <a:lnTo>
                  <a:pt x="7458" y="398"/>
                </a:lnTo>
                <a:lnTo>
                  <a:pt x="7524" y="369"/>
                </a:lnTo>
                <a:lnTo>
                  <a:pt x="7499" y="337"/>
                </a:lnTo>
                <a:lnTo>
                  <a:pt x="7503" y="276"/>
                </a:lnTo>
                <a:lnTo>
                  <a:pt x="7452" y="257"/>
                </a:lnTo>
                <a:lnTo>
                  <a:pt x="7406" y="244"/>
                </a:lnTo>
                <a:lnTo>
                  <a:pt x="7385" y="193"/>
                </a:lnTo>
                <a:lnTo>
                  <a:pt x="7296" y="193"/>
                </a:lnTo>
                <a:close/>
                <a:moveTo>
                  <a:pt x="14344" y="193"/>
                </a:moveTo>
                <a:lnTo>
                  <a:pt x="14278" y="215"/>
                </a:lnTo>
                <a:lnTo>
                  <a:pt x="14221" y="276"/>
                </a:lnTo>
                <a:lnTo>
                  <a:pt x="14283" y="295"/>
                </a:lnTo>
                <a:lnTo>
                  <a:pt x="14356" y="359"/>
                </a:lnTo>
                <a:lnTo>
                  <a:pt x="14443" y="398"/>
                </a:lnTo>
                <a:lnTo>
                  <a:pt x="14568" y="430"/>
                </a:lnTo>
                <a:lnTo>
                  <a:pt x="14646" y="411"/>
                </a:lnTo>
                <a:lnTo>
                  <a:pt x="14594" y="327"/>
                </a:lnTo>
                <a:lnTo>
                  <a:pt x="14448" y="234"/>
                </a:lnTo>
                <a:lnTo>
                  <a:pt x="14344" y="193"/>
                </a:lnTo>
                <a:close/>
                <a:moveTo>
                  <a:pt x="12660" y="225"/>
                </a:moveTo>
                <a:lnTo>
                  <a:pt x="12629" y="234"/>
                </a:lnTo>
                <a:lnTo>
                  <a:pt x="12615" y="257"/>
                </a:lnTo>
                <a:lnTo>
                  <a:pt x="12599" y="234"/>
                </a:lnTo>
                <a:lnTo>
                  <a:pt x="12542" y="234"/>
                </a:lnTo>
                <a:lnTo>
                  <a:pt x="12474" y="257"/>
                </a:lnTo>
                <a:lnTo>
                  <a:pt x="12556" y="257"/>
                </a:lnTo>
                <a:lnTo>
                  <a:pt x="12547" y="286"/>
                </a:lnTo>
                <a:lnTo>
                  <a:pt x="12594" y="308"/>
                </a:lnTo>
                <a:lnTo>
                  <a:pt x="12634" y="286"/>
                </a:lnTo>
                <a:lnTo>
                  <a:pt x="12634" y="276"/>
                </a:lnTo>
                <a:lnTo>
                  <a:pt x="12667" y="266"/>
                </a:lnTo>
                <a:lnTo>
                  <a:pt x="12712" y="257"/>
                </a:lnTo>
                <a:lnTo>
                  <a:pt x="12723" y="244"/>
                </a:lnTo>
                <a:lnTo>
                  <a:pt x="12660" y="225"/>
                </a:lnTo>
                <a:close/>
                <a:moveTo>
                  <a:pt x="11656" y="244"/>
                </a:moveTo>
                <a:lnTo>
                  <a:pt x="11624" y="276"/>
                </a:lnTo>
                <a:lnTo>
                  <a:pt x="11562" y="257"/>
                </a:lnTo>
                <a:lnTo>
                  <a:pt x="11453" y="276"/>
                </a:lnTo>
                <a:lnTo>
                  <a:pt x="11500" y="318"/>
                </a:lnTo>
                <a:lnTo>
                  <a:pt x="11552" y="318"/>
                </a:lnTo>
                <a:lnTo>
                  <a:pt x="11562" y="347"/>
                </a:lnTo>
                <a:lnTo>
                  <a:pt x="11675" y="359"/>
                </a:lnTo>
                <a:lnTo>
                  <a:pt x="11785" y="347"/>
                </a:lnTo>
                <a:lnTo>
                  <a:pt x="11831" y="295"/>
                </a:lnTo>
                <a:lnTo>
                  <a:pt x="11753" y="266"/>
                </a:lnTo>
                <a:lnTo>
                  <a:pt x="11656" y="244"/>
                </a:lnTo>
                <a:close/>
                <a:moveTo>
                  <a:pt x="11442" y="295"/>
                </a:moveTo>
                <a:lnTo>
                  <a:pt x="11385" y="308"/>
                </a:lnTo>
                <a:lnTo>
                  <a:pt x="11376" y="337"/>
                </a:lnTo>
                <a:lnTo>
                  <a:pt x="11319" y="337"/>
                </a:lnTo>
                <a:lnTo>
                  <a:pt x="11298" y="308"/>
                </a:lnTo>
                <a:lnTo>
                  <a:pt x="11194" y="337"/>
                </a:lnTo>
                <a:lnTo>
                  <a:pt x="11230" y="411"/>
                </a:lnTo>
                <a:lnTo>
                  <a:pt x="11313" y="501"/>
                </a:lnTo>
                <a:lnTo>
                  <a:pt x="11376" y="523"/>
                </a:lnTo>
                <a:lnTo>
                  <a:pt x="11345" y="565"/>
                </a:lnTo>
                <a:lnTo>
                  <a:pt x="11432" y="626"/>
                </a:lnTo>
                <a:lnTo>
                  <a:pt x="11479" y="626"/>
                </a:lnTo>
                <a:lnTo>
                  <a:pt x="11489" y="533"/>
                </a:lnTo>
                <a:lnTo>
                  <a:pt x="11520" y="523"/>
                </a:lnTo>
                <a:lnTo>
                  <a:pt x="11536" y="440"/>
                </a:lnTo>
                <a:lnTo>
                  <a:pt x="11630" y="411"/>
                </a:lnTo>
                <a:lnTo>
                  <a:pt x="11494" y="337"/>
                </a:lnTo>
                <a:lnTo>
                  <a:pt x="11442" y="295"/>
                </a:lnTo>
                <a:close/>
                <a:moveTo>
                  <a:pt x="6773" y="369"/>
                </a:moveTo>
                <a:lnTo>
                  <a:pt x="6747" y="411"/>
                </a:lnTo>
                <a:lnTo>
                  <a:pt x="6778" y="430"/>
                </a:lnTo>
                <a:lnTo>
                  <a:pt x="6721" y="462"/>
                </a:lnTo>
                <a:lnTo>
                  <a:pt x="6804" y="472"/>
                </a:lnTo>
                <a:lnTo>
                  <a:pt x="6846" y="501"/>
                </a:lnTo>
                <a:lnTo>
                  <a:pt x="6903" y="513"/>
                </a:lnTo>
                <a:lnTo>
                  <a:pt x="6919" y="472"/>
                </a:lnTo>
                <a:lnTo>
                  <a:pt x="6919" y="420"/>
                </a:lnTo>
                <a:lnTo>
                  <a:pt x="6841" y="388"/>
                </a:lnTo>
                <a:lnTo>
                  <a:pt x="6773" y="369"/>
                </a:lnTo>
                <a:close/>
                <a:moveTo>
                  <a:pt x="14693" y="369"/>
                </a:moveTo>
                <a:lnTo>
                  <a:pt x="14672" y="379"/>
                </a:lnTo>
                <a:lnTo>
                  <a:pt x="14688" y="513"/>
                </a:lnTo>
                <a:lnTo>
                  <a:pt x="14879" y="472"/>
                </a:lnTo>
                <a:lnTo>
                  <a:pt x="14863" y="430"/>
                </a:lnTo>
                <a:lnTo>
                  <a:pt x="14728" y="379"/>
                </a:lnTo>
                <a:lnTo>
                  <a:pt x="14693" y="369"/>
                </a:lnTo>
                <a:close/>
                <a:moveTo>
                  <a:pt x="7006" y="411"/>
                </a:moveTo>
                <a:lnTo>
                  <a:pt x="6985" y="449"/>
                </a:lnTo>
                <a:lnTo>
                  <a:pt x="6975" y="491"/>
                </a:lnTo>
                <a:lnTo>
                  <a:pt x="6996" y="513"/>
                </a:lnTo>
                <a:lnTo>
                  <a:pt x="7063" y="491"/>
                </a:lnTo>
                <a:lnTo>
                  <a:pt x="7095" y="462"/>
                </a:lnTo>
                <a:lnTo>
                  <a:pt x="7074" y="420"/>
                </a:lnTo>
                <a:lnTo>
                  <a:pt x="7053" y="420"/>
                </a:lnTo>
                <a:lnTo>
                  <a:pt x="7006" y="411"/>
                </a:lnTo>
                <a:close/>
                <a:moveTo>
                  <a:pt x="6509" y="420"/>
                </a:moveTo>
                <a:lnTo>
                  <a:pt x="6447" y="449"/>
                </a:lnTo>
                <a:lnTo>
                  <a:pt x="6436" y="462"/>
                </a:lnTo>
                <a:lnTo>
                  <a:pt x="6504" y="462"/>
                </a:lnTo>
                <a:lnTo>
                  <a:pt x="6561" y="440"/>
                </a:lnTo>
                <a:lnTo>
                  <a:pt x="6530" y="420"/>
                </a:lnTo>
                <a:lnTo>
                  <a:pt x="6509" y="420"/>
                </a:lnTo>
                <a:close/>
                <a:moveTo>
                  <a:pt x="11687" y="449"/>
                </a:moveTo>
                <a:lnTo>
                  <a:pt x="11609" y="472"/>
                </a:lnTo>
                <a:lnTo>
                  <a:pt x="11635" y="501"/>
                </a:lnTo>
                <a:lnTo>
                  <a:pt x="11614" y="533"/>
                </a:lnTo>
                <a:lnTo>
                  <a:pt x="11687" y="552"/>
                </a:lnTo>
                <a:lnTo>
                  <a:pt x="11769" y="513"/>
                </a:lnTo>
                <a:lnTo>
                  <a:pt x="11708" y="491"/>
                </a:lnTo>
                <a:lnTo>
                  <a:pt x="11687" y="449"/>
                </a:lnTo>
                <a:close/>
                <a:moveTo>
                  <a:pt x="6467" y="481"/>
                </a:moveTo>
                <a:lnTo>
                  <a:pt x="6405" y="491"/>
                </a:lnTo>
                <a:lnTo>
                  <a:pt x="6349" y="523"/>
                </a:lnTo>
                <a:lnTo>
                  <a:pt x="6384" y="565"/>
                </a:lnTo>
                <a:lnTo>
                  <a:pt x="6478" y="533"/>
                </a:lnTo>
                <a:lnTo>
                  <a:pt x="6514" y="501"/>
                </a:lnTo>
                <a:lnTo>
                  <a:pt x="6467" y="481"/>
                </a:lnTo>
                <a:close/>
                <a:moveTo>
                  <a:pt x="7027" y="513"/>
                </a:moveTo>
                <a:lnTo>
                  <a:pt x="7022" y="542"/>
                </a:lnTo>
                <a:lnTo>
                  <a:pt x="7089" y="552"/>
                </a:lnTo>
                <a:lnTo>
                  <a:pt x="7110" y="552"/>
                </a:lnTo>
                <a:lnTo>
                  <a:pt x="7121" y="533"/>
                </a:lnTo>
                <a:lnTo>
                  <a:pt x="7105" y="523"/>
                </a:lnTo>
                <a:lnTo>
                  <a:pt x="7027" y="513"/>
                </a:lnTo>
                <a:close/>
                <a:moveTo>
                  <a:pt x="6240" y="533"/>
                </a:moveTo>
                <a:lnTo>
                  <a:pt x="6177" y="552"/>
                </a:lnTo>
                <a:lnTo>
                  <a:pt x="6115" y="552"/>
                </a:lnTo>
                <a:lnTo>
                  <a:pt x="5986" y="616"/>
                </a:lnTo>
                <a:lnTo>
                  <a:pt x="5861" y="687"/>
                </a:lnTo>
                <a:lnTo>
                  <a:pt x="5903" y="719"/>
                </a:lnTo>
                <a:lnTo>
                  <a:pt x="5975" y="696"/>
                </a:lnTo>
                <a:lnTo>
                  <a:pt x="6085" y="655"/>
                </a:lnTo>
                <a:lnTo>
                  <a:pt x="6120" y="645"/>
                </a:lnTo>
                <a:lnTo>
                  <a:pt x="6177" y="616"/>
                </a:lnTo>
                <a:lnTo>
                  <a:pt x="6240" y="533"/>
                </a:lnTo>
                <a:close/>
                <a:moveTo>
                  <a:pt x="14905" y="542"/>
                </a:moveTo>
                <a:lnTo>
                  <a:pt x="14837" y="584"/>
                </a:lnTo>
                <a:lnTo>
                  <a:pt x="14827" y="626"/>
                </a:lnTo>
                <a:lnTo>
                  <a:pt x="14843" y="667"/>
                </a:lnTo>
                <a:lnTo>
                  <a:pt x="14770" y="667"/>
                </a:lnTo>
                <a:lnTo>
                  <a:pt x="14714" y="719"/>
                </a:lnTo>
                <a:lnTo>
                  <a:pt x="14667" y="696"/>
                </a:lnTo>
                <a:lnTo>
                  <a:pt x="14568" y="706"/>
                </a:lnTo>
                <a:lnTo>
                  <a:pt x="14568" y="738"/>
                </a:lnTo>
                <a:lnTo>
                  <a:pt x="14469" y="748"/>
                </a:lnTo>
                <a:lnTo>
                  <a:pt x="14417" y="799"/>
                </a:lnTo>
                <a:lnTo>
                  <a:pt x="14370" y="799"/>
                </a:lnTo>
                <a:lnTo>
                  <a:pt x="14356" y="873"/>
                </a:lnTo>
                <a:lnTo>
                  <a:pt x="14412" y="924"/>
                </a:lnTo>
                <a:lnTo>
                  <a:pt x="14330" y="934"/>
                </a:lnTo>
                <a:lnTo>
                  <a:pt x="14226" y="934"/>
                </a:lnTo>
                <a:lnTo>
                  <a:pt x="14163" y="953"/>
                </a:lnTo>
                <a:lnTo>
                  <a:pt x="14215" y="1065"/>
                </a:lnTo>
                <a:lnTo>
                  <a:pt x="14288" y="1158"/>
                </a:lnTo>
                <a:lnTo>
                  <a:pt x="14184" y="1097"/>
                </a:lnTo>
                <a:lnTo>
                  <a:pt x="14097" y="1107"/>
                </a:lnTo>
                <a:lnTo>
                  <a:pt x="14040" y="1149"/>
                </a:lnTo>
                <a:lnTo>
                  <a:pt x="14085" y="1232"/>
                </a:lnTo>
                <a:lnTo>
                  <a:pt x="14033" y="1210"/>
                </a:lnTo>
                <a:lnTo>
                  <a:pt x="14014" y="1107"/>
                </a:lnTo>
                <a:lnTo>
                  <a:pt x="13967" y="1046"/>
                </a:lnTo>
                <a:lnTo>
                  <a:pt x="13946" y="1046"/>
                </a:lnTo>
                <a:lnTo>
                  <a:pt x="13988" y="1129"/>
                </a:lnTo>
                <a:lnTo>
                  <a:pt x="13936" y="1200"/>
                </a:lnTo>
                <a:lnTo>
                  <a:pt x="14024" y="1293"/>
                </a:lnTo>
                <a:lnTo>
                  <a:pt x="14029" y="1405"/>
                </a:lnTo>
                <a:lnTo>
                  <a:pt x="14059" y="1466"/>
                </a:lnTo>
                <a:lnTo>
                  <a:pt x="14111" y="1476"/>
                </a:lnTo>
                <a:lnTo>
                  <a:pt x="14118" y="1550"/>
                </a:lnTo>
                <a:lnTo>
                  <a:pt x="14163" y="1611"/>
                </a:lnTo>
                <a:lnTo>
                  <a:pt x="14144" y="1662"/>
                </a:lnTo>
                <a:lnTo>
                  <a:pt x="14148" y="1723"/>
                </a:lnTo>
                <a:lnTo>
                  <a:pt x="14106" y="1755"/>
                </a:lnTo>
                <a:lnTo>
                  <a:pt x="14101" y="1797"/>
                </a:lnTo>
                <a:lnTo>
                  <a:pt x="14045" y="1774"/>
                </a:lnTo>
                <a:lnTo>
                  <a:pt x="14080" y="1611"/>
                </a:lnTo>
                <a:lnTo>
                  <a:pt x="14076" y="1527"/>
                </a:lnTo>
                <a:lnTo>
                  <a:pt x="14003" y="1457"/>
                </a:lnTo>
                <a:lnTo>
                  <a:pt x="13962" y="1303"/>
                </a:lnTo>
                <a:lnTo>
                  <a:pt x="13920" y="1219"/>
                </a:lnTo>
                <a:lnTo>
                  <a:pt x="13878" y="1190"/>
                </a:lnTo>
                <a:lnTo>
                  <a:pt x="13889" y="1097"/>
                </a:lnTo>
                <a:lnTo>
                  <a:pt x="13859" y="1036"/>
                </a:lnTo>
                <a:lnTo>
                  <a:pt x="13739" y="1004"/>
                </a:lnTo>
                <a:lnTo>
                  <a:pt x="13713" y="1027"/>
                </a:lnTo>
                <a:lnTo>
                  <a:pt x="13718" y="1129"/>
                </a:lnTo>
                <a:lnTo>
                  <a:pt x="13671" y="1232"/>
                </a:lnTo>
                <a:lnTo>
                  <a:pt x="13682" y="1271"/>
                </a:lnTo>
                <a:lnTo>
                  <a:pt x="13734" y="1364"/>
                </a:lnTo>
                <a:lnTo>
                  <a:pt x="13734" y="1415"/>
                </a:lnTo>
                <a:lnTo>
                  <a:pt x="13791" y="1425"/>
                </a:lnTo>
                <a:lnTo>
                  <a:pt x="13800" y="1447"/>
                </a:lnTo>
                <a:lnTo>
                  <a:pt x="13863" y="1508"/>
                </a:lnTo>
                <a:lnTo>
                  <a:pt x="13852" y="1569"/>
                </a:lnTo>
                <a:lnTo>
                  <a:pt x="13656" y="1437"/>
                </a:lnTo>
                <a:lnTo>
                  <a:pt x="13583" y="1405"/>
                </a:lnTo>
                <a:lnTo>
                  <a:pt x="13444" y="1373"/>
                </a:lnTo>
                <a:lnTo>
                  <a:pt x="13433" y="1415"/>
                </a:lnTo>
                <a:lnTo>
                  <a:pt x="13496" y="1476"/>
                </a:lnTo>
                <a:lnTo>
                  <a:pt x="13463" y="1550"/>
                </a:lnTo>
                <a:lnTo>
                  <a:pt x="13397" y="1476"/>
                </a:lnTo>
                <a:lnTo>
                  <a:pt x="13345" y="1527"/>
                </a:lnTo>
                <a:lnTo>
                  <a:pt x="13263" y="1527"/>
                </a:lnTo>
                <a:lnTo>
                  <a:pt x="13241" y="1569"/>
                </a:lnTo>
                <a:lnTo>
                  <a:pt x="13185" y="1559"/>
                </a:lnTo>
                <a:lnTo>
                  <a:pt x="13211" y="1489"/>
                </a:lnTo>
                <a:lnTo>
                  <a:pt x="13173" y="1476"/>
                </a:lnTo>
                <a:lnTo>
                  <a:pt x="13039" y="1579"/>
                </a:lnTo>
                <a:lnTo>
                  <a:pt x="12956" y="1630"/>
                </a:lnTo>
                <a:lnTo>
                  <a:pt x="12961" y="1704"/>
                </a:lnTo>
                <a:lnTo>
                  <a:pt x="12893" y="1723"/>
                </a:lnTo>
                <a:lnTo>
                  <a:pt x="12853" y="1681"/>
                </a:lnTo>
                <a:lnTo>
                  <a:pt x="12841" y="1620"/>
                </a:lnTo>
                <a:lnTo>
                  <a:pt x="12893" y="1611"/>
                </a:lnTo>
                <a:lnTo>
                  <a:pt x="12858" y="1550"/>
                </a:lnTo>
                <a:lnTo>
                  <a:pt x="12728" y="1508"/>
                </a:lnTo>
                <a:lnTo>
                  <a:pt x="12775" y="1579"/>
                </a:lnTo>
                <a:lnTo>
                  <a:pt x="12764" y="1652"/>
                </a:lnTo>
                <a:lnTo>
                  <a:pt x="12816" y="1723"/>
                </a:lnTo>
                <a:lnTo>
                  <a:pt x="12806" y="1806"/>
                </a:lnTo>
                <a:lnTo>
                  <a:pt x="12754" y="1765"/>
                </a:lnTo>
                <a:lnTo>
                  <a:pt x="12712" y="1755"/>
                </a:lnTo>
                <a:lnTo>
                  <a:pt x="12624" y="1867"/>
                </a:lnTo>
                <a:lnTo>
                  <a:pt x="12671" y="1960"/>
                </a:lnTo>
                <a:lnTo>
                  <a:pt x="12634" y="1989"/>
                </a:lnTo>
                <a:lnTo>
                  <a:pt x="12511" y="1919"/>
                </a:lnTo>
                <a:lnTo>
                  <a:pt x="12485" y="1960"/>
                </a:lnTo>
                <a:lnTo>
                  <a:pt x="12521" y="2012"/>
                </a:lnTo>
                <a:lnTo>
                  <a:pt x="12526" y="2073"/>
                </a:lnTo>
                <a:lnTo>
                  <a:pt x="12485" y="2041"/>
                </a:lnTo>
                <a:lnTo>
                  <a:pt x="12417" y="2002"/>
                </a:lnTo>
                <a:lnTo>
                  <a:pt x="12386" y="1826"/>
                </a:lnTo>
                <a:lnTo>
                  <a:pt x="12297" y="1745"/>
                </a:lnTo>
                <a:lnTo>
                  <a:pt x="12330" y="1733"/>
                </a:lnTo>
                <a:lnTo>
                  <a:pt x="12547" y="1826"/>
                </a:lnTo>
                <a:lnTo>
                  <a:pt x="12615" y="1797"/>
                </a:lnTo>
                <a:lnTo>
                  <a:pt x="12655" y="1733"/>
                </a:lnTo>
                <a:lnTo>
                  <a:pt x="12641" y="1652"/>
                </a:lnTo>
                <a:lnTo>
                  <a:pt x="12599" y="1601"/>
                </a:lnTo>
                <a:lnTo>
                  <a:pt x="12407" y="1466"/>
                </a:lnTo>
                <a:lnTo>
                  <a:pt x="12283" y="1437"/>
                </a:lnTo>
                <a:lnTo>
                  <a:pt x="12200" y="1364"/>
                </a:lnTo>
                <a:lnTo>
                  <a:pt x="12158" y="1405"/>
                </a:lnTo>
                <a:lnTo>
                  <a:pt x="12101" y="1335"/>
                </a:lnTo>
                <a:lnTo>
                  <a:pt x="12153" y="1303"/>
                </a:lnTo>
                <a:lnTo>
                  <a:pt x="12007" y="1219"/>
                </a:lnTo>
                <a:lnTo>
                  <a:pt x="11934" y="1242"/>
                </a:lnTo>
                <a:lnTo>
                  <a:pt x="11857" y="1242"/>
                </a:lnTo>
                <a:lnTo>
                  <a:pt x="11800" y="1335"/>
                </a:lnTo>
                <a:lnTo>
                  <a:pt x="11727" y="1322"/>
                </a:lnTo>
                <a:lnTo>
                  <a:pt x="11635" y="1373"/>
                </a:lnTo>
                <a:lnTo>
                  <a:pt x="11526" y="1518"/>
                </a:lnTo>
                <a:lnTo>
                  <a:pt x="11458" y="1611"/>
                </a:lnTo>
                <a:lnTo>
                  <a:pt x="11364" y="1835"/>
                </a:lnTo>
                <a:lnTo>
                  <a:pt x="11287" y="2002"/>
                </a:lnTo>
                <a:lnTo>
                  <a:pt x="11199" y="2124"/>
                </a:lnTo>
                <a:lnTo>
                  <a:pt x="11079" y="2227"/>
                </a:lnTo>
                <a:lnTo>
                  <a:pt x="11039" y="2310"/>
                </a:lnTo>
                <a:lnTo>
                  <a:pt x="11060" y="2596"/>
                </a:lnTo>
                <a:lnTo>
                  <a:pt x="11079" y="2730"/>
                </a:lnTo>
                <a:lnTo>
                  <a:pt x="11147" y="2791"/>
                </a:lnTo>
                <a:lnTo>
                  <a:pt x="11183" y="2782"/>
                </a:lnTo>
                <a:lnTo>
                  <a:pt x="11277" y="2637"/>
                </a:lnTo>
                <a:lnTo>
                  <a:pt x="11313" y="2721"/>
                </a:lnTo>
                <a:lnTo>
                  <a:pt x="11360" y="2894"/>
                </a:lnTo>
                <a:lnTo>
                  <a:pt x="11407" y="3039"/>
                </a:lnTo>
                <a:lnTo>
                  <a:pt x="11410" y="3055"/>
                </a:lnTo>
                <a:lnTo>
                  <a:pt x="11350" y="3090"/>
                </a:lnTo>
                <a:lnTo>
                  <a:pt x="11360" y="3141"/>
                </a:lnTo>
                <a:lnTo>
                  <a:pt x="11411" y="3212"/>
                </a:lnTo>
                <a:lnTo>
                  <a:pt x="11426" y="3154"/>
                </a:lnTo>
                <a:lnTo>
                  <a:pt x="11428" y="3160"/>
                </a:lnTo>
                <a:lnTo>
                  <a:pt x="11484" y="3151"/>
                </a:lnTo>
                <a:lnTo>
                  <a:pt x="11510" y="3048"/>
                </a:lnTo>
                <a:lnTo>
                  <a:pt x="11572" y="3058"/>
                </a:lnTo>
                <a:lnTo>
                  <a:pt x="11593" y="2936"/>
                </a:lnTo>
                <a:lnTo>
                  <a:pt x="11598" y="2721"/>
                </a:lnTo>
                <a:lnTo>
                  <a:pt x="11645" y="2689"/>
                </a:lnTo>
                <a:lnTo>
                  <a:pt x="11682" y="2544"/>
                </a:lnTo>
                <a:lnTo>
                  <a:pt x="11630" y="2474"/>
                </a:lnTo>
                <a:lnTo>
                  <a:pt x="11588" y="2390"/>
                </a:lnTo>
                <a:lnTo>
                  <a:pt x="11609" y="2217"/>
                </a:lnTo>
                <a:lnTo>
                  <a:pt x="11692" y="2114"/>
                </a:lnTo>
                <a:lnTo>
                  <a:pt x="11760" y="2021"/>
                </a:lnTo>
                <a:lnTo>
                  <a:pt x="11743" y="1951"/>
                </a:lnTo>
                <a:lnTo>
                  <a:pt x="11779" y="1867"/>
                </a:lnTo>
                <a:lnTo>
                  <a:pt x="11857" y="1835"/>
                </a:lnTo>
                <a:lnTo>
                  <a:pt x="11925" y="1887"/>
                </a:lnTo>
                <a:lnTo>
                  <a:pt x="11934" y="1938"/>
                </a:lnTo>
                <a:lnTo>
                  <a:pt x="11909" y="1960"/>
                </a:lnTo>
                <a:lnTo>
                  <a:pt x="11816" y="2092"/>
                </a:lnTo>
                <a:lnTo>
                  <a:pt x="11779" y="2166"/>
                </a:lnTo>
                <a:lnTo>
                  <a:pt x="11764" y="2236"/>
                </a:lnTo>
                <a:lnTo>
                  <a:pt x="11795" y="2349"/>
                </a:lnTo>
                <a:lnTo>
                  <a:pt x="11795" y="2474"/>
                </a:lnTo>
                <a:lnTo>
                  <a:pt x="11847" y="2516"/>
                </a:lnTo>
                <a:lnTo>
                  <a:pt x="11883" y="2586"/>
                </a:lnTo>
                <a:lnTo>
                  <a:pt x="11960" y="2554"/>
                </a:lnTo>
                <a:lnTo>
                  <a:pt x="12045" y="2516"/>
                </a:lnTo>
                <a:lnTo>
                  <a:pt x="12132" y="2503"/>
                </a:lnTo>
                <a:lnTo>
                  <a:pt x="12189" y="2567"/>
                </a:lnTo>
                <a:lnTo>
                  <a:pt x="12142" y="2637"/>
                </a:lnTo>
                <a:lnTo>
                  <a:pt x="12090" y="2637"/>
                </a:lnTo>
                <a:lnTo>
                  <a:pt x="12033" y="2618"/>
                </a:lnTo>
                <a:lnTo>
                  <a:pt x="11972" y="2637"/>
                </a:lnTo>
                <a:lnTo>
                  <a:pt x="11915" y="2670"/>
                </a:lnTo>
                <a:lnTo>
                  <a:pt x="11925" y="2740"/>
                </a:lnTo>
                <a:lnTo>
                  <a:pt x="11960" y="2782"/>
                </a:lnTo>
                <a:lnTo>
                  <a:pt x="11977" y="2759"/>
                </a:lnTo>
                <a:lnTo>
                  <a:pt x="11977" y="2833"/>
                </a:lnTo>
                <a:lnTo>
                  <a:pt x="11977" y="2926"/>
                </a:lnTo>
                <a:lnTo>
                  <a:pt x="11934" y="2926"/>
                </a:lnTo>
                <a:lnTo>
                  <a:pt x="11889" y="2833"/>
                </a:lnTo>
                <a:lnTo>
                  <a:pt x="11847" y="2875"/>
                </a:lnTo>
                <a:lnTo>
                  <a:pt x="11826" y="2955"/>
                </a:lnTo>
                <a:lnTo>
                  <a:pt x="11831" y="3048"/>
                </a:lnTo>
                <a:lnTo>
                  <a:pt x="11852" y="3151"/>
                </a:lnTo>
                <a:lnTo>
                  <a:pt x="11785" y="3193"/>
                </a:lnTo>
                <a:lnTo>
                  <a:pt x="11774" y="3253"/>
                </a:lnTo>
                <a:lnTo>
                  <a:pt x="11727" y="3253"/>
                </a:lnTo>
                <a:lnTo>
                  <a:pt x="11722" y="3221"/>
                </a:lnTo>
                <a:lnTo>
                  <a:pt x="11671" y="3202"/>
                </a:lnTo>
                <a:lnTo>
                  <a:pt x="11609" y="3244"/>
                </a:lnTo>
                <a:lnTo>
                  <a:pt x="11531" y="3305"/>
                </a:lnTo>
                <a:lnTo>
                  <a:pt x="11500" y="3347"/>
                </a:lnTo>
                <a:lnTo>
                  <a:pt x="11475" y="3305"/>
                </a:lnTo>
                <a:lnTo>
                  <a:pt x="11411" y="3253"/>
                </a:lnTo>
                <a:lnTo>
                  <a:pt x="11385" y="3286"/>
                </a:lnTo>
                <a:lnTo>
                  <a:pt x="11334" y="3305"/>
                </a:lnTo>
                <a:lnTo>
                  <a:pt x="11334" y="3263"/>
                </a:lnTo>
                <a:lnTo>
                  <a:pt x="11282" y="3234"/>
                </a:lnTo>
                <a:lnTo>
                  <a:pt x="11282" y="3183"/>
                </a:lnTo>
                <a:lnTo>
                  <a:pt x="11267" y="3119"/>
                </a:lnTo>
                <a:lnTo>
                  <a:pt x="11298" y="3029"/>
                </a:lnTo>
                <a:lnTo>
                  <a:pt x="11313" y="3039"/>
                </a:lnTo>
                <a:lnTo>
                  <a:pt x="11324" y="2987"/>
                </a:lnTo>
                <a:lnTo>
                  <a:pt x="11298" y="2965"/>
                </a:lnTo>
                <a:lnTo>
                  <a:pt x="11293" y="2936"/>
                </a:lnTo>
                <a:lnTo>
                  <a:pt x="11308" y="2894"/>
                </a:lnTo>
                <a:lnTo>
                  <a:pt x="11308" y="2833"/>
                </a:lnTo>
                <a:lnTo>
                  <a:pt x="11272" y="2862"/>
                </a:lnTo>
                <a:lnTo>
                  <a:pt x="11256" y="2894"/>
                </a:lnTo>
                <a:lnTo>
                  <a:pt x="11215" y="2904"/>
                </a:lnTo>
                <a:lnTo>
                  <a:pt x="11199" y="2945"/>
                </a:lnTo>
                <a:lnTo>
                  <a:pt x="11194" y="2978"/>
                </a:lnTo>
                <a:lnTo>
                  <a:pt x="11199" y="3109"/>
                </a:lnTo>
                <a:lnTo>
                  <a:pt x="11220" y="3183"/>
                </a:lnTo>
                <a:lnTo>
                  <a:pt x="11225" y="3253"/>
                </a:lnTo>
                <a:lnTo>
                  <a:pt x="11241" y="3305"/>
                </a:lnTo>
                <a:lnTo>
                  <a:pt x="11209" y="3366"/>
                </a:lnTo>
                <a:lnTo>
                  <a:pt x="11199" y="3337"/>
                </a:lnTo>
                <a:lnTo>
                  <a:pt x="11157" y="3347"/>
                </a:lnTo>
                <a:lnTo>
                  <a:pt x="11147" y="3375"/>
                </a:lnTo>
                <a:lnTo>
                  <a:pt x="11105" y="3375"/>
                </a:lnTo>
                <a:lnTo>
                  <a:pt x="11039" y="3427"/>
                </a:lnTo>
                <a:lnTo>
                  <a:pt x="10997" y="3622"/>
                </a:lnTo>
                <a:lnTo>
                  <a:pt x="10971" y="3655"/>
                </a:lnTo>
                <a:lnTo>
                  <a:pt x="10930" y="3683"/>
                </a:lnTo>
                <a:lnTo>
                  <a:pt x="10883" y="3716"/>
                </a:lnTo>
                <a:lnTo>
                  <a:pt x="10867" y="3818"/>
                </a:lnTo>
                <a:lnTo>
                  <a:pt x="10743" y="3921"/>
                </a:lnTo>
                <a:lnTo>
                  <a:pt x="10691" y="3860"/>
                </a:lnTo>
                <a:lnTo>
                  <a:pt x="10707" y="4014"/>
                </a:lnTo>
                <a:lnTo>
                  <a:pt x="10619" y="3982"/>
                </a:lnTo>
                <a:lnTo>
                  <a:pt x="10551" y="4014"/>
                </a:lnTo>
                <a:lnTo>
                  <a:pt x="10556" y="4107"/>
                </a:lnTo>
                <a:lnTo>
                  <a:pt x="10639" y="4158"/>
                </a:lnTo>
                <a:lnTo>
                  <a:pt x="10681" y="4229"/>
                </a:lnTo>
                <a:lnTo>
                  <a:pt x="10738" y="4383"/>
                </a:lnTo>
                <a:lnTo>
                  <a:pt x="10728" y="4649"/>
                </a:lnTo>
                <a:lnTo>
                  <a:pt x="10697" y="4733"/>
                </a:lnTo>
                <a:lnTo>
                  <a:pt x="10608" y="4733"/>
                </a:lnTo>
                <a:lnTo>
                  <a:pt x="10561" y="4742"/>
                </a:lnTo>
                <a:lnTo>
                  <a:pt x="10504" y="4723"/>
                </a:lnTo>
                <a:lnTo>
                  <a:pt x="10432" y="4723"/>
                </a:lnTo>
                <a:lnTo>
                  <a:pt x="10365" y="4701"/>
                </a:lnTo>
                <a:lnTo>
                  <a:pt x="10287" y="4794"/>
                </a:lnTo>
                <a:lnTo>
                  <a:pt x="10308" y="4855"/>
                </a:lnTo>
                <a:lnTo>
                  <a:pt x="10302" y="4948"/>
                </a:lnTo>
                <a:lnTo>
                  <a:pt x="10302" y="4989"/>
                </a:lnTo>
                <a:lnTo>
                  <a:pt x="10313" y="5041"/>
                </a:lnTo>
                <a:lnTo>
                  <a:pt x="10313" y="5102"/>
                </a:lnTo>
                <a:lnTo>
                  <a:pt x="10297" y="5185"/>
                </a:lnTo>
                <a:lnTo>
                  <a:pt x="10292" y="5236"/>
                </a:lnTo>
                <a:lnTo>
                  <a:pt x="10271" y="5288"/>
                </a:lnTo>
                <a:lnTo>
                  <a:pt x="10266" y="5378"/>
                </a:lnTo>
                <a:lnTo>
                  <a:pt x="10276" y="5429"/>
                </a:lnTo>
                <a:lnTo>
                  <a:pt x="10302" y="5442"/>
                </a:lnTo>
                <a:lnTo>
                  <a:pt x="10308" y="5522"/>
                </a:lnTo>
                <a:lnTo>
                  <a:pt x="10297" y="5625"/>
                </a:lnTo>
                <a:lnTo>
                  <a:pt x="10328" y="5615"/>
                </a:lnTo>
                <a:lnTo>
                  <a:pt x="10360" y="5634"/>
                </a:lnTo>
                <a:lnTo>
                  <a:pt x="10380" y="5605"/>
                </a:lnTo>
                <a:lnTo>
                  <a:pt x="10432" y="5625"/>
                </a:lnTo>
                <a:lnTo>
                  <a:pt x="10448" y="5708"/>
                </a:lnTo>
                <a:lnTo>
                  <a:pt x="10469" y="5750"/>
                </a:lnTo>
                <a:lnTo>
                  <a:pt x="10470" y="5750"/>
                </a:lnTo>
                <a:lnTo>
                  <a:pt x="10453" y="5820"/>
                </a:lnTo>
                <a:lnTo>
                  <a:pt x="10412" y="5965"/>
                </a:lnTo>
                <a:lnTo>
                  <a:pt x="10370" y="6016"/>
                </a:lnTo>
                <a:lnTo>
                  <a:pt x="10313" y="6077"/>
                </a:lnTo>
                <a:lnTo>
                  <a:pt x="10276" y="6170"/>
                </a:lnTo>
                <a:lnTo>
                  <a:pt x="10266" y="6241"/>
                </a:lnTo>
                <a:lnTo>
                  <a:pt x="10240" y="6353"/>
                </a:lnTo>
                <a:lnTo>
                  <a:pt x="10250" y="6520"/>
                </a:lnTo>
                <a:lnTo>
                  <a:pt x="10198" y="6632"/>
                </a:lnTo>
                <a:lnTo>
                  <a:pt x="10168" y="6674"/>
                </a:lnTo>
                <a:lnTo>
                  <a:pt x="10121" y="6764"/>
                </a:lnTo>
                <a:lnTo>
                  <a:pt x="10064" y="6776"/>
                </a:lnTo>
                <a:lnTo>
                  <a:pt x="10033" y="6828"/>
                </a:lnTo>
                <a:lnTo>
                  <a:pt x="9991" y="6969"/>
                </a:lnTo>
                <a:lnTo>
                  <a:pt x="9951" y="7020"/>
                </a:lnTo>
                <a:lnTo>
                  <a:pt x="9929" y="7104"/>
                </a:lnTo>
                <a:lnTo>
                  <a:pt x="9929" y="7174"/>
                </a:lnTo>
                <a:lnTo>
                  <a:pt x="9913" y="7258"/>
                </a:lnTo>
                <a:lnTo>
                  <a:pt x="9894" y="7277"/>
                </a:lnTo>
                <a:lnTo>
                  <a:pt x="9857" y="7360"/>
                </a:lnTo>
                <a:lnTo>
                  <a:pt x="9836" y="7453"/>
                </a:lnTo>
                <a:lnTo>
                  <a:pt x="9842" y="7495"/>
                </a:lnTo>
                <a:lnTo>
                  <a:pt x="9821" y="7566"/>
                </a:lnTo>
                <a:lnTo>
                  <a:pt x="9795" y="7607"/>
                </a:lnTo>
                <a:lnTo>
                  <a:pt x="9790" y="7668"/>
                </a:lnTo>
                <a:lnTo>
                  <a:pt x="9784" y="7729"/>
                </a:lnTo>
                <a:lnTo>
                  <a:pt x="9816" y="7790"/>
                </a:lnTo>
                <a:lnTo>
                  <a:pt x="9831" y="7855"/>
                </a:lnTo>
                <a:lnTo>
                  <a:pt x="9826" y="7925"/>
                </a:lnTo>
                <a:lnTo>
                  <a:pt x="9831" y="7996"/>
                </a:lnTo>
                <a:lnTo>
                  <a:pt x="9836" y="8130"/>
                </a:lnTo>
                <a:lnTo>
                  <a:pt x="9826" y="8252"/>
                </a:lnTo>
                <a:lnTo>
                  <a:pt x="9810" y="8326"/>
                </a:lnTo>
                <a:lnTo>
                  <a:pt x="9816" y="8397"/>
                </a:lnTo>
                <a:lnTo>
                  <a:pt x="9800" y="8471"/>
                </a:lnTo>
                <a:lnTo>
                  <a:pt x="9769" y="8560"/>
                </a:lnTo>
                <a:lnTo>
                  <a:pt x="9743" y="8593"/>
                </a:lnTo>
                <a:lnTo>
                  <a:pt x="9774" y="8644"/>
                </a:lnTo>
                <a:lnTo>
                  <a:pt x="9800" y="8747"/>
                </a:lnTo>
                <a:lnTo>
                  <a:pt x="9790" y="8807"/>
                </a:lnTo>
                <a:lnTo>
                  <a:pt x="9800" y="8910"/>
                </a:lnTo>
                <a:lnTo>
                  <a:pt x="9805" y="8942"/>
                </a:lnTo>
                <a:lnTo>
                  <a:pt x="9826" y="8971"/>
                </a:lnTo>
                <a:lnTo>
                  <a:pt x="9826" y="8994"/>
                </a:lnTo>
                <a:lnTo>
                  <a:pt x="9842" y="9035"/>
                </a:lnTo>
                <a:lnTo>
                  <a:pt x="9868" y="9045"/>
                </a:lnTo>
                <a:lnTo>
                  <a:pt x="9899" y="9106"/>
                </a:lnTo>
                <a:lnTo>
                  <a:pt x="9913" y="9125"/>
                </a:lnTo>
                <a:lnTo>
                  <a:pt x="9925" y="9157"/>
                </a:lnTo>
                <a:lnTo>
                  <a:pt x="9929" y="9218"/>
                </a:lnTo>
                <a:lnTo>
                  <a:pt x="9946" y="9250"/>
                </a:lnTo>
                <a:lnTo>
                  <a:pt x="9960" y="9270"/>
                </a:lnTo>
                <a:lnTo>
                  <a:pt x="9981" y="9321"/>
                </a:lnTo>
                <a:lnTo>
                  <a:pt x="10007" y="9404"/>
                </a:lnTo>
                <a:lnTo>
                  <a:pt x="10012" y="9507"/>
                </a:lnTo>
                <a:lnTo>
                  <a:pt x="10023" y="9558"/>
                </a:lnTo>
                <a:lnTo>
                  <a:pt x="10054" y="9629"/>
                </a:lnTo>
                <a:lnTo>
                  <a:pt x="10095" y="9680"/>
                </a:lnTo>
                <a:lnTo>
                  <a:pt x="10111" y="9690"/>
                </a:lnTo>
                <a:lnTo>
                  <a:pt x="10153" y="9783"/>
                </a:lnTo>
                <a:lnTo>
                  <a:pt x="10205" y="9857"/>
                </a:lnTo>
                <a:lnTo>
                  <a:pt x="10261" y="9959"/>
                </a:lnTo>
                <a:lnTo>
                  <a:pt x="10323" y="10020"/>
                </a:lnTo>
                <a:lnTo>
                  <a:pt x="10339" y="10020"/>
                </a:lnTo>
                <a:lnTo>
                  <a:pt x="10349" y="10020"/>
                </a:lnTo>
                <a:lnTo>
                  <a:pt x="10412" y="9969"/>
                </a:lnTo>
                <a:lnTo>
                  <a:pt x="10453" y="9927"/>
                </a:lnTo>
                <a:lnTo>
                  <a:pt x="10525" y="9908"/>
                </a:lnTo>
                <a:lnTo>
                  <a:pt x="10561" y="9908"/>
                </a:lnTo>
                <a:lnTo>
                  <a:pt x="10603" y="9937"/>
                </a:lnTo>
                <a:lnTo>
                  <a:pt x="10629" y="9937"/>
                </a:lnTo>
                <a:lnTo>
                  <a:pt x="10681" y="9979"/>
                </a:lnTo>
                <a:lnTo>
                  <a:pt x="10754" y="9947"/>
                </a:lnTo>
                <a:lnTo>
                  <a:pt x="10789" y="9895"/>
                </a:lnTo>
                <a:lnTo>
                  <a:pt x="10883" y="9815"/>
                </a:lnTo>
                <a:lnTo>
                  <a:pt x="10930" y="9783"/>
                </a:lnTo>
                <a:lnTo>
                  <a:pt x="10982" y="9764"/>
                </a:lnTo>
                <a:lnTo>
                  <a:pt x="11034" y="9764"/>
                </a:lnTo>
                <a:lnTo>
                  <a:pt x="11079" y="9764"/>
                </a:lnTo>
                <a:lnTo>
                  <a:pt x="11121" y="9857"/>
                </a:lnTo>
                <a:lnTo>
                  <a:pt x="11143" y="9959"/>
                </a:lnTo>
                <a:lnTo>
                  <a:pt x="11173" y="10040"/>
                </a:lnTo>
                <a:lnTo>
                  <a:pt x="11220" y="10040"/>
                </a:lnTo>
                <a:lnTo>
                  <a:pt x="11241" y="10011"/>
                </a:lnTo>
                <a:lnTo>
                  <a:pt x="11261" y="10020"/>
                </a:lnTo>
                <a:lnTo>
                  <a:pt x="11324" y="9969"/>
                </a:lnTo>
                <a:lnTo>
                  <a:pt x="11324" y="10011"/>
                </a:lnTo>
                <a:lnTo>
                  <a:pt x="11339" y="10030"/>
                </a:lnTo>
                <a:lnTo>
                  <a:pt x="11350" y="10091"/>
                </a:lnTo>
                <a:lnTo>
                  <a:pt x="11376" y="10113"/>
                </a:lnTo>
                <a:lnTo>
                  <a:pt x="11402" y="10203"/>
                </a:lnTo>
                <a:lnTo>
                  <a:pt x="11390" y="10306"/>
                </a:lnTo>
                <a:lnTo>
                  <a:pt x="11371" y="10460"/>
                </a:lnTo>
                <a:lnTo>
                  <a:pt x="11381" y="10482"/>
                </a:lnTo>
                <a:lnTo>
                  <a:pt x="11371" y="10585"/>
                </a:lnTo>
                <a:lnTo>
                  <a:pt x="11355" y="10688"/>
                </a:lnTo>
                <a:lnTo>
                  <a:pt x="11339" y="10729"/>
                </a:lnTo>
                <a:lnTo>
                  <a:pt x="11339" y="10768"/>
                </a:lnTo>
                <a:lnTo>
                  <a:pt x="11376" y="10912"/>
                </a:lnTo>
                <a:lnTo>
                  <a:pt x="11416" y="11025"/>
                </a:lnTo>
                <a:lnTo>
                  <a:pt x="11479" y="11159"/>
                </a:lnTo>
                <a:lnTo>
                  <a:pt x="11531" y="11304"/>
                </a:lnTo>
                <a:lnTo>
                  <a:pt x="11546" y="11406"/>
                </a:lnTo>
                <a:lnTo>
                  <a:pt x="11557" y="11448"/>
                </a:lnTo>
                <a:lnTo>
                  <a:pt x="11552" y="11477"/>
                </a:lnTo>
                <a:lnTo>
                  <a:pt x="11583" y="11560"/>
                </a:lnTo>
                <a:lnTo>
                  <a:pt x="11593" y="11653"/>
                </a:lnTo>
                <a:lnTo>
                  <a:pt x="11609" y="11785"/>
                </a:lnTo>
                <a:lnTo>
                  <a:pt x="11588" y="11836"/>
                </a:lnTo>
                <a:lnTo>
                  <a:pt x="11583" y="11868"/>
                </a:lnTo>
                <a:lnTo>
                  <a:pt x="11598" y="11949"/>
                </a:lnTo>
                <a:lnTo>
                  <a:pt x="11614" y="12032"/>
                </a:lnTo>
                <a:lnTo>
                  <a:pt x="11630" y="12083"/>
                </a:lnTo>
                <a:lnTo>
                  <a:pt x="11635" y="12167"/>
                </a:lnTo>
                <a:lnTo>
                  <a:pt x="11630" y="12270"/>
                </a:lnTo>
                <a:lnTo>
                  <a:pt x="11609" y="12330"/>
                </a:lnTo>
                <a:lnTo>
                  <a:pt x="11572" y="12424"/>
                </a:lnTo>
                <a:lnTo>
                  <a:pt x="11557" y="12475"/>
                </a:lnTo>
                <a:lnTo>
                  <a:pt x="11536" y="12597"/>
                </a:lnTo>
                <a:lnTo>
                  <a:pt x="11531" y="12658"/>
                </a:lnTo>
                <a:lnTo>
                  <a:pt x="11510" y="12783"/>
                </a:lnTo>
                <a:lnTo>
                  <a:pt x="11500" y="12905"/>
                </a:lnTo>
                <a:lnTo>
                  <a:pt x="11505" y="12988"/>
                </a:lnTo>
                <a:lnTo>
                  <a:pt x="11510" y="13091"/>
                </a:lnTo>
                <a:lnTo>
                  <a:pt x="11557" y="13222"/>
                </a:lnTo>
                <a:lnTo>
                  <a:pt x="11567" y="13306"/>
                </a:lnTo>
                <a:lnTo>
                  <a:pt x="11598" y="13470"/>
                </a:lnTo>
                <a:lnTo>
                  <a:pt x="11630" y="13582"/>
                </a:lnTo>
                <a:lnTo>
                  <a:pt x="11649" y="13633"/>
                </a:lnTo>
                <a:lnTo>
                  <a:pt x="11656" y="13707"/>
                </a:lnTo>
                <a:lnTo>
                  <a:pt x="11656" y="13871"/>
                </a:lnTo>
                <a:lnTo>
                  <a:pt x="11671" y="14076"/>
                </a:lnTo>
                <a:lnTo>
                  <a:pt x="11687" y="14179"/>
                </a:lnTo>
                <a:lnTo>
                  <a:pt x="11696" y="14310"/>
                </a:lnTo>
                <a:lnTo>
                  <a:pt x="11717" y="14413"/>
                </a:lnTo>
                <a:lnTo>
                  <a:pt x="11760" y="14516"/>
                </a:lnTo>
                <a:lnTo>
                  <a:pt x="11795" y="14692"/>
                </a:lnTo>
                <a:lnTo>
                  <a:pt x="11821" y="14804"/>
                </a:lnTo>
                <a:lnTo>
                  <a:pt x="11842" y="14917"/>
                </a:lnTo>
                <a:lnTo>
                  <a:pt x="11842" y="15019"/>
                </a:lnTo>
                <a:lnTo>
                  <a:pt x="11821" y="15042"/>
                </a:lnTo>
                <a:lnTo>
                  <a:pt x="11837" y="15132"/>
                </a:lnTo>
                <a:lnTo>
                  <a:pt x="11831" y="15215"/>
                </a:lnTo>
                <a:lnTo>
                  <a:pt x="11837" y="15257"/>
                </a:lnTo>
                <a:lnTo>
                  <a:pt x="11842" y="15234"/>
                </a:lnTo>
                <a:lnTo>
                  <a:pt x="11863" y="15298"/>
                </a:lnTo>
                <a:lnTo>
                  <a:pt x="11883" y="15298"/>
                </a:lnTo>
                <a:lnTo>
                  <a:pt x="11904" y="15350"/>
                </a:lnTo>
                <a:lnTo>
                  <a:pt x="11930" y="15350"/>
                </a:lnTo>
                <a:lnTo>
                  <a:pt x="11967" y="15298"/>
                </a:lnTo>
                <a:lnTo>
                  <a:pt x="12019" y="15276"/>
                </a:lnTo>
                <a:lnTo>
                  <a:pt x="12080" y="15225"/>
                </a:lnTo>
                <a:lnTo>
                  <a:pt x="12106" y="15234"/>
                </a:lnTo>
                <a:lnTo>
                  <a:pt x="12142" y="15215"/>
                </a:lnTo>
                <a:lnTo>
                  <a:pt x="12205" y="15247"/>
                </a:lnTo>
                <a:lnTo>
                  <a:pt x="12236" y="15215"/>
                </a:lnTo>
                <a:lnTo>
                  <a:pt x="12271" y="15234"/>
                </a:lnTo>
                <a:lnTo>
                  <a:pt x="12283" y="15196"/>
                </a:lnTo>
                <a:lnTo>
                  <a:pt x="12313" y="15183"/>
                </a:lnTo>
                <a:lnTo>
                  <a:pt x="12375" y="15132"/>
                </a:lnTo>
                <a:lnTo>
                  <a:pt x="12422" y="15071"/>
                </a:lnTo>
                <a:lnTo>
                  <a:pt x="12469" y="14990"/>
                </a:lnTo>
                <a:lnTo>
                  <a:pt x="12542" y="14846"/>
                </a:lnTo>
                <a:lnTo>
                  <a:pt x="12577" y="14743"/>
                </a:lnTo>
                <a:lnTo>
                  <a:pt x="12599" y="14670"/>
                </a:lnTo>
                <a:lnTo>
                  <a:pt x="12624" y="14599"/>
                </a:lnTo>
                <a:lnTo>
                  <a:pt x="12634" y="14580"/>
                </a:lnTo>
                <a:lnTo>
                  <a:pt x="12676" y="14506"/>
                </a:lnTo>
                <a:lnTo>
                  <a:pt x="12692" y="14445"/>
                </a:lnTo>
                <a:lnTo>
                  <a:pt x="12702" y="14333"/>
                </a:lnTo>
                <a:lnTo>
                  <a:pt x="12723" y="14230"/>
                </a:lnTo>
                <a:lnTo>
                  <a:pt x="12728" y="14156"/>
                </a:lnTo>
                <a:lnTo>
                  <a:pt x="12712" y="14147"/>
                </a:lnTo>
                <a:lnTo>
                  <a:pt x="12707" y="14086"/>
                </a:lnTo>
                <a:lnTo>
                  <a:pt x="12733" y="14034"/>
                </a:lnTo>
                <a:lnTo>
                  <a:pt x="12806" y="13964"/>
                </a:lnTo>
                <a:lnTo>
                  <a:pt x="12858" y="13922"/>
                </a:lnTo>
                <a:lnTo>
                  <a:pt x="12884" y="13871"/>
                </a:lnTo>
                <a:lnTo>
                  <a:pt x="12893" y="13810"/>
                </a:lnTo>
                <a:lnTo>
                  <a:pt x="12879" y="13787"/>
                </a:lnTo>
                <a:lnTo>
                  <a:pt x="12888" y="13726"/>
                </a:lnTo>
                <a:lnTo>
                  <a:pt x="12893" y="13591"/>
                </a:lnTo>
                <a:lnTo>
                  <a:pt x="12884" y="13604"/>
                </a:lnTo>
                <a:lnTo>
                  <a:pt x="12884" y="13563"/>
                </a:lnTo>
                <a:lnTo>
                  <a:pt x="12874" y="13479"/>
                </a:lnTo>
                <a:lnTo>
                  <a:pt x="12848" y="13376"/>
                </a:lnTo>
                <a:lnTo>
                  <a:pt x="12853" y="13283"/>
                </a:lnTo>
                <a:lnTo>
                  <a:pt x="12879" y="13255"/>
                </a:lnTo>
                <a:lnTo>
                  <a:pt x="12926" y="13161"/>
                </a:lnTo>
                <a:lnTo>
                  <a:pt x="12952" y="13142"/>
                </a:lnTo>
                <a:lnTo>
                  <a:pt x="13023" y="12998"/>
                </a:lnTo>
                <a:lnTo>
                  <a:pt x="13091" y="12937"/>
                </a:lnTo>
                <a:lnTo>
                  <a:pt x="13148" y="12886"/>
                </a:lnTo>
                <a:lnTo>
                  <a:pt x="13190" y="12802"/>
                </a:lnTo>
                <a:lnTo>
                  <a:pt x="13216" y="12709"/>
                </a:lnTo>
                <a:lnTo>
                  <a:pt x="13237" y="12616"/>
                </a:lnTo>
                <a:lnTo>
                  <a:pt x="13225" y="12555"/>
                </a:lnTo>
                <a:lnTo>
                  <a:pt x="13225" y="12340"/>
                </a:lnTo>
                <a:lnTo>
                  <a:pt x="13220" y="12218"/>
                </a:lnTo>
                <a:lnTo>
                  <a:pt x="13225" y="12083"/>
                </a:lnTo>
                <a:lnTo>
                  <a:pt x="13216" y="12022"/>
                </a:lnTo>
                <a:lnTo>
                  <a:pt x="13195" y="11990"/>
                </a:lnTo>
                <a:lnTo>
                  <a:pt x="13173" y="11859"/>
                </a:lnTo>
                <a:lnTo>
                  <a:pt x="13152" y="11775"/>
                </a:lnTo>
                <a:lnTo>
                  <a:pt x="13159" y="11714"/>
                </a:lnTo>
                <a:lnTo>
                  <a:pt x="13152" y="11673"/>
                </a:lnTo>
                <a:lnTo>
                  <a:pt x="13169" y="11589"/>
                </a:lnTo>
                <a:lnTo>
                  <a:pt x="13169" y="11560"/>
                </a:lnTo>
                <a:lnTo>
                  <a:pt x="13133" y="11509"/>
                </a:lnTo>
                <a:lnTo>
                  <a:pt x="13126" y="11426"/>
                </a:lnTo>
                <a:lnTo>
                  <a:pt x="13159" y="11262"/>
                </a:lnTo>
                <a:lnTo>
                  <a:pt x="13185" y="11220"/>
                </a:lnTo>
                <a:lnTo>
                  <a:pt x="13195" y="11127"/>
                </a:lnTo>
                <a:lnTo>
                  <a:pt x="13216" y="11076"/>
                </a:lnTo>
                <a:lnTo>
                  <a:pt x="13225" y="10986"/>
                </a:lnTo>
                <a:lnTo>
                  <a:pt x="13246" y="10973"/>
                </a:lnTo>
                <a:lnTo>
                  <a:pt x="13263" y="10912"/>
                </a:lnTo>
                <a:lnTo>
                  <a:pt x="13303" y="10861"/>
                </a:lnTo>
                <a:lnTo>
                  <a:pt x="13319" y="10832"/>
                </a:lnTo>
                <a:lnTo>
                  <a:pt x="13334" y="10758"/>
                </a:lnTo>
                <a:lnTo>
                  <a:pt x="13402" y="10595"/>
                </a:lnTo>
                <a:lnTo>
                  <a:pt x="13458" y="10492"/>
                </a:lnTo>
                <a:lnTo>
                  <a:pt x="13548" y="10357"/>
                </a:lnTo>
                <a:lnTo>
                  <a:pt x="13609" y="10245"/>
                </a:lnTo>
                <a:lnTo>
                  <a:pt x="13677" y="10062"/>
                </a:lnTo>
                <a:lnTo>
                  <a:pt x="13729" y="9908"/>
                </a:lnTo>
                <a:lnTo>
                  <a:pt x="13781" y="9712"/>
                </a:lnTo>
                <a:lnTo>
                  <a:pt x="13816" y="9536"/>
                </a:lnTo>
                <a:lnTo>
                  <a:pt x="13842" y="9382"/>
                </a:lnTo>
                <a:lnTo>
                  <a:pt x="13859" y="9241"/>
                </a:lnTo>
                <a:lnTo>
                  <a:pt x="13868" y="9189"/>
                </a:lnTo>
                <a:lnTo>
                  <a:pt x="13868" y="9116"/>
                </a:lnTo>
                <a:lnTo>
                  <a:pt x="13873" y="9035"/>
                </a:lnTo>
                <a:lnTo>
                  <a:pt x="13873" y="8994"/>
                </a:lnTo>
                <a:lnTo>
                  <a:pt x="13852" y="8994"/>
                </a:lnTo>
                <a:lnTo>
                  <a:pt x="13826" y="9045"/>
                </a:lnTo>
                <a:lnTo>
                  <a:pt x="13795" y="9055"/>
                </a:lnTo>
                <a:lnTo>
                  <a:pt x="13769" y="9074"/>
                </a:lnTo>
                <a:lnTo>
                  <a:pt x="13748" y="9074"/>
                </a:lnTo>
                <a:lnTo>
                  <a:pt x="13713" y="9074"/>
                </a:lnTo>
                <a:lnTo>
                  <a:pt x="13692" y="9096"/>
                </a:lnTo>
                <a:lnTo>
                  <a:pt x="13661" y="9106"/>
                </a:lnTo>
                <a:lnTo>
                  <a:pt x="13609" y="9148"/>
                </a:lnTo>
                <a:lnTo>
                  <a:pt x="13541" y="9167"/>
                </a:lnTo>
                <a:lnTo>
                  <a:pt x="13484" y="9199"/>
                </a:lnTo>
                <a:lnTo>
                  <a:pt x="13454" y="9199"/>
                </a:lnTo>
                <a:lnTo>
                  <a:pt x="13428" y="9138"/>
                </a:lnTo>
                <a:lnTo>
                  <a:pt x="13418" y="9087"/>
                </a:lnTo>
                <a:lnTo>
                  <a:pt x="13397" y="9064"/>
                </a:lnTo>
                <a:lnTo>
                  <a:pt x="13371" y="9022"/>
                </a:lnTo>
                <a:lnTo>
                  <a:pt x="13407" y="8994"/>
                </a:lnTo>
                <a:lnTo>
                  <a:pt x="13407" y="8933"/>
                </a:lnTo>
                <a:lnTo>
                  <a:pt x="13392" y="8891"/>
                </a:lnTo>
                <a:lnTo>
                  <a:pt x="13360" y="8849"/>
                </a:lnTo>
                <a:lnTo>
                  <a:pt x="13340" y="8798"/>
                </a:lnTo>
                <a:lnTo>
                  <a:pt x="13303" y="8714"/>
                </a:lnTo>
                <a:lnTo>
                  <a:pt x="13267" y="8634"/>
                </a:lnTo>
                <a:lnTo>
                  <a:pt x="13185" y="8499"/>
                </a:lnTo>
                <a:lnTo>
                  <a:pt x="13148" y="8439"/>
                </a:lnTo>
                <a:lnTo>
                  <a:pt x="13126" y="8317"/>
                </a:lnTo>
                <a:lnTo>
                  <a:pt x="13086" y="8163"/>
                </a:lnTo>
                <a:lnTo>
                  <a:pt x="13049" y="8111"/>
                </a:lnTo>
                <a:lnTo>
                  <a:pt x="13023" y="8079"/>
                </a:lnTo>
                <a:lnTo>
                  <a:pt x="12997" y="7916"/>
                </a:lnTo>
                <a:lnTo>
                  <a:pt x="12987" y="7771"/>
                </a:lnTo>
                <a:lnTo>
                  <a:pt x="12997" y="7752"/>
                </a:lnTo>
                <a:lnTo>
                  <a:pt x="12977" y="7617"/>
                </a:lnTo>
                <a:lnTo>
                  <a:pt x="12966" y="7585"/>
                </a:lnTo>
                <a:lnTo>
                  <a:pt x="12893" y="7463"/>
                </a:lnTo>
                <a:lnTo>
                  <a:pt x="12888" y="7370"/>
                </a:lnTo>
                <a:lnTo>
                  <a:pt x="12900" y="7351"/>
                </a:lnTo>
                <a:lnTo>
                  <a:pt x="12841" y="7197"/>
                </a:lnTo>
                <a:lnTo>
                  <a:pt x="12822" y="7123"/>
                </a:lnTo>
                <a:lnTo>
                  <a:pt x="12796" y="7052"/>
                </a:lnTo>
                <a:lnTo>
                  <a:pt x="12744" y="6837"/>
                </a:lnTo>
                <a:lnTo>
                  <a:pt x="12702" y="6703"/>
                </a:lnTo>
                <a:lnTo>
                  <a:pt x="12671" y="6558"/>
                </a:lnTo>
                <a:lnTo>
                  <a:pt x="12676" y="6549"/>
                </a:lnTo>
                <a:lnTo>
                  <a:pt x="12728" y="6744"/>
                </a:lnTo>
                <a:lnTo>
                  <a:pt x="12759" y="6805"/>
                </a:lnTo>
                <a:lnTo>
                  <a:pt x="12780" y="6847"/>
                </a:lnTo>
                <a:lnTo>
                  <a:pt x="12790" y="6828"/>
                </a:lnTo>
                <a:lnTo>
                  <a:pt x="12806" y="6754"/>
                </a:lnTo>
                <a:lnTo>
                  <a:pt x="12816" y="6651"/>
                </a:lnTo>
                <a:lnTo>
                  <a:pt x="12832" y="6600"/>
                </a:lnTo>
                <a:lnTo>
                  <a:pt x="12837" y="6622"/>
                </a:lnTo>
                <a:lnTo>
                  <a:pt x="12832" y="6674"/>
                </a:lnTo>
                <a:lnTo>
                  <a:pt x="12832" y="6725"/>
                </a:lnTo>
                <a:lnTo>
                  <a:pt x="12827" y="6796"/>
                </a:lnTo>
                <a:lnTo>
                  <a:pt x="12858" y="6796"/>
                </a:lnTo>
                <a:lnTo>
                  <a:pt x="12893" y="6889"/>
                </a:lnTo>
                <a:lnTo>
                  <a:pt x="12935" y="7001"/>
                </a:lnTo>
                <a:lnTo>
                  <a:pt x="12961" y="7104"/>
                </a:lnTo>
                <a:lnTo>
                  <a:pt x="12977" y="7113"/>
                </a:lnTo>
                <a:lnTo>
                  <a:pt x="12997" y="7187"/>
                </a:lnTo>
                <a:lnTo>
                  <a:pt x="12997" y="7216"/>
                </a:lnTo>
                <a:lnTo>
                  <a:pt x="13018" y="7299"/>
                </a:lnTo>
                <a:lnTo>
                  <a:pt x="13049" y="7328"/>
                </a:lnTo>
                <a:lnTo>
                  <a:pt x="13081" y="7380"/>
                </a:lnTo>
                <a:lnTo>
                  <a:pt x="13122" y="7534"/>
                </a:lnTo>
                <a:lnTo>
                  <a:pt x="13122" y="7617"/>
                </a:lnTo>
                <a:lnTo>
                  <a:pt x="13133" y="7710"/>
                </a:lnTo>
                <a:lnTo>
                  <a:pt x="13173" y="7842"/>
                </a:lnTo>
                <a:lnTo>
                  <a:pt x="13199" y="7864"/>
                </a:lnTo>
                <a:lnTo>
                  <a:pt x="13246" y="7957"/>
                </a:lnTo>
                <a:lnTo>
                  <a:pt x="13267" y="8070"/>
                </a:lnTo>
                <a:lnTo>
                  <a:pt x="13303" y="8182"/>
                </a:lnTo>
                <a:lnTo>
                  <a:pt x="13334" y="8233"/>
                </a:lnTo>
                <a:lnTo>
                  <a:pt x="13340" y="8284"/>
                </a:lnTo>
                <a:lnTo>
                  <a:pt x="13360" y="8326"/>
                </a:lnTo>
                <a:lnTo>
                  <a:pt x="13371" y="8387"/>
                </a:lnTo>
                <a:lnTo>
                  <a:pt x="13376" y="8448"/>
                </a:lnTo>
                <a:lnTo>
                  <a:pt x="13371" y="8480"/>
                </a:lnTo>
                <a:lnTo>
                  <a:pt x="13381" y="8541"/>
                </a:lnTo>
                <a:lnTo>
                  <a:pt x="13371" y="8551"/>
                </a:lnTo>
                <a:lnTo>
                  <a:pt x="13392" y="8602"/>
                </a:lnTo>
                <a:lnTo>
                  <a:pt x="13407" y="8705"/>
                </a:lnTo>
                <a:lnTo>
                  <a:pt x="13418" y="8747"/>
                </a:lnTo>
                <a:lnTo>
                  <a:pt x="13418" y="8817"/>
                </a:lnTo>
                <a:lnTo>
                  <a:pt x="13433" y="8901"/>
                </a:lnTo>
                <a:lnTo>
                  <a:pt x="13475" y="8910"/>
                </a:lnTo>
                <a:lnTo>
                  <a:pt x="13496" y="8891"/>
                </a:lnTo>
                <a:lnTo>
                  <a:pt x="13527" y="8891"/>
                </a:lnTo>
                <a:lnTo>
                  <a:pt x="13536" y="8859"/>
                </a:lnTo>
                <a:lnTo>
                  <a:pt x="13552" y="8849"/>
                </a:lnTo>
                <a:lnTo>
                  <a:pt x="13562" y="8807"/>
                </a:lnTo>
                <a:lnTo>
                  <a:pt x="13578" y="8798"/>
                </a:lnTo>
                <a:lnTo>
                  <a:pt x="13630" y="8788"/>
                </a:lnTo>
                <a:lnTo>
                  <a:pt x="13666" y="8756"/>
                </a:lnTo>
                <a:lnTo>
                  <a:pt x="13703" y="8695"/>
                </a:lnTo>
                <a:lnTo>
                  <a:pt x="13722" y="8705"/>
                </a:lnTo>
                <a:lnTo>
                  <a:pt x="13748" y="8695"/>
                </a:lnTo>
                <a:lnTo>
                  <a:pt x="13800" y="8602"/>
                </a:lnTo>
                <a:lnTo>
                  <a:pt x="13894" y="8541"/>
                </a:lnTo>
                <a:lnTo>
                  <a:pt x="13951" y="8480"/>
                </a:lnTo>
                <a:lnTo>
                  <a:pt x="13951" y="8429"/>
                </a:lnTo>
                <a:lnTo>
                  <a:pt x="13962" y="8368"/>
                </a:lnTo>
                <a:lnTo>
                  <a:pt x="14003" y="8326"/>
                </a:lnTo>
                <a:lnTo>
                  <a:pt x="14029" y="8317"/>
                </a:lnTo>
                <a:lnTo>
                  <a:pt x="14066" y="8275"/>
                </a:lnTo>
                <a:lnTo>
                  <a:pt x="14097" y="8284"/>
                </a:lnTo>
                <a:lnTo>
                  <a:pt x="14123" y="8243"/>
                </a:lnTo>
                <a:lnTo>
                  <a:pt x="14123" y="8191"/>
                </a:lnTo>
                <a:lnTo>
                  <a:pt x="14144" y="8163"/>
                </a:lnTo>
                <a:lnTo>
                  <a:pt x="14179" y="8163"/>
                </a:lnTo>
                <a:lnTo>
                  <a:pt x="14189" y="8130"/>
                </a:lnTo>
                <a:lnTo>
                  <a:pt x="14195" y="8070"/>
                </a:lnTo>
                <a:lnTo>
                  <a:pt x="14231" y="8018"/>
                </a:lnTo>
                <a:lnTo>
                  <a:pt x="14257" y="8018"/>
                </a:lnTo>
                <a:lnTo>
                  <a:pt x="14262" y="7996"/>
                </a:lnTo>
                <a:lnTo>
                  <a:pt x="14252" y="7906"/>
                </a:lnTo>
                <a:lnTo>
                  <a:pt x="14257" y="7832"/>
                </a:lnTo>
                <a:lnTo>
                  <a:pt x="14267" y="7803"/>
                </a:lnTo>
                <a:lnTo>
                  <a:pt x="14293" y="7813"/>
                </a:lnTo>
                <a:lnTo>
                  <a:pt x="14309" y="7720"/>
                </a:lnTo>
                <a:lnTo>
                  <a:pt x="14330" y="7678"/>
                </a:lnTo>
                <a:lnTo>
                  <a:pt x="14335" y="7636"/>
                </a:lnTo>
                <a:lnTo>
                  <a:pt x="14351" y="7556"/>
                </a:lnTo>
                <a:lnTo>
                  <a:pt x="14351" y="7524"/>
                </a:lnTo>
                <a:lnTo>
                  <a:pt x="14330" y="7505"/>
                </a:lnTo>
                <a:lnTo>
                  <a:pt x="14309" y="7463"/>
                </a:lnTo>
                <a:lnTo>
                  <a:pt x="14278" y="7380"/>
                </a:lnTo>
                <a:lnTo>
                  <a:pt x="14241" y="7360"/>
                </a:lnTo>
                <a:lnTo>
                  <a:pt x="14195" y="7341"/>
                </a:lnTo>
                <a:lnTo>
                  <a:pt x="14158" y="7290"/>
                </a:lnTo>
                <a:lnTo>
                  <a:pt x="14127" y="7197"/>
                </a:lnTo>
                <a:lnTo>
                  <a:pt x="14111" y="7094"/>
                </a:lnTo>
                <a:lnTo>
                  <a:pt x="14118" y="7072"/>
                </a:lnTo>
                <a:lnTo>
                  <a:pt x="14118" y="7020"/>
                </a:lnTo>
                <a:lnTo>
                  <a:pt x="14106" y="7011"/>
                </a:lnTo>
                <a:lnTo>
                  <a:pt x="14092" y="7062"/>
                </a:lnTo>
                <a:lnTo>
                  <a:pt x="14059" y="7145"/>
                </a:lnTo>
                <a:lnTo>
                  <a:pt x="14019" y="7239"/>
                </a:lnTo>
                <a:lnTo>
                  <a:pt x="13982" y="7328"/>
                </a:lnTo>
                <a:lnTo>
                  <a:pt x="13946" y="7328"/>
                </a:lnTo>
                <a:lnTo>
                  <a:pt x="13899" y="7328"/>
                </a:lnTo>
                <a:lnTo>
                  <a:pt x="13852" y="7351"/>
                </a:lnTo>
                <a:lnTo>
                  <a:pt x="13847" y="7309"/>
                </a:lnTo>
                <a:lnTo>
                  <a:pt x="13837" y="7319"/>
                </a:lnTo>
                <a:lnTo>
                  <a:pt x="13821" y="7267"/>
                </a:lnTo>
                <a:lnTo>
                  <a:pt x="13833" y="7187"/>
                </a:lnTo>
                <a:lnTo>
                  <a:pt x="13826" y="7104"/>
                </a:lnTo>
                <a:lnTo>
                  <a:pt x="13807" y="7062"/>
                </a:lnTo>
                <a:lnTo>
                  <a:pt x="13791" y="7072"/>
                </a:lnTo>
                <a:lnTo>
                  <a:pt x="13781" y="7145"/>
                </a:lnTo>
                <a:lnTo>
                  <a:pt x="13791" y="7248"/>
                </a:lnTo>
                <a:lnTo>
                  <a:pt x="13781" y="7216"/>
                </a:lnTo>
                <a:lnTo>
                  <a:pt x="13769" y="7174"/>
                </a:lnTo>
                <a:lnTo>
                  <a:pt x="13748" y="7136"/>
                </a:lnTo>
                <a:lnTo>
                  <a:pt x="13739" y="7094"/>
                </a:lnTo>
                <a:lnTo>
                  <a:pt x="13744" y="7052"/>
                </a:lnTo>
                <a:lnTo>
                  <a:pt x="13739" y="7001"/>
                </a:lnTo>
                <a:lnTo>
                  <a:pt x="13697" y="6940"/>
                </a:lnTo>
                <a:lnTo>
                  <a:pt x="13687" y="6889"/>
                </a:lnTo>
                <a:lnTo>
                  <a:pt x="13656" y="6857"/>
                </a:lnTo>
                <a:lnTo>
                  <a:pt x="13625" y="6744"/>
                </a:lnTo>
                <a:lnTo>
                  <a:pt x="13599" y="6642"/>
                </a:lnTo>
                <a:lnTo>
                  <a:pt x="13604" y="6610"/>
                </a:lnTo>
                <a:lnTo>
                  <a:pt x="13588" y="6549"/>
                </a:lnTo>
                <a:lnTo>
                  <a:pt x="13625" y="6558"/>
                </a:lnTo>
                <a:lnTo>
                  <a:pt x="13645" y="6507"/>
                </a:lnTo>
                <a:lnTo>
                  <a:pt x="13687" y="6549"/>
                </a:lnTo>
                <a:lnTo>
                  <a:pt x="13718" y="6529"/>
                </a:lnTo>
                <a:lnTo>
                  <a:pt x="13774" y="6712"/>
                </a:lnTo>
                <a:lnTo>
                  <a:pt x="13821" y="6847"/>
                </a:lnTo>
                <a:lnTo>
                  <a:pt x="13878" y="6889"/>
                </a:lnTo>
                <a:lnTo>
                  <a:pt x="13946" y="6991"/>
                </a:lnTo>
                <a:lnTo>
                  <a:pt x="14019" y="7033"/>
                </a:lnTo>
                <a:lnTo>
                  <a:pt x="14076" y="6969"/>
                </a:lnTo>
                <a:lnTo>
                  <a:pt x="14118" y="6950"/>
                </a:lnTo>
                <a:lnTo>
                  <a:pt x="14148" y="6969"/>
                </a:lnTo>
                <a:lnTo>
                  <a:pt x="14184" y="7136"/>
                </a:lnTo>
                <a:lnTo>
                  <a:pt x="14252" y="7155"/>
                </a:lnTo>
                <a:lnTo>
                  <a:pt x="14318" y="7187"/>
                </a:lnTo>
                <a:lnTo>
                  <a:pt x="14433" y="7226"/>
                </a:lnTo>
                <a:lnTo>
                  <a:pt x="14516" y="7206"/>
                </a:lnTo>
                <a:lnTo>
                  <a:pt x="14610" y="7206"/>
                </a:lnTo>
                <a:lnTo>
                  <a:pt x="14719" y="7187"/>
                </a:lnTo>
                <a:lnTo>
                  <a:pt x="14770" y="7290"/>
                </a:lnTo>
                <a:lnTo>
                  <a:pt x="14796" y="7393"/>
                </a:lnTo>
                <a:lnTo>
                  <a:pt x="14843" y="7421"/>
                </a:lnTo>
                <a:lnTo>
                  <a:pt x="14921" y="7534"/>
                </a:lnTo>
                <a:lnTo>
                  <a:pt x="14940" y="7585"/>
                </a:lnTo>
                <a:lnTo>
                  <a:pt x="14914" y="7636"/>
                </a:lnTo>
                <a:lnTo>
                  <a:pt x="15004" y="7803"/>
                </a:lnTo>
                <a:lnTo>
                  <a:pt x="15044" y="7822"/>
                </a:lnTo>
                <a:lnTo>
                  <a:pt x="15128" y="7739"/>
                </a:lnTo>
                <a:lnTo>
                  <a:pt x="15148" y="7864"/>
                </a:lnTo>
                <a:lnTo>
                  <a:pt x="15159" y="8028"/>
                </a:lnTo>
                <a:lnTo>
                  <a:pt x="15185" y="8201"/>
                </a:lnTo>
                <a:lnTo>
                  <a:pt x="15221" y="8471"/>
                </a:lnTo>
                <a:lnTo>
                  <a:pt x="15284" y="8653"/>
                </a:lnTo>
                <a:lnTo>
                  <a:pt x="15298" y="8737"/>
                </a:lnTo>
                <a:lnTo>
                  <a:pt x="15319" y="8910"/>
                </a:lnTo>
                <a:lnTo>
                  <a:pt x="15355" y="9045"/>
                </a:lnTo>
                <a:lnTo>
                  <a:pt x="15376" y="9106"/>
                </a:lnTo>
                <a:lnTo>
                  <a:pt x="15402" y="9241"/>
                </a:lnTo>
                <a:lnTo>
                  <a:pt x="15433" y="9433"/>
                </a:lnTo>
                <a:lnTo>
                  <a:pt x="15496" y="9558"/>
                </a:lnTo>
                <a:lnTo>
                  <a:pt x="15522" y="9517"/>
                </a:lnTo>
                <a:lnTo>
                  <a:pt x="15536" y="9424"/>
                </a:lnTo>
                <a:lnTo>
                  <a:pt x="15588" y="9382"/>
                </a:lnTo>
                <a:lnTo>
                  <a:pt x="15569" y="9343"/>
                </a:lnTo>
                <a:lnTo>
                  <a:pt x="15595" y="9241"/>
                </a:lnTo>
                <a:lnTo>
                  <a:pt x="15625" y="9228"/>
                </a:lnTo>
                <a:lnTo>
                  <a:pt x="15621" y="8994"/>
                </a:lnTo>
                <a:lnTo>
                  <a:pt x="15640" y="8859"/>
                </a:lnTo>
                <a:lnTo>
                  <a:pt x="15630" y="8747"/>
                </a:lnTo>
                <a:lnTo>
                  <a:pt x="15609" y="8573"/>
                </a:lnTo>
                <a:lnTo>
                  <a:pt x="15621" y="8471"/>
                </a:lnTo>
                <a:lnTo>
                  <a:pt x="15647" y="8458"/>
                </a:lnTo>
                <a:lnTo>
                  <a:pt x="15698" y="8406"/>
                </a:lnTo>
                <a:lnTo>
                  <a:pt x="15724" y="8378"/>
                </a:lnTo>
                <a:lnTo>
                  <a:pt x="15718" y="8317"/>
                </a:lnTo>
                <a:lnTo>
                  <a:pt x="15776" y="8224"/>
                </a:lnTo>
                <a:lnTo>
                  <a:pt x="15817" y="8140"/>
                </a:lnTo>
                <a:lnTo>
                  <a:pt x="15873" y="7976"/>
                </a:lnTo>
                <a:lnTo>
                  <a:pt x="15951" y="7883"/>
                </a:lnTo>
                <a:lnTo>
                  <a:pt x="15977" y="7803"/>
                </a:lnTo>
                <a:lnTo>
                  <a:pt x="15967" y="7701"/>
                </a:lnTo>
                <a:lnTo>
                  <a:pt x="16040" y="7668"/>
                </a:lnTo>
                <a:lnTo>
                  <a:pt x="16081" y="7668"/>
                </a:lnTo>
                <a:lnTo>
                  <a:pt x="16087" y="7617"/>
                </a:lnTo>
                <a:lnTo>
                  <a:pt x="16113" y="7627"/>
                </a:lnTo>
                <a:lnTo>
                  <a:pt x="16128" y="7636"/>
                </a:lnTo>
                <a:lnTo>
                  <a:pt x="16132" y="7617"/>
                </a:lnTo>
                <a:lnTo>
                  <a:pt x="16158" y="7649"/>
                </a:lnTo>
                <a:lnTo>
                  <a:pt x="16174" y="7575"/>
                </a:lnTo>
                <a:lnTo>
                  <a:pt x="16165" y="7524"/>
                </a:lnTo>
                <a:lnTo>
                  <a:pt x="16221" y="7534"/>
                </a:lnTo>
                <a:lnTo>
                  <a:pt x="16252" y="7617"/>
                </a:lnTo>
                <a:lnTo>
                  <a:pt x="16268" y="7678"/>
                </a:lnTo>
                <a:lnTo>
                  <a:pt x="16278" y="7752"/>
                </a:lnTo>
                <a:lnTo>
                  <a:pt x="16299" y="7822"/>
                </a:lnTo>
                <a:lnTo>
                  <a:pt x="16351" y="7935"/>
                </a:lnTo>
                <a:lnTo>
                  <a:pt x="16387" y="7957"/>
                </a:lnTo>
                <a:lnTo>
                  <a:pt x="16382" y="8009"/>
                </a:lnTo>
                <a:lnTo>
                  <a:pt x="16438" y="8163"/>
                </a:lnTo>
                <a:lnTo>
                  <a:pt x="16460" y="8284"/>
                </a:lnTo>
                <a:lnTo>
                  <a:pt x="16450" y="8448"/>
                </a:lnTo>
                <a:lnTo>
                  <a:pt x="16490" y="8480"/>
                </a:lnTo>
                <a:lnTo>
                  <a:pt x="16528" y="8490"/>
                </a:lnTo>
                <a:lnTo>
                  <a:pt x="16589" y="8397"/>
                </a:lnTo>
                <a:lnTo>
                  <a:pt x="16625" y="8326"/>
                </a:lnTo>
                <a:lnTo>
                  <a:pt x="16657" y="8439"/>
                </a:lnTo>
                <a:lnTo>
                  <a:pt x="16677" y="8612"/>
                </a:lnTo>
                <a:lnTo>
                  <a:pt x="16702" y="8779"/>
                </a:lnTo>
                <a:lnTo>
                  <a:pt x="16728" y="8849"/>
                </a:lnTo>
                <a:lnTo>
                  <a:pt x="16728" y="8994"/>
                </a:lnTo>
                <a:lnTo>
                  <a:pt x="16754" y="9074"/>
                </a:lnTo>
                <a:lnTo>
                  <a:pt x="16740" y="9176"/>
                </a:lnTo>
                <a:lnTo>
                  <a:pt x="16749" y="9279"/>
                </a:lnTo>
                <a:lnTo>
                  <a:pt x="16735" y="9414"/>
                </a:lnTo>
                <a:lnTo>
                  <a:pt x="16728" y="9497"/>
                </a:lnTo>
                <a:lnTo>
                  <a:pt x="16745" y="9568"/>
                </a:lnTo>
                <a:lnTo>
                  <a:pt x="16749" y="9484"/>
                </a:lnTo>
                <a:lnTo>
                  <a:pt x="16780" y="9549"/>
                </a:lnTo>
                <a:lnTo>
                  <a:pt x="16817" y="9619"/>
                </a:lnTo>
                <a:lnTo>
                  <a:pt x="16827" y="9690"/>
                </a:lnTo>
                <a:lnTo>
                  <a:pt x="16853" y="9741"/>
                </a:lnTo>
                <a:lnTo>
                  <a:pt x="16869" y="9805"/>
                </a:lnTo>
                <a:lnTo>
                  <a:pt x="16864" y="9908"/>
                </a:lnTo>
                <a:lnTo>
                  <a:pt x="16890" y="9979"/>
                </a:lnTo>
                <a:lnTo>
                  <a:pt x="16900" y="10091"/>
                </a:lnTo>
                <a:lnTo>
                  <a:pt x="16936" y="10184"/>
                </a:lnTo>
                <a:lnTo>
                  <a:pt x="16947" y="10255"/>
                </a:lnTo>
                <a:lnTo>
                  <a:pt x="17020" y="10370"/>
                </a:lnTo>
                <a:lnTo>
                  <a:pt x="17077" y="10473"/>
                </a:lnTo>
                <a:lnTo>
                  <a:pt x="17117" y="10460"/>
                </a:lnTo>
                <a:lnTo>
                  <a:pt x="17117" y="10421"/>
                </a:lnTo>
                <a:lnTo>
                  <a:pt x="17091" y="10296"/>
                </a:lnTo>
                <a:lnTo>
                  <a:pt x="17072" y="10255"/>
                </a:lnTo>
                <a:lnTo>
                  <a:pt x="17065" y="10174"/>
                </a:lnTo>
                <a:lnTo>
                  <a:pt x="17060" y="10123"/>
                </a:lnTo>
                <a:lnTo>
                  <a:pt x="17065" y="10062"/>
                </a:lnTo>
                <a:lnTo>
                  <a:pt x="17060" y="9969"/>
                </a:lnTo>
                <a:lnTo>
                  <a:pt x="17034" y="9876"/>
                </a:lnTo>
                <a:lnTo>
                  <a:pt x="16999" y="9793"/>
                </a:lnTo>
                <a:lnTo>
                  <a:pt x="16983" y="9783"/>
                </a:lnTo>
                <a:lnTo>
                  <a:pt x="16952" y="9712"/>
                </a:lnTo>
                <a:lnTo>
                  <a:pt x="16916" y="9690"/>
                </a:lnTo>
                <a:lnTo>
                  <a:pt x="16879" y="9610"/>
                </a:lnTo>
                <a:lnTo>
                  <a:pt x="16864" y="9497"/>
                </a:lnTo>
                <a:lnTo>
                  <a:pt x="16832" y="9372"/>
                </a:lnTo>
                <a:lnTo>
                  <a:pt x="16792" y="9372"/>
                </a:lnTo>
                <a:lnTo>
                  <a:pt x="16787" y="9270"/>
                </a:lnTo>
                <a:lnTo>
                  <a:pt x="16801" y="9148"/>
                </a:lnTo>
                <a:lnTo>
                  <a:pt x="16827" y="8952"/>
                </a:lnTo>
                <a:lnTo>
                  <a:pt x="16822" y="8798"/>
                </a:lnTo>
                <a:lnTo>
                  <a:pt x="16874" y="8798"/>
                </a:lnTo>
                <a:lnTo>
                  <a:pt x="16869" y="8901"/>
                </a:lnTo>
                <a:lnTo>
                  <a:pt x="16921" y="8901"/>
                </a:lnTo>
                <a:lnTo>
                  <a:pt x="16978" y="8961"/>
                </a:lnTo>
                <a:lnTo>
                  <a:pt x="17013" y="9106"/>
                </a:lnTo>
                <a:lnTo>
                  <a:pt x="17039" y="9176"/>
                </a:lnTo>
                <a:lnTo>
                  <a:pt x="17091" y="9199"/>
                </a:lnTo>
                <a:lnTo>
                  <a:pt x="17138" y="9279"/>
                </a:lnTo>
                <a:lnTo>
                  <a:pt x="17124" y="9372"/>
                </a:lnTo>
                <a:lnTo>
                  <a:pt x="17149" y="9465"/>
                </a:lnTo>
                <a:lnTo>
                  <a:pt x="17221" y="9343"/>
                </a:lnTo>
                <a:lnTo>
                  <a:pt x="17268" y="9228"/>
                </a:lnTo>
                <a:lnTo>
                  <a:pt x="17336" y="9138"/>
                </a:lnTo>
                <a:lnTo>
                  <a:pt x="17383" y="9045"/>
                </a:lnTo>
                <a:lnTo>
                  <a:pt x="17376" y="8807"/>
                </a:lnTo>
                <a:lnTo>
                  <a:pt x="17336" y="8551"/>
                </a:lnTo>
                <a:lnTo>
                  <a:pt x="17294" y="8439"/>
                </a:lnTo>
                <a:lnTo>
                  <a:pt x="17232" y="8355"/>
                </a:lnTo>
                <a:lnTo>
                  <a:pt x="17164" y="8182"/>
                </a:lnTo>
                <a:lnTo>
                  <a:pt x="17107" y="8037"/>
                </a:lnTo>
                <a:lnTo>
                  <a:pt x="17112" y="7944"/>
                </a:lnTo>
                <a:lnTo>
                  <a:pt x="17154" y="7813"/>
                </a:lnTo>
                <a:lnTo>
                  <a:pt x="17221" y="7701"/>
                </a:lnTo>
                <a:lnTo>
                  <a:pt x="17247" y="7678"/>
                </a:lnTo>
                <a:lnTo>
                  <a:pt x="17331" y="7720"/>
                </a:lnTo>
                <a:lnTo>
                  <a:pt x="17320" y="7771"/>
                </a:lnTo>
                <a:lnTo>
                  <a:pt x="17345" y="7874"/>
                </a:lnTo>
                <a:lnTo>
                  <a:pt x="17376" y="7864"/>
                </a:lnTo>
                <a:lnTo>
                  <a:pt x="17388" y="7720"/>
                </a:lnTo>
                <a:lnTo>
                  <a:pt x="17449" y="7701"/>
                </a:lnTo>
                <a:lnTo>
                  <a:pt x="17527" y="7627"/>
                </a:lnTo>
                <a:lnTo>
                  <a:pt x="17553" y="7556"/>
                </a:lnTo>
                <a:lnTo>
                  <a:pt x="17579" y="7598"/>
                </a:lnTo>
                <a:lnTo>
                  <a:pt x="17609" y="7534"/>
                </a:lnTo>
                <a:lnTo>
                  <a:pt x="17677" y="7514"/>
                </a:lnTo>
                <a:lnTo>
                  <a:pt x="17734" y="7412"/>
                </a:lnTo>
                <a:lnTo>
                  <a:pt x="17802" y="7290"/>
                </a:lnTo>
                <a:lnTo>
                  <a:pt x="17838" y="7123"/>
                </a:lnTo>
                <a:lnTo>
                  <a:pt x="17864" y="6950"/>
                </a:lnTo>
                <a:lnTo>
                  <a:pt x="17885" y="6805"/>
                </a:lnTo>
                <a:lnTo>
                  <a:pt x="17916" y="6796"/>
                </a:lnTo>
                <a:lnTo>
                  <a:pt x="17916" y="6683"/>
                </a:lnTo>
                <a:lnTo>
                  <a:pt x="17906" y="6571"/>
                </a:lnTo>
                <a:lnTo>
                  <a:pt x="17864" y="6529"/>
                </a:lnTo>
                <a:lnTo>
                  <a:pt x="17838" y="6456"/>
                </a:lnTo>
                <a:lnTo>
                  <a:pt x="17869" y="6417"/>
                </a:lnTo>
                <a:lnTo>
                  <a:pt x="17854" y="6314"/>
                </a:lnTo>
                <a:lnTo>
                  <a:pt x="17797" y="6212"/>
                </a:lnTo>
                <a:lnTo>
                  <a:pt x="17739" y="6087"/>
                </a:lnTo>
                <a:lnTo>
                  <a:pt x="17694" y="5955"/>
                </a:lnTo>
                <a:lnTo>
                  <a:pt x="17616" y="5881"/>
                </a:lnTo>
                <a:lnTo>
                  <a:pt x="17626" y="5788"/>
                </a:lnTo>
                <a:lnTo>
                  <a:pt x="17668" y="5718"/>
                </a:lnTo>
                <a:lnTo>
                  <a:pt x="17677" y="5647"/>
                </a:lnTo>
                <a:lnTo>
                  <a:pt x="17750" y="5605"/>
                </a:lnTo>
                <a:lnTo>
                  <a:pt x="17724" y="5532"/>
                </a:lnTo>
                <a:lnTo>
                  <a:pt x="17687" y="5532"/>
                </a:lnTo>
                <a:lnTo>
                  <a:pt x="17626" y="5480"/>
                </a:lnTo>
                <a:lnTo>
                  <a:pt x="17584" y="5573"/>
                </a:lnTo>
                <a:lnTo>
                  <a:pt x="17532" y="5532"/>
                </a:lnTo>
                <a:lnTo>
                  <a:pt x="17517" y="5471"/>
                </a:lnTo>
                <a:lnTo>
                  <a:pt x="17465" y="5451"/>
                </a:lnTo>
                <a:lnTo>
                  <a:pt x="17413" y="5358"/>
                </a:lnTo>
                <a:lnTo>
                  <a:pt x="17428" y="5297"/>
                </a:lnTo>
                <a:lnTo>
                  <a:pt x="17480" y="5288"/>
                </a:lnTo>
                <a:lnTo>
                  <a:pt x="17496" y="5195"/>
                </a:lnTo>
                <a:lnTo>
                  <a:pt x="17538" y="5102"/>
                </a:lnTo>
                <a:lnTo>
                  <a:pt x="17574" y="5050"/>
                </a:lnTo>
                <a:lnTo>
                  <a:pt x="17621" y="5143"/>
                </a:lnTo>
                <a:lnTo>
                  <a:pt x="17600" y="5236"/>
                </a:lnTo>
                <a:lnTo>
                  <a:pt x="17626" y="5288"/>
                </a:lnTo>
                <a:lnTo>
                  <a:pt x="17609" y="5349"/>
                </a:lnTo>
                <a:lnTo>
                  <a:pt x="17661" y="5307"/>
                </a:lnTo>
                <a:lnTo>
                  <a:pt x="17687" y="5246"/>
                </a:lnTo>
                <a:lnTo>
                  <a:pt x="17755" y="5204"/>
                </a:lnTo>
                <a:lnTo>
                  <a:pt x="17791" y="5246"/>
                </a:lnTo>
                <a:lnTo>
                  <a:pt x="17828" y="5256"/>
                </a:lnTo>
                <a:lnTo>
                  <a:pt x="17838" y="5275"/>
                </a:lnTo>
                <a:lnTo>
                  <a:pt x="17843" y="5349"/>
                </a:lnTo>
                <a:lnTo>
                  <a:pt x="17854" y="5368"/>
                </a:lnTo>
                <a:lnTo>
                  <a:pt x="17843" y="5390"/>
                </a:lnTo>
                <a:lnTo>
                  <a:pt x="17843" y="5451"/>
                </a:lnTo>
                <a:lnTo>
                  <a:pt x="17864" y="5471"/>
                </a:lnTo>
                <a:lnTo>
                  <a:pt x="17880" y="5480"/>
                </a:lnTo>
                <a:lnTo>
                  <a:pt x="17890" y="5503"/>
                </a:lnTo>
                <a:lnTo>
                  <a:pt x="17906" y="5493"/>
                </a:lnTo>
                <a:lnTo>
                  <a:pt x="17906" y="5471"/>
                </a:lnTo>
                <a:lnTo>
                  <a:pt x="17937" y="5503"/>
                </a:lnTo>
                <a:lnTo>
                  <a:pt x="18005" y="5615"/>
                </a:lnTo>
                <a:lnTo>
                  <a:pt x="17967" y="5634"/>
                </a:lnTo>
                <a:lnTo>
                  <a:pt x="18024" y="5779"/>
                </a:lnTo>
                <a:lnTo>
                  <a:pt x="18035" y="5881"/>
                </a:lnTo>
                <a:lnTo>
                  <a:pt x="18056" y="5955"/>
                </a:lnTo>
                <a:lnTo>
                  <a:pt x="18102" y="5942"/>
                </a:lnTo>
                <a:lnTo>
                  <a:pt x="18134" y="5881"/>
                </a:lnTo>
                <a:lnTo>
                  <a:pt x="18180" y="5852"/>
                </a:lnTo>
                <a:lnTo>
                  <a:pt x="18186" y="5779"/>
                </a:lnTo>
                <a:lnTo>
                  <a:pt x="18149" y="5625"/>
                </a:lnTo>
                <a:lnTo>
                  <a:pt x="18113" y="5532"/>
                </a:lnTo>
                <a:lnTo>
                  <a:pt x="18024" y="5368"/>
                </a:lnTo>
                <a:lnTo>
                  <a:pt x="17979" y="5307"/>
                </a:lnTo>
                <a:lnTo>
                  <a:pt x="17953" y="5288"/>
                </a:lnTo>
                <a:lnTo>
                  <a:pt x="17958" y="5275"/>
                </a:lnTo>
                <a:lnTo>
                  <a:pt x="17941" y="5214"/>
                </a:lnTo>
                <a:lnTo>
                  <a:pt x="17958" y="5172"/>
                </a:lnTo>
                <a:lnTo>
                  <a:pt x="17988" y="5153"/>
                </a:lnTo>
                <a:lnTo>
                  <a:pt x="18005" y="5082"/>
                </a:lnTo>
                <a:lnTo>
                  <a:pt x="18009" y="5060"/>
                </a:lnTo>
                <a:lnTo>
                  <a:pt x="18031" y="5031"/>
                </a:lnTo>
                <a:lnTo>
                  <a:pt x="17998" y="4938"/>
                </a:lnTo>
                <a:lnTo>
                  <a:pt x="18005" y="4896"/>
                </a:lnTo>
                <a:lnTo>
                  <a:pt x="18014" y="4855"/>
                </a:lnTo>
                <a:lnTo>
                  <a:pt x="18040" y="4864"/>
                </a:lnTo>
                <a:lnTo>
                  <a:pt x="18035" y="4826"/>
                </a:lnTo>
                <a:lnTo>
                  <a:pt x="18076" y="4723"/>
                </a:lnTo>
                <a:lnTo>
                  <a:pt x="18134" y="4784"/>
                </a:lnTo>
                <a:lnTo>
                  <a:pt x="18170" y="4784"/>
                </a:lnTo>
                <a:lnTo>
                  <a:pt x="18217" y="4701"/>
                </a:lnTo>
                <a:lnTo>
                  <a:pt x="18226" y="4620"/>
                </a:lnTo>
                <a:lnTo>
                  <a:pt x="18248" y="4466"/>
                </a:lnTo>
                <a:lnTo>
                  <a:pt x="18269" y="4312"/>
                </a:lnTo>
                <a:lnTo>
                  <a:pt x="18252" y="4219"/>
                </a:lnTo>
                <a:lnTo>
                  <a:pt x="18264" y="4024"/>
                </a:lnTo>
                <a:lnTo>
                  <a:pt x="18205" y="3809"/>
                </a:lnTo>
                <a:lnTo>
                  <a:pt x="18149" y="3655"/>
                </a:lnTo>
                <a:lnTo>
                  <a:pt x="18136" y="3539"/>
                </a:lnTo>
                <a:lnTo>
                  <a:pt x="18154" y="3581"/>
                </a:lnTo>
                <a:lnTo>
                  <a:pt x="18243" y="3716"/>
                </a:lnTo>
                <a:lnTo>
                  <a:pt x="18309" y="3889"/>
                </a:lnTo>
                <a:lnTo>
                  <a:pt x="18335" y="3991"/>
                </a:lnTo>
                <a:lnTo>
                  <a:pt x="18393" y="4136"/>
                </a:lnTo>
                <a:lnTo>
                  <a:pt x="18434" y="4261"/>
                </a:lnTo>
                <a:lnTo>
                  <a:pt x="18486" y="4373"/>
                </a:lnTo>
                <a:lnTo>
                  <a:pt x="18486" y="4271"/>
                </a:lnTo>
                <a:lnTo>
                  <a:pt x="18554" y="4351"/>
                </a:lnTo>
                <a:lnTo>
                  <a:pt x="18523" y="4261"/>
                </a:lnTo>
                <a:lnTo>
                  <a:pt x="18419" y="4126"/>
                </a:lnTo>
                <a:lnTo>
                  <a:pt x="18377" y="3930"/>
                </a:lnTo>
                <a:lnTo>
                  <a:pt x="18476" y="3972"/>
                </a:lnTo>
                <a:lnTo>
                  <a:pt x="18330" y="3735"/>
                </a:lnTo>
                <a:lnTo>
                  <a:pt x="18252" y="3613"/>
                </a:lnTo>
                <a:lnTo>
                  <a:pt x="18196" y="3478"/>
                </a:lnTo>
                <a:lnTo>
                  <a:pt x="18123" y="3356"/>
                </a:lnTo>
                <a:lnTo>
                  <a:pt x="18071" y="3263"/>
                </a:lnTo>
                <a:lnTo>
                  <a:pt x="18056" y="3286"/>
                </a:lnTo>
                <a:lnTo>
                  <a:pt x="18102" y="3347"/>
                </a:lnTo>
                <a:lnTo>
                  <a:pt x="18082" y="3407"/>
                </a:lnTo>
                <a:lnTo>
                  <a:pt x="17941" y="3263"/>
                </a:lnTo>
                <a:lnTo>
                  <a:pt x="17880" y="3253"/>
                </a:lnTo>
                <a:lnTo>
                  <a:pt x="17875" y="3314"/>
                </a:lnTo>
                <a:lnTo>
                  <a:pt x="17812" y="3286"/>
                </a:lnTo>
                <a:lnTo>
                  <a:pt x="17750" y="3202"/>
                </a:lnTo>
                <a:lnTo>
                  <a:pt x="17661" y="3183"/>
                </a:lnTo>
                <a:lnTo>
                  <a:pt x="17713" y="2884"/>
                </a:lnTo>
                <a:lnTo>
                  <a:pt x="17750" y="2637"/>
                </a:lnTo>
                <a:lnTo>
                  <a:pt x="17890" y="2596"/>
                </a:lnTo>
                <a:lnTo>
                  <a:pt x="18050" y="2618"/>
                </a:lnTo>
                <a:lnTo>
                  <a:pt x="18076" y="2554"/>
                </a:lnTo>
                <a:lnTo>
                  <a:pt x="18165" y="2576"/>
                </a:lnTo>
                <a:lnTo>
                  <a:pt x="18212" y="2670"/>
                </a:lnTo>
                <a:lnTo>
                  <a:pt x="18278" y="2657"/>
                </a:lnTo>
                <a:lnTo>
                  <a:pt x="18372" y="2628"/>
                </a:lnTo>
                <a:lnTo>
                  <a:pt x="18290" y="2554"/>
                </a:lnTo>
                <a:lnTo>
                  <a:pt x="18290" y="2349"/>
                </a:lnTo>
                <a:lnTo>
                  <a:pt x="18387" y="2310"/>
                </a:lnTo>
                <a:lnTo>
                  <a:pt x="18516" y="2464"/>
                </a:lnTo>
                <a:lnTo>
                  <a:pt x="18558" y="2329"/>
                </a:lnTo>
                <a:lnTo>
                  <a:pt x="18523" y="2227"/>
                </a:lnTo>
                <a:lnTo>
                  <a:pt x="18575" y="2217"/>
                </a:lnTo>
                <a:lnTo>
                  <a:pt x="18646" y="2390"/>
                </a:lnTo>
                <a:lnTo>
                  <a:pt x="18620" y="2493"/>
                </a:lnTo>
                <a:lnTo>
                  <a:pt x="18615" y="2628"/>
                </a:lnTo>
                <a:lnTo>
                  <a:pt x="18620" y="2782"/>
                </a:lnTo>
                <a:lnTo>
                  <a:pt x="18558" y="2811"/>
                </a:lnTo>
                <a:lnTo>
                  <a:pt x="18589" y="2875"/>
                </a:lnTo>
                <a:lnTo>
                  <a:pt x="18589" y="2945"/>
                </a:lnTo>
                <a:lnTo>
                  <a:pt x="18657" y="3119"/>
                </a:lnTo>
                <a:lnTo>
                  <a:pt x="18827" y="3407"/>
                </a:lnTo>
                <a:lnTo>
                  <a:pt x="18942" y="3603"/>
                </a:lnTo>
                <a:lnTo>
                  <a:pt x="19004" y="3696"/>
                </a:lnTo>
                <a:lnTo>
                  <a:pt x="19025" y="3571"/>
                </a:lnTo>
                <a:lnTo>
                  <a:pt x="18978" y="3440"/>
                </a:lnTo>
                <a:lnTo>
                  <a:pt x="19041" y="3407"/>
                </a:lnTo>
                <a:lnTo>
                  <a:pt x="18983" y="3263"/>
                </a:lnTo>
                <a:lnTo>
                  <a:pt x="19035" y="3202"/>
                </a:lnTo>
                <a:lnTo>
                  <a:pt x="18983" y="3151"/>
                </a:lnTo>
                <a:lnTo>
                  <a:pt x="18947" y="3048"/>
                </a:lnTo>
                <a:lnTo>
                  <a:pt x="18989" y="3048"/>
                </a:lnTo>
                <a:lnTo>
                  <a:pt x="18890" y="2862"/>
                </a:lnTo>
                <a:lnTo>
                  <a:pt x="18818" y="2833"/>
                </a:lnTo>
                <a:lnTo>
                  <a:pt x="18787" y="2782"/>
                </a:lnTo>
                <a:lnTo>
                  <a:pt x="18775" y="2657"/>
                </a:lnTo>
                <a:lnTo>
                  <a:pt x="18745" y="2576"/>
                </a:lnTo>
                <a:lnTo>
                  <a:pt x="18822" y="2596"/>
                </a:lnTo>
                <a:lnTo>
                  <a:pt x="18839" y="2544"/>
                </a:lnTo>
                <a:lnTo>
                  <a:pt x="18890" y="2596"/>
                </a:lnTo>
                <a:lnTo>
                  <a:pt x="18957" y="2493"/>
                </a:lnTo>
                <a:lnTo>
                  <a:pt x="19082" y="2576"/>
                </a:lnTo>
                <a:lnTo>
                  <a:pt x="19067" y="2516"/>
                </a:lnTo>
                <a:lnTo>
                  <a:pt x="19086" y="2442"/>
                </a:lnTo>
                <a:lnTo>
                  <a:pt x="19103" y="2361"/>
                </a:lnTo>
                <a:lnTo>
                  <a:pt x="19133" y="2349"/>
                </a:lnTo>
                <a:lnTo>
                  <a:pt x="19206" y="2259"/>
                </a:lnTo>
                <a:lnTo>
                  <a:pt x="19315" y="2288"/>
                </a:lnTo>
                <a:lnTo>
                  <a:pt x="19305" y="2259"/>
                </a:lnTo>
                <a:lnTo>
                  <a:pt x="19263" y="2207"/>
                </a:lnTo>
                <a:lnTo>
                  <a:pt x="19216" y="2175"/>
                </a:lnTo>
                <a:lnTo>
                  <a:pt x="19119" y="2073"/>
                </a:lnTo>
                <a:lnTo>
                  <a:pt x="19030" y="2012"/>
                </a:lnTo>
                <a:lnTo>
                  <a:pt x="19098" y="2021"/>
                </a:lnTo>
                <a:lnTo>
                  <a:pt x="19119" y="1970"/>
                </a:lnTo>
                <a:lnTo>
                  <a:pt x="18761" y="1498"/>
                </a:lnTo>
                <a:lnTo>
                  <a:pt x="18657" y="1447"/>
                </a:lnTo>
                <a:lnTo>
                  <a:pt x="18486" y="1396"/>
                </a:lnTo>
                <a:lnTo>
                  <a:pt x="18398" y="1405"/>
                </a:lnTo>
                <a:lnTo>
                  <a:pt x="18231" y="1373"/>
                </a:lnTo>
                <a:lnTo>
                  <a:pt x="18252" y="1425"/>
                </a:lnTo>
                <a:lnTo>
                  <a:pt x="18346" y="1498"/>
                </a:lnTo>
                <a:lnTo>
                  <a:pt x="18320" y="1540"/>
                </a:lnTo>
                <a:lnTo>
                  <a:pt x="18165" y="1437"/>
                </a:lnTo>
                <a:lnTo>
                  <a:pt x="18092" y="1447"/>
                </a:lnTo>
                <a:lnTo>
                  <a:pt x="17993" y="1425"/>
                </a:lnTo>
                <a:lnTo>
                  <a:pt x="17916" y="1425"/>
                </a:lnTo>
                <a:lnTo>
                  <a:pt x="17875" y="1447"/>
                </a:lnTo>
                <a:lnTo>
                  <a:pt x="17797" y="1415"/>
                </a:lnTo>
                <a:lnTo>
                  <a:pt x="17739" y="1335"/>
                </a:lnTo>
                <a:lnTo>
                  <a:pt x="17668" y="1283"/>
                </a:lnTo>
                <a:lnTo>
                  <a:pt x="17569" y="1261"/>
                </a:lnTo>
                <a:lnTo>
                  <a:pt x="17409" y="1283"/>
                </a:lnTo>
                <a:lnTo>
                  <a:pt x="17232" y="1200"/>
                </a:lnTo>
                <a:lnTo>
                  <a:pt x="17149" y="1139"/>
                </a:lnTo>
                <a:lnTo>
                  <a:pt x="16714" y="1065"/>
                </a:lnTo>
                <a:lnTo>
                  <a:pt x="16693" y="1117"/>
                </a:lnTo>
                <a:lnTo>
                  <a:pt x="16796" y="1219"/>
                </a:lnTo>
                <a:lnTo>
                  <a:pt x="16714" y="1200"/>
                </a:lnTo>
                <a:lnTo>
                  <a:pt x="16702" y="1232"/>
                </a:lnTo>
                <a:lnTo>
                  <a:pt x="16599" y="1200"/>
                </a:lnTo>
                <a:lnTo>
                  <a:pt x="16547" y="1232"/>
                </a:lnTo>
                <a:lnTo>
                  <a:pt x="16450" y="1181"/>
                </a:lnTo>
                <a:lnTo>
                  <a:pt x="16481" y="1293"/>
                </a:lnTo>
                <a:lnTo>
                  <a:pt x="16382" y="1251"/>
                </a:lnTo>
                <a:lnTo>
                  <a:pt x="16273" y="1158"/>
                </a:lnTo>
                <a:lnTo>
                  <a:pt x="16268" y="1107"/>
                </a:lnTo>
                <a:lnTo>
                  <a:pt x="16200" y="1036"/>
                </a:lnTo>
                <a:lnTo>
                  <a:pt x="16097" y="975"/>
                </a:lnTo>
                <a:lnTo>
                  <a:pt x="16029" y="975"/>
                </a:lnTo>
                <a:lnTo>
                  <a:pt x="15932" y="953"/>
                </a:lnTo>
                <a:lnTo>
                  <a:pt x="15983" y="1036"/>
                </a:lnTo>
                <a:lnTo>
                  <a:pt x="15796" y="1014"/>
                </a:lnTo>
                <a:lnTo>
                  <a:pt x="15755" y="963"/>
                </a:lnTo>
                <a:lnTo>
                  <a:pt x="15609" y="943"/>
                </a:lnTo>
                <a:lnTo>
                  <a:pt x="15553" y="963"/>
                </a:lnTo>
                <a:lnTo>
                  <a:pt x="15553" y="995"/>
                </a:lnTo>
                <a:lnTo>
                  <a:pt x="15491" y="924"/>
                </a:lnTo>
                <a:lnTo>
                  <a:pt x="15465" y="943"/>
                </a:lnTo>
                <a:lnTo>
                  <a:pt x="15387" y="911"/>
                </a:lnTo>
                <a:lnTo>
                  <a:pt x="15324" y="902"/>
                </a:lnTo>
                <a:lnTo>
                  <a:pt x="15336" y="873"/>
                </a:lnTo>
                <a:lnTo>
                  <a:pt x="15407" y="809"/>
                </a:lnTo>
                <a:lnTo>
                  <a:pt x="15433" y="780"/>
                </a:lnTo>
                <a:lnTo>
                  <a:pt x="15407" y="728"/>
                </a:lnTo>
                <a:lnTo>
                  <a:pt x="15350" y="687"/>
                </a:lnTo>
                <a:lnTo>
                  <a:pt x="15225" y="635"/>
                </a:lnTo>
                <a:lnTo>
                  <a:pt x="15107" y="635"/>
                </a:lnTo>
                <a:lnTo>
                  <a:pt x="15086" y="655"/>
                </a:lnTo>
                <a:lnTo>
                  <a:pt x="15044" y="603"/>
                </a:lnTo>
                <a:lnTo>
                  <a:pt x="14957" y="594"/>
                </a:lnTo>
                <a:lnTo>
                  <a:pt x="14992" y="574"/>
                </a:lnTo>
                <a:lnTo>
                  <a:pt x="14905" y="542"/>
                </a:lnTo>
                <a:close/>
                <a:moveTo>
                  <a:pt x="6975" y="584"/>
                </a:moveTo>
                <a:lnTo>
                  <a:pt x="6933" y="626"/>
                </a:lnTo>
                <a:lnTo>
                  <a:pt x="6959" y="655"/>
                </a:lnTo>
                <a:lnTo>
                  <a:pt x="7037" y="667"/>
                </a:lnTo>
                <a:lnTo>
                  <a:pt x="7053" y="719"/>
                </a:lnTo>
                <a:lnTo>
                  <a:pt x="7032" y="770"/>
                </a:lnTo>
                <a:lnTo>
                  <a:pt x="7018" y="821"/>
                </a:lnTo>
                <a:lnTo>
                  <a:pt x="7105" y="860"/>
                </a:lnTo>
                <a:lnTo>
                  <a:pt x="7167" y="873"/>
                </a:lnTo>
                <a:lnTo>
                  <a:pt x="7251" y="873"/>
                </a:lnTo>
                <a:lnTo>
                  <a:pt x="7380" y="850"/>
                </a:lnTo>
                <a:lnTo>
                  <a:pt x="7426" y="873"/>
                </a:lnTo>
                <a:lnTo>
                  <a:pt x="7499" y="841"/>
                </a:lnTo>
                <a:lnTo>
                  <a:pt x="7536" y="821"/>
                </a:lnTo>
                <a:lnTo>
                  <a:pt x="7546" y="770"/>
                </a:lnTo>
                <a:lnTo>
                  <a:pt x="7520" y="738"/>
                </a:lnTo>
                <a:lnTo>
                  <a:pt x="7458" y="728"/>
                </a:lnTo>
                <a:lnTo>
                  <a:pt x="7369" y="738"/>
                </a:lnTo>
                <a:lnTo>
                  <a:pt x="7296" y="757"/>
                </a:lnTo>
                <a:lnTo>
                  <a:pt x="7239" y="748"/>
                </a:lnTo>
                <a:lnTo>
                  <a:pt x="7188" y="748"/>
                </a:lnTo>
                <a:lnTo>
                  <a:pt x="7178" y="719"/>
                </a:lnTo>
                <a:lnTo>
                  <a:pt x="7141" y="696"/>
                </a:lnTo>
                <a:lnTo>
                  <a:pt x="7173" y="655"/>
                </a:lnTo>
                <a:lnTo>
                  <a:pt x="7157" y="626"/>
                </a:lnTo>
                <a:lnTo>
                  <a:pt x="7079" y="626"/>
                </a:lnTo>
                <a:lnTo>
                  <a:pt x="7053" y="594"/>
                </a:lnTo>
                <a:lnTo>
                  <a:pt x="6975" y="584"/>
                </a:lnTo>
                <a:close/>
                <a:moveTo>
                  <a:pt x="13505" y="603"/>
                </a:moveTo>
                <a:lnTo>
                  <a:pt x="13433" y="626"/>
                </a:lnTo>
                <a:lnTo>
                  <a:pt x="13381" y="655"/>
                </a:lnTo>
                <a:lnTo>
                  <a:pt x="13251" y="677"/>
                </a:lnTo>
                <a:lnTo>
                  <a:pt x="13143" y="748"/>
                </a:lnTo>
                <a:lnTo>
                  <a:pt x="13070" y="799"/>
                </a:lnTo>
                <a:lnTo>
                  <a:pt x="13096" y="850"/>
                </a:lnTo>
                <a:lnTo>
                  <a:pt x="13023" y="943"/>
                </a:lnTo>
                <a:lnTo>
                  <a:pt x="13065" y="953"/>
                </a:lnTo>
                <a:lnTo>
                  <a:pt x="13008" y="1046"/>
                </a:lnTo>
                <a:lnTo>
                  <a:pt x="13029" y="1107"/>
                </a:lnTo>
                <a:lnTo>
                  <a:pt x="12987" y="1129"/>
                </a:lnTo>
                <a:lnTo>
                  <a:pt x="13013" y="1190"/>
                </a:lnTo>
                <a:lnTo>
                  <a:pt x="13096" y="1219"/>
                </a:lnTo>
                <a:lnTo>
                  <a:pt x="13122" y="1271"/>
                </a:lnTo>
                <a:lnTo>
                  <a:pt x="13267" y="1283"/>
                </a:lnTo>
                <a:lnTo>
                  <a:pt x="13288" y="1271"/>
                </a:lnTo>
                <a:lnTo>
                  <a:pt x="13178" y="1190"/>
                </a:lnTo>
                <a:lnTo>
                  <a:pt x="13148" y="1097"/>
                </a:lnTo>
                <a:lnTo>
                  <a:pt x="13185" y="985"/>
                </a:lnTo>
                <a:lnTo>
                  <a:pt x="13216" y="882"/>
                </a:lnTo>
                <a:lnTo>
                  <a:pt x="13308" y="780"/>
                </a:lnTo>
                <a:lnTo>
                  <a:pt x="13412" y="728"/>
                </a:lnTo>
                <a:lnTo>
                  <a:pt x="13536" y="677"/>
                </a:lnTo>
                <a:lnTo>
                  <a:pt x="13552" y="645"/>
                </a:lnTo>
                <a:lnTo>
                  <a:pt x="13505" y="603"/>
                </a:lnTo>
                <a:close/>
                <a:moveTo>
                  <a:pt x="6441" y="626"/>
                </a:moveTo>
                <a:lnTo>
                  <a:pt x="6379" y="655"/>
                </a:lnTo>
                <a:lnTo>
                  <a:pt x="6375" y="757"/>
                </a:lnTo>
                <a:lnTo>
                  <a:pt x="6307" y="748"/>
                </a:lnTo>
                <a:lnTo>
                  <a:pt x="6276" y="687"/>
                </a:lnTo>
                <a:lnTo>
                  <a:pt x="6188" y="655"/>
                </a:lnTo>
                <a:lnTo>
                  <a:pt x="6130" y="687"/>
                </a:lnTo>
                <a:lnTo>
                  <a:pt x="6007" y="789"/>
                </a:lnTo>
                <a:lnTo>
                  <a:pt x="6047" y="799"/>
                </a:lnTo>
                <a:lnTo>
                  <a:pt x="6245" y="789"/>
                </a:lnTo>
                <a:lnTo>
                  <a:pt x="6130" y="841"/>
                </a:lnTo>
                <a:lnTo>
                  <a:pt x="6111" y="873"/>
                </a:lnTo>
                <a:lnTo>
                  <a:pt x="6177" y="873"/>
                </a:lnTo>
                <a:lnTo>
                  <a:pt x="6307" y="821"/>
                </a:lnTo>
                <a:lnTo>
                  <a:pt x="6457" y="809"/>
                </a:lnTo>
                <a:lnTo>
                  <a:pt x="6509" y="757"/>
                </a:lnTo>
                <a:lnTo>
                  <a:pt x="6535" y="706"/>
                </a:lnTo>
                <a:lnTo>
                  <a:pt x="6493" y="706"/>
                </a:lnTo>
                <a:lnTo>
                  <a:pt x="6447" y="719"/>
                </a:lnTo>
                <a:lnTo>
                  <a:pt x="6457" y="687"/>
                </a:lnTo>
                <a:lnTo>
                  <a:pt x="6473" y="635"/>
                </a:lnTo>
                <a:lnTo>
                  <a:pt x="6441" y="626"/>
                </a:lnTo>
                <a:close/>
                <a:moveTo>
                  <a:pt x="6877" y="626"/>
                </a:moveTo>
                <a:lnTo>
                  <a:pt x="6867" y="645"/>
                </a:lnTo>
                <a:lnTo>
                  <a:pt x="6815" y="635"/>
                </a:lnTo>
                <a:lnTo>
                  <a:pt x="6732" y="677"/>
                </a:lnTo>
                <a:lnTo>
                  <a:pt x="6690" y="667"/>
                </a:lnTo>
                <a:lnTo>
                  <a:pt x="6643" y="748"/>
                </a:lnTo>
                <a:lnTo>
                  <a:pt x="6716" y="738"/>
                </a:lnTo>
                <a:lnTo>
                  <a:pt x="6681" y="799"/>
                </a:lnTo>
                <a:lnTo>
                  <a:pt x="6716" y="821"/>
                </a:lnTo>
                <a:lnTo>
                  <a:pt x="6789" y="809"/>
                </a:lnTo>
                <a:lnTo>
                  <a:pt x="6851" y="728"/>
                </a:lnTo>
                <a:lnTo>
                  <a:pt x="6881" y="677"/>
                </a:lnTo>
                <a:lnTo>
                  <a:pt x="6877" y="626"/>
                </a:lnTo>
                <a:close/>
                <a:moveTo>
                  <a:pt x="16377" y="687"/>
                </a:moveTo>
                <a:lnTo>
                  <a:pt x="16340" y="706"/>
                </a:lnTo>
                <a:lnTo>
                  <a:pt x="16377" y="780"/>
                </a:lnTo>
                <a:lnTo>
                  <a:pt x="16511" y="850"/>
                </a:lnTo>
                <a:lnTo>
                  <a:pt x="16558" y="821"/>
                </a:lnTo>
                <a:lnTo>
                  <a:pt x="16714" y="831"/>
                </a:lnTo>
                <a:lnTo>
                  <a:pt x="16683" y="748"/>
                </a:lnTo>
                <a:lnTo>
                  <a:pt x="16490" y="696"/>
                </a:lnTo>
                <a:lnTo>
                  <a:pt x="16377" y="687"/>
                </a:lnTo>
                <a:close/>
                <a:moveTo>
                  <a:pt x="6959" y="738"/>
                </a:moveTo>
                <a:lnTo>
                  <a:pt x="6888" y="770"/>
                </a:lnTo>
                <a:lnTo>
                  <a:pt x="6841" y="821"/>
                </a:lnTo>
                <a:lnTo>
                  <a:pt x="6877" y="841"/>
                </a:lnTo>
                <a:lnTo>
                  <a:pt x="6928" y="850"/>
                </a:lnTo>
                <a:lnTo>
                  <a:pt x="6975" y="809"/>
                </a:lnTo>
                <a:lnTo>
                  <a:pt x="6975" y="780"/>
                </a:lnTo>
                <a:lnTo>
                  <a:pt x="6959" y="738"/>
                </a:lnTo>
                <a:close/>
                <a:moveTo>
                  <a:pt x="16740" y="757"/>
                </a:moveTo>
                <a:lnTo>
                  <a:pt x="16754" y="789"/>
                </a:lnTo>
                <a:lnTo>
                  <a:pt x="16869" y="831"/>
                </a:lnTo>
                <a:lnTo>
                  <a:pt x="16942" y="841"/>
                </a:lnTo>
                <a:lnTo>
                  <a:pt x="16952" y="799"/>
                </a:lnTo>
                <a:lnTo>
                  <a:pt x="16827" y="770"/>
                </a:lnTo>
                <a:lnTo>
                  <a:pt x="16740" y="757"/>
                </a:lnTo>
                <a:close/>
                <a:moveTo>
                  <a:pt x="5793" y="873"/>
                </a:moveTo>
                <a:lnTo>
                  <a:pt x="5644" y="882"/>
                </a:lnTo>
                <a:lnTo>
                  <a:pt x="5644" y="953"/>
                </a:lnTo>
                <a:lnTo>
                  <a:pt x="5560" y="1027"/>
                </a:lnTo>
                <a:lnTo>
                  <a:pt x="5468" y="1107"/>
                </a:lnTo>
                <a:lnTo>
                  <a:pt x="5430" y="1149"/>
                </a:lnTo>
                <a:lnTo>
                  <a:pt x="5494" y="1210"/>
                </a:lnTo>
                <a:lnTo>
                  <a:pt x="5489" y="1251"/>
                </a:lnTo>
                <a:lnTo>
                  <a:pt x="5633" y="1200"/>
                </a:lnTo>
                <a:lnTo>
                  <a:pt x="5664" y="1149"/>
                </a:lnTo>
                <a:lnTo>
                  <a:pt x="5762" y="1078"/>
                </a:lnTo>
                <a:lnTo>
                  <a:pt x="5913" y="995"/>
                </a:lnTo>
                <a:lnTo>
                  <a:pt x="5981" y="975"/>
                </a:lnTo>
                <a:lnTo>
                  <a:pt x="5965" y="924"/>
                </a:lnTo>
                <a:lnTo>
                  <a:pt x="5939" y="892"/>
                </a:lnTo>
                <a:lnTo>
                  <a:pt x="5840" y="892"/>
                </a:lnTo>
                <a:lnTo>
                  <a:pt x="5793" y="873"/>
                </a:lnTo>
                <a:close/>
                <a:moveTo>
                  <a:pt x="6893" y="902"/>
                </a:moveTo>
                <a:lnTo>
                  <a:pt x="6836" y="934"/>
                </a:lnTo>
                <a:lnTo>
                  <a:pt x="6789" y="975"/>
                </a:lnTo>
                <a:lnTo>
                  <a:pt x="6763" y="1027"/>
                </a:lnTo>
                <a:lnTo>
                  <a:pt x="6742" y="1129"/>
                </a:lnTo>
                <a:lnTo>
                  <a:pt x="6789" y="1129"/>
                </a:lnTo>
                <a:lnTo>
                  <a:pt x="6872" y="1046"/>
                </a:lnTo>
                <a:lnTo>
                  <a:pt x="6933" y="1027"/>
                </a:lnTo>
                <a:lnTo>
                  <a:pt x="7043" y="934"/>
                </a:lnTo>
                <a:lnTo>
                  <a:pt x="6975" y="902"/>
                </a:lnTo>
                <a:lnTo>
                  <a:pt x="6893" y="902"/>
                </a:lnTo>
                <a:close/>
                <a:moveTo>
                  <a:pt x="6634" y="934"/>
                </a:moveTo>
                <a:lnTo>
                  <a:pt x="6556" y="985"/>
                </a:lnTo>
                <a:lnTo>
                  <a:pt x="6566" y="1056"/>
                </a:lnTo>
                <a:lnTo>
                  <a:pt x="6488" y="1046"/>
                </a:lnTo>
                <a:lnTo>
                  <a:pt x="6467" y="1078"/>
                </a:lnTo>
                <a:lnTo>
                  <a:pt x="6530" y="1158"/>
                </a:lnTo>
                <a:lnTo>
                  <a:pt x="6540" y="1210"/>
                </a:lnTo>
                <a:lnTo>
                  <a:pt x="6577" y="1210"/>
                </a:lnTo>
                <a:lnTo>
                  <a:pt x="6664" y="1168"/>
                </a:lnTo>
                <a:lnTo>
                  <a:pt x="6721" y="1078"/>
                </a:lnTo>
                <a:lnTo>
                  <a:pt x="6681" y="1027"/>
                </a:lnTo>
                <a:lnTo>
                  <a:pt x="6747" y="975"/>
                </a:lnTo>
                <a:lnTo>
                  <a:pt x="6752" y="943"/>
                </a:lnTo>
                <a:lnTo>
                  <a:pt x="6669" y="953"/>
                </a:lnTo>
                <a:lnTo>
                  <a:pt x="6634" y="934"/>
                </a:lnTo>
                <a:close/>
                <a:moveTo>
                  <a:pt x="7235" y="934"/>
                </a:moveTo>
                <a:lnTo>
                  <a:pt x="7115" y="963"/>
                </a:lnTo>
                <a:lnTo>
                  <a:pt x="7048" y="1004"/>
                </a:lnTo>
                <a:lnTo>
                  <a:pt x="6975" y="1107"/>
                </a:lnTo>
                <a:lnTo>
                  <a:pt x="6940" y="1219"/>
                </a:lnTo>
                <a:lnTo>
                  <a:pt x="6996" y="1219"/>
                </a:lnTo>
                <a:lnTo>
                  <a:pt x="6933" y="1271"/>
                </a:lnTo>
                <a:lnTo>
                  <a:pt x="6950" y="1312"/>
                </a:lnTo>
                <a:lnTo>
                  <a:pt x="7018" y="1335"/>
                </a:lnTo>
                <a:lnTo>
                  <a:pt x="7095" y="1364"/>
                </a:lnTo>
                <a:lnTo>
                  <a:pt x="7244" y="1386"/>
                </a:lnTo>
                <a:lnTo>
                  <a:pt x="7328" y="1373"/>
                </a:lnTo>
                <a:lnTo>
                  <a:pt x="7364" y="1344"/>
                </a:lnTo>
                <a:lnTo>
                  <a:pt x="7385" y="1373"/>
                </a:lnTo>
                <a:lnTo>
                  <a:pt x="7421" y="1386"/>
                </a:lnTo>
                <a:lnTo>
                  <a:pt x="7442" y="1457"/>
                </a:lnTo>
                <a:lnTo>
                  <a:pt x="7406" y="1489"/>
                </a:lnTo>
                <a:lnTo>
                  <a:pt x="7477" y="1527"/>
                </a:lnTo>
                <a:lnTo>
                  <a:pt x="7529" y="1579"/>
                </a:lnTo>
                <a:lnTo>
                  <a:pt x="7536" y="1620"/>
                </a:lnTo>
                <a:lnTo>
                  <a:pt x="7529" y="1672"/>
                </a:lnTo>
                <a:lnTo>
                  <a:pt x="7437" y="1784"/>
                </a:lnTo>
                <a:lnTo>
                  <a:pt x="7406" y="1848"/>
                </a:lnTo>
                <a:lnTo>
                  <a:pt x="7406" y="1887"/>
                </a:lnTo>
                <a:lnTo>
                  <a:pt x="7307" y="1899"/>
                </a:lnTo>
                <a:lnTo>
                  <a:pt x="7218" y="1909"/>
                </a:lnTo>
                <a:lnTo>
                  <a:pt x="7162" y="1989"/>
                </a:lnTo>
                <a:lnTo>
                  <a:pt x="7188" y="2031"/>
                </a:lnTo>
                <a:lnTo>
                  <a:pt x="7328" y="2012"/>
                </a:lnTo>
                <a:lnTo>
                  <a:pt x="7338" y="1980"/>
                </a:lnTo>
                <a:lnTo>
                  <a:pt x="7390" y="2041"/>
                </a:lnTo>
                <a:lnTo>
                  <a:pt x="7437" y="2105"/>
                </a:lnTo>
                <a:lnTo>
                  <a:pt x="7411" y="2134"/>
                </a:lnTo>
                <a:lnTo>
                  <a:pt x="7452" y="2195"/>
                </a:lnTo>
                <a:lnTo>
                  <a:pt x="7536" y="2268"/>
                </a:lnTo>
                <a:lnTo>
                  <a:pt x="7649" y="2320"/>
                </a:lnTo>
                <a:lnTo>
                  <a:pt x="7654" y="2268"/>
                </a:lnTo>
                <a:lnTo>
                  <a:pt x="7623" y="2195"/>
                </a:lnTo>
                <a:lnTo>
                  <a:pt x="7588" y="2092"/>
                </a:lnTo>
                <a:lnTo>
                  <a:pt x="7680" y="2185"/>
                </a:lnTo>
                <a:lnTo>
                  <a:pt x="7727" y="2227"/>
                </a:lnTo>
                <a:lnTo>
                  <a:pt x="7769" y="2134"/>
                </a:lnTo>
                <a:lnTo>
                  <a:pt x="7769" y="2012"/>
                </a:lnTo>
                <a:lnTo>
                  <a:pt x="7758" y="1980"/>
                </a:lnTo>
                <a:lnTo>
                  <a:pt x="7711" y="1928"/>
                </a:lnTo>
                <a:lnTo>
                  <a:pt x="7680" y="1858"/>
                </a:lnTo>
                <a:lnTo>
                  <a:pt x="7706" y="1797"/>
                </a:lnTo>
                <a:lnTo>
                  <a:pt x="7769" y="1774"/>
                </a:lnTo>
                <a:lnTo>
                  <a:pt x="7809" y="1887"/>
                </a:lnTo>
                <a:lnTo>
                  <a:pt x="7852" y="1938"/>
                </a:lnTo>
                <a:lnTo>
                  <a:pt x="7970" y="1806"/>
                </a:lnTo>
                <a:lnTo>
                  <a:pt x="8007" y="1723"/>
                </a:lnTo>
                <a:lnTo>
                  <a:pt x="7934" y="1713"/>
                </a:lnTo>
                <a:lnTo>
                  <a:pt x="7899" y="1611"/>
                </a:lnTo>
                <a:lnTo>
                  <a:pt x="7835" y="1579"/>
                </a:lnTo>
                <a:lnTo>
                  <a:pt x="7753" y="1508"/>
                </a:lnTo>
                <a:lnTo>
                  <a:pt x="7852" y="1447"/>
                </a:lnTo>
                <a:lnTo>
                  <a:pt x="7840" y="1344"/>
                </a:lnTo>
                <a:lnTo>
                  <a:pt x="7821" y="1303"/>
                </a:lnTo>
                <a:lnTo>
                  <a:pt x="7727" y="1251"/>
                </a:lnTo>
                <a:lnTo>
                  <a:pt x="7711" y="1181"/>
                </a:lnTo>
                <a:lnTo>
                  <a:pt x="7618" y="1210"/>
                </a:lnTo>
                <a:lnTo>
                  <a:pt x="7633" y="1158"/>
                </a:lnTo>
                <a:lnTo>
                  <a:pt x="7592" y="1107"/>
                </a:lnTo>
                <a:lnTo>
                  <a:pt x="7520" y="1046"/>
                </a:lnTo>
                <a:lnTo>
                  <a:pt x="7463" y="1097"/>
                </a:lnTo>
                <a:lnTo>
                  <a:pt x="7369" y="1129"/>
                </a:lnTo>
                <a:lnTo>
                  <a:pt x="7400" y="1056"/>
                </a:lnTo>
                <a:lnTo>
                  <a:pt x="7380" y="943"/>
                </a:lnTo>
                <a:lnTo>
                  <a:pt x="7251" y="985"/>
                </a:lnTo>
                <a:lnTo>
                  <a:pt x="7178" y="1078"/>
                </a:lnTo>
                <a:lnTo>
                  <a:pt x="7173" y="1004"/>
                </a:lnTo>
                <a:lnTo>
                  <a:pt x="7235" y="934"/>
                </a:lnTo>
                <a:close/>
                <a:moveTo>
                  <a:pt x="16698" y="934"/>
                </a:moveTo>
                <a:lnTo>
                  <a:pt x="16657" y="943"/>
                </a:lnTo>
                <a:lnTo>
                  <a:pt x="16646" y="985"/>
                </a:lnTo>
                <a:lnTo>
                  <a:pt x="16657" y="985"/>
                </a:lnTo>
                <a:lnTo>
                  <a:pt x="16749" y="1004"/>
                </a:lnTo>
                <a:lnTo>
                  <a:pt x="16817" y="1004"/>
                </a:lnTo>
                <a:lnTo>
                  <a:pt x="16787" y="975"/>
                </a:lnTo>
                <a:lnTo>
                  <a:pt x="16698" y="934"/>
                </a:lnTo>
                <a:close/>
                <a:moveTo>
                  <a:pt x="7437" y="943"/>
                </a:moveTo>
                <a:lnTo>
                  <a:pt x="7416" y="985"/>
                </a:lnTo>
                <a:lnTo>
                  <a:pt x="7442" y="1046"/>
                </a:lnTo>
                <a:lnTo>
                  <a:pt x="7452" y="1056"/>
                </a:lnTo>
                <a:lnTo>
                  <a:pt x="7503" y="1036"/>
                </a:lnTo>
                <a:lnTo>
                  <a:pt x="7546" y="1036"/>
                </a:lnTo>
                <a:lnTo>
                  <a:pt x="7592" y="1046"/>
                </a:lnTo>
                <a:lnTo>
                  <a:pt x="7597" y="1014"/>
                </a:lnTo>
                <a:lnTo>
                  <a:pt x="7550" y="953"/>
                </a:lnTo>
                <a:lnTo>
                  <a:pt x="7458" y="943"/>
                </a:lnTo>
                <a:lnTo>
                  <a:pt x="7437" y="943"/>
                </a:lnTo>
                <a:close/>
                <a:moveTo>
                  <a:pt x="6358" y="953"/>
                </a:moveTo>
                <a:lnTo>
                  <a:pt x="6337" y="975"/>
                </a:lnTo>
                <a:lnTo>
                  <a:pt x="6358" y="1046"/>
                </a:lnTo>
                <a:lnTo>
                  <a:pt x="6436" y="975"/>
                </a:lnTo>
                <a:lnTo>
                  <a:pt x="6415" y="953"/>
                </a:lnTo>
                <a:lnTo>
                  <a:pt x="6358" y="953"/>
                </a:lnTo>
                <a:close/>
                <a:moveTo>
                  <a:pt x="5981" y="985"/>
                </a:moveTo>
                <a:lnTo>
                  <a:pt x="5830" y="1056"/>
                </a:lnTo>
                <a:lnTo>
                  <a:pt x="5774" y="1097"/>
                </a:lnTo>
                <a:lnTo>
                  <a:pt x="5689" y="1181"/>
                </a:lnTo>
                <a:lnTo>
                  <a:pt x="5748" y="1210"/>
                </a:lnTo>
                <a:lnTo>
                  <a:pt x="5814" y="1210"/>
                </a:lnTo>
                <a:lnTo>
                  <a:pt x="5689" y="1251"/>
                </a:lnTo>
                <a:lnTo>
                  <a:pt x="5689" y="1293"/>
                </a:lnTo>
                <a:lnTo>
                  <a:pt x="5753" y="1303"/>
                </a:lnTo>
                <a:lnTo>
                  <a:pt x="5851" y="1293"/>
                </a:lnTo>
                <a:lnTo>
                  <a:pt x="5918" y="1312"/>
                </a:lnTo>
                <a:lnTo>
                  <a:pt x="5851" y="1335"/>
                </a:lnTo>
                <a:lnTo>
                  <a:pt x="5793" y="1335"/>
                </a:lnTo>
                <a:lnTo>
                  <a:pt x="5715" y="1354"/>
                </a:lnTo>
                <a:lnTo>
                  <a:pt x="5680" y="1364"/>
                </a:lnTo>
                <a:lnTo>
                  <a:pt x="5685" y="1457"/>
                </a:lnTo>
                <a:lnTo>
                  <a:pt x="5732" y="1437"/>
                </a:lnTo>
                <a:lnTo>
                  <a:pt x="5779" y="1466"/>
                </a:lnTo>
                <a:lnTo>
                  <a:pt x="5774" y="1527"/>
                </a:lnTo>
                <a:lnTo>
                  <a:pt x="5835" y="1518"/>
                </a:lnTo>
                <a:lnTo>
                  <a:pt x="5975" y="1498"/>
                </a:lnTo>
                <a:lnTo>
                  <a:pt x="6078" y="1457"/>
                </a:lnTo>
                <a:lnTo>
                  <a:pt x="6136" y="1457"/>
                </a:lnTo>
                <a:lnTo>
                  <a:pt x="6193" y="1489"/>
                </a:lnTo>
                <a:lnTo>
                  <a:pt x="6266" y="1498"/>
                </a:lnTo>
                <a:lnTo>
                  <a:pt x="6302" y="1457"/>
                </a:lnTo>
                <a:lnTo>
                  <a:pt x="6292" y="1415"/>
                </a:lnTo>
                <a:lnTo>
                  <a:pt x="6370" y="1405"/>
                </a:lnTo>
                <a:lnTo>
                  <a:pt x="6396" y="1354"/>
                </a:lnTo>
                <a:lnTo>
                  <a:pt x="6344" y="1303"/>
                </a:lnTo>
                <a:lnTo>
                  <a:pt x="6297" y="1242"/>
                </a:lnTo>
                <a:lnTo>
                  <a:pt x="6323" y="1168"/>
                </a:lnTo>
                <a:lnTo>
                  <a:pt x="6354" y="1056"/>
                </a:lnTo>
                <a:lnTo>
                  <a:pt x="6332" y="1014"/>
                </a:lnTo>
                <a:lnTo>
                  <a:pt x="6297" y="995"/>
                </a:lnTo>
                <a:lnTo>
                  <a:pt x="6255" y="1014"/>
                </a:lnTo>
                <a:lnTo>
                  <a:pt x="6224" y="1129"/>
                </a:lnTo>
                <a:lnTo>
                  <a:pt x="6177" y="1168"/>
                </a:lnTo>
                <a:lnTo>
                  <a:pt x="6198" y="1065"/>
                </a:lnTo>
                <a:lnTo>
                  <a:pt x="6182" y="1027"/>
                </a:lnTo>
                <a:lnTo>
                  <a:pt x="6104" y="1088"/>
                </a:lnTo>
                <a:lnTo>
                  <a:pt x="6073" y="1027"/>
                </a:lnTo>
                <a:lnTo>
                  <a:pt x="5960" y="1065"/>
                </a:lnTo>
                <a:lnTo>
                  <a:pt x="6012" y="1014"/>
                </a:lnTo>
                <a:lnTo>
                  <a:pt x="5981" y="985"/>
                </a:lnTo>
                <a:close/>
                <a:moveTo>
                  <a:pt x="6747" y="1139"/>
                </a:moveTo>
                <a:lnTo>
                  <a:pt x="6655" y="1219"/>
                </a:lnTo>
                <a:lnTo>
                  <a:pt x="6596" y="1344"/>
                </a:lnTo>
                <a:lnTo>
                  <a:pt x="6629" y="1396"/>
                </a:lnTo>
                <a:lnTo>
                  <a:pt x="6643" y="1466"/>
                </a:lnTo>
                <a:lnTo>
                  <a:pt x="6577" y="1579"/>
                </a:lnTo>
                <a:lnTo>
                  <a:pt x="6540" y="1579"/>
                </a:lnTo>
                <a:lnTo>
                  <a:pt x="6478" y="1672"/>
                </a:lnTo>
                <a:lnTo>
                  <a:pt x="6519" y="1559"/>
                </a:lnTo>
                <a:lnTo>
                  <a:pt x="6467" y="1518"/>
                </a:lnTo>
                <a:lnTo>
                  <a:pt x="6422" y="1540"/>
                </a:lnTo>
                <a:lnTo>
                  <a:pt x="6396" y="1611"/>
                </a:lnTo>
                <a:lnTo>
                  <a:pt x="6332" y="1611"/>
                </a:lnTo>
                <a:lnTo>
                  <a:pt x="6255" y="1630"/>
                </a:lnTo>
                <a:lnTo>
                  <a:pt x="6198" y="1579"/>
                </a:lnTo>
                <a:lnTo>
                  <a:pt x="6146" y="1591"/>
                </a:lnTo>
                <a:lnTo>
                  <a:pt x="6125" y="1518"/>
                </a:lnTo>
                <a:lnTo>
                  <a:pt x="6104" y="1498"/>
                </a:lnTo>
                <a:lnTo>
                  <a:pt x="6064" y="1508"/>
                </a:lnTo>
                <a:lnTo>
                  <a:pt x="6007" y="1508"/>
                </a:lnTo>
                <a:lnTo>
                  <a:pt x="5960" y="1550"/>
                </a:lnTo>
                <a:lnTo>
                  <a:pt x="5981" y="1601"/>
                </a:lnTo>
                <a:lnTo>
                  <a:pt x="5908" y="1662"/>
                </a:lnTo>
                <a:lnTo>
                  <a:pt x="5892" y="1591"/>
                </a:lnTo>
                <a:lnTo>
                  <a:pt x="5845" y="1611"/>
                </a:lnTo>
                <a:lnTo>
                  <a:pt x="5715" y="1620"/>
                </a:lnTo>
                <a:lnTo>
                  <a:pt x="5649" y="1601"/>
                </a:lnTo>
                <a:lnTo>
                  <a:pt x="5736" y="1540"/>
                </a:lnTo>
                <a:lnTo>
                  <a:pt x="5711" y="1489"/>
                </a:lnTo>
                <a:lnTo>
                  <a:pt x="5659" y="1489"/>
                </a:lnTo>
                <a:lnTo>
                  <a:pt x="5612" y="1466"/>
                </a:lnTo>
                <a:lnTo>
                  <a:pt x="5529" y="1425"/>
                </a:lnTo>
                <a:lnTo>
                  <a:pt x="5489" y="1386"/>
                </a:lnTo>
                <a:lnTo>
                  <a:pt x="5442" y="1373"/>
                </a:lnTo>
                <a:lnTo>
                  <a:pt x="5404" y="1405"/>
                </a:lnTo>
                <a:lnTo>
                  <a:pt x="5338" y="1425"/>
                </a:lnTo>
                <a:lnTo>
                  <a:pt x="5385" y="1344"/>
                </a:lnTo>
                <a:lnTo>
                  <a:pt x="5281" y="1415"/>
                </a:lnTo>
                <a:lnTo>
                  <a:pt x="5265" y="1312"/>
                </a:lnTo>
                <a:lnTo>
                  <a:pt x="5244" y="1303"/>
                </a:lnTo>
                <a:lnTo>
                  <a:pt x="5204" y="1354"/>
                </a:lnTo>
                <a:lnTo>
                  <a:pt x="5152" y="1386"/>
                </a:lnTo>
                <a:lnTo>
                  <a:pt x="5152" y="1335"/>
                </a:lnTo>
                <a:lnTo>
                  <a:pt x="5063" y="1364"/>
                </a:lnTo>
                <a:lnTo>
                  <a:pt x="4970" y="1415"/>
                </a:lnTo>
                <a:lnTo>
                  <a:pt x="4912" y="1405"/>
                </a:lnTo>
                <a:lnTo>
                  <a:pt x="4834" y="1437"/>
                </a:lnTo>
                <a:lnTo>
                  <a:pt x="4768" y="1489"/>
                </a:lnTo>
                <a:lnTo>
                  <a:pt x="4731" y="1476"/>
                </a:lnTo>
                <a:lnTo>
                  <a:pt x="4695" y="1415"/>
                </a:lnTo>
                <a:lnTo>
                  <a:pt x="4627" y="1396"/>
                </a:lnTo>
                <a:lnTo>
                  <a:pt x="4591" y="1373"/>
                </a:lnTo>
                <a:lnTo>
                  <a:pt x="4549" y="1344"/>
                </a:lnTo>
                <a:lnTo>
                  <a:pt x="4478" y="1354"/>
                </a:lnTo>
                <a:lnTo>
                  <a:pt x="4452" y="1344"/>
                </a:lnTo>
                <a:lnTo>
                  <a:pt x="4379" y="1335"/>
                </a:lnTo>
                <a:lnTo>
                  <a:pt x="4311" y="1303"/>
                </a:lnTo>
                <a:lnTo>
                  <a:pt x="4259" y="1312"/>
                </a:lnTo>
                <a:lnTo>
                  <a:pt x="4208" y="1293"/>
                </a:lnTo>
                <a:lnTo>
                  <a:pt x="4229" y="1261"/>
                </a:lnTo>
                <a:lnTo>
                  <a:pt x="4161" y="1261"/>
                </a:lnTo>
                <a:lnTo>
                  <a:pt x="4125" y="1283"/>
                </a:lnTo>
                <a:lnTo>
                  <a:pt x="4130" y="1232"/>
                </a:lnTo>
                <a:lnTo>
                  <a:pt x="4083" y="1200"/>
                </a:lnTo>
                <a:lnTo>
                  <a:pt x="3970" y="1261"/>
                </a:lnTo>
                <a:lnTo>
                  <a:pt x="3939" y="1261"/>
                </a:lnTo>
                <a:lnTo>
                  <a:pt x="3819" y="1303"/>
                </a:lnTo>
                <a:lnTo>
                  <a:pt x="3767" y="1322"/>
                </a:lnTo>
                <a:lnTo>
                  <a:pt x="3680" y="1373"/>
                </a:lnTo>
                <a:lnTo>
                  <a:pt x="3628" y="1425"/>
                </a:lnTo>
                <a:lnTo>
                  <a:pt x="3534" y="1476"/>
                </a:lnTo>
                <a:lnTo>
                  <a:pt x="3456" y="1489"/>
                </a:lnTo>
                <a:lnTo>
                  <a:pt x="3390" y="1550"/>
                </a:lnTo>
                <a:lnTo>
                  <a:pt x="3420" y="1579"/>
                </a:lnTo>
                <a:lnTo>
                  <a:pt x="3430" y="1630"/>
                </a:lnTo>
                <a:lnTo>
                  <a:pt x="3420" y="1694"/>
                </a:lnTo>
                <a:lnTo>
                  <a:pt x="3446" y="1733"/>
                </a:lnTo>
                <a:lnTo>
                  <a:pt x="3430" y="1806"/>
                </a:lnTo>
                <a:lnTo>
                  <a:pt x="3331" y="1816"/>
                </a:lnTo>
                <a:lnTo>
                  <a:pt x="3378" y="1755"/>
                </a:lnTo>
                <a:lnTo>
                  <a:pt x="3343" y="1755"/>
                </a:lnTo>
                <a:lnTo>
                  <a:pt x="3202" y="1816"/>
                </a:lnTo>
                <a:lnTo>
                  <a:pt x="3105" y="1858"/>
                </a:lnTo>
                <a:lnTo>
                  <a:pt x="3114" y="1928"/>
                </a:lnTo>
                <a:lnTo>
                  <a:pt x="3098" y="1980"/>
                </a:lnTo>
                <a:lnTo>
                  <a:pt x="3150" y="2012"/>
                </a:lnTo>
                <a:lnTo>
                  <a:pt x="3223" y="1989"/>
                </a:lnTo>
                <a:lnTo>
                  <a:pt x="3244" y="2021"/>
                </a:lnTo>
                <a:lnTo>
                  <a:pt x="3275" y="1989"/>
                </a:lnTo>
                <a:lnTo>
                  <a:pt x="3338" y="1970"/>
                </a:lnTo>
                <a:lnTo>
                  <a:pt x="3369" y="1970"/>
                </a:lnTo>
                <a:lnTo>
                  <a:pt x="3306" y="2012"/>
                </a:lnTo>
                <a:lnTo>
                  <a:pt x="3317" y="2031"/>
                </a:lnTo>
                <a:lnTo>
                  <a:pt x="3291" y="2092"/>
                </a:lnTo>
                <a:lnTo>
                  <a:pt x="3228" y="2124"/>
                </a:lnTo>
                <a:lnTo>
                  <a:pt x="3202" y="2114"/>
                </a:lnTo>
                <a:lnTo>
                  <a:pt x="3131" y="2175"/>
                </a:lnTo>
                <a:lnTo>
                  <a:pt x="3110" y="2156"/>
                </a:lnTo>
                <a:lnTo>
                  <a:pt x="3063" y="2166"/>
                </a:lnTo>
                <a:lnTo>
                  <a:pt x="3006" y="2227"/>
                </a:lnTo>
                <a:lnTo>
                  <a:pt x="2923" y="2297"/>
                </a:lnTo>
                <a:lnTo>
                  <a:pt x="2860" y="2371"/>
                </a:lnTo>
                <a:lnTo>
                  <a:pt x="2865" y="2422"/>
                </a:lnTo>
                <a:lnTo>
                  <a:pt x="2825" y="2493"/>
                </a:lnTo>
                <a:lnTo>
                  <a:pt x="2839" y="2525"/>
                </a:lnTo>
                <a:lnTo>
                  <a:pt x="2846" y="2576"/>
                </a:lnTo>
                <a:lnTo>
                  <a:pt x="2923" y="2554"/>
                </a:lnTo>
                <a:lnTo>
                  <a:pt x="2928" y="2596"/>
                </a:lnTo>
                <a:lnTo>
                  <a:pt x="2891" y="2647"/>
                </a:lnTo>
                <a:lnTo>
                  <a:pt x="2850" y="2721"/>
                </a:lnTo>
                <a:lnTo>
                  <a:pt x="2881" y="2721"/>
                </a:lnTo>
                <a:lnTo>
                  <a:pt x="2959" y="2670"/>
                </a:lnTo>
                <a:lnTo>
                  <a:pt x="2938" y="2730"/>
                </a:lnTo>
                <a:lnTo>
                  <a:pt x="2980" y="2689"/>
                </a:lnTo>
                <a:lnTo>
                  <a:pt x="2975" y="2750"/>
                </a:lnTo>
                <a:lnTo>
                  <a:pt x="3027" y="2708"/>
                </a:lnTo>
                <a:lnTo>
                  <a:pt x="3032" y="2730"/>
                </a:lnTo>
                <a:lnTo>
                  <a:pt x="3110" y="2689"/>
                </a:lnTo>
                <a:lnTo>
                  <a:pt x="3042" y="2759"/>
                </a:lnTo>
                <a:lnTo>
                  <a:pt x="2980" y="2862"/>
                </a:lnTo>
                <a:lnTo>
                  <a:pt x="2917" y="2904"/>
                </a:lnTo>
                <a:lnTo>
                  <a:pt x="2891" y="2926"/>
                </a:lnTo>
                <a:lnTo>
                  <a:pt x="2782" y="3006"/>
                </a:lnTo>
                <a:lnTo>
                  <a:pt x="2731" y="3058"/>
                </a:lnTo>
                <a:lnTo>
                  <a:pt x="2658" y="3067"/>
                </a:lnTo>
                <a:lnTo>
                  <a:pt x="2570" y="3141"/>
                </a:lnTo>
                <a:lnTo>
                  <a:pt x="2497" y="3183"/>
                </a:lnTo>
                <a:lnTo>
                  <a:pt x="2410" y="3244"/>
                </a:lnTo>
                <a:lnTo>
                  <a:pt x="2405" y="3263"/>
                </a:lnTo>
                <a:lnTo>
                  <a:pt x="2514" y="3221"/>
                </a:lnTo>
                <a:lnTo>
                  <a:pt x="2580" y="3183"/>
                </a:lnTo>
                <a:lnTo>
                  <a:pt x="2653" y="3141"/>
                </a:lnTo>
                <a:lnTo>
                  <a:pt x="2721" y="3099"/>
                </a:lnTo>
                <a:lnTo>
                  <a:pt x="2747" y="3109"/>
                </a:lnTo>
                <a:lnTo>
                  <a:pt x="2834" y="3058"/>
                </a:lnTo>
                <a:lnTo>
                  <a:pt x="2886" y="2997"/>
                </a:lnTo>
                <a:lnTo>
                  <a:pt x="2995" y="2936"/>
                </a:lnTo>
                <a:lnTo>
                  <a:pt x="3042" y="2875"/>
                </a:lnTo>
                <a:lnTo>
                  <a:pt x="3110" y="2843"/>
                </a:lnTo>
                <a:lnTo>
                  <a:pt x="3192" y="2782"/>
                </a:lnTo>
                <a:lnTo>
                  <a:pt x="3291" y="2698"/>
                </a:lnTo>
                <a:lnTo>
                  <a:pt x="3286" y="2637"/>
                </a:lnTo>
                <a:lnTo>
                  <a:pt x="3409" y="2544"/>
                </a:lnTo>
                <a:lnTo>
                  <a:pt x="3487" y="2464"/>
                </a:lnTo>
                <a:lnTo>
                  <a:pt x="3586" y="2390"/>
                </a:lnTo>
                <a:lnTo>
                  <a:pt x="3581" y="2422"/>
                </a:lnTo>
                <a:lnTo>
                  <a:pt x="3508" y="2464"/>
                </a:lnTo>
                <a:lnTo>
                  <a:pt x="3420" y="2586"/>
                </a:lnTo>
                <a:lnTo>
                  <a:pt x="3383" y="2657"/>
                </a:lnTo>
                <a:lnTo>
                  <a:pt x="3456" y="2637"/>
                </a:lnTo>
                <a:lnTo>
                  <a:pt x="3519" y="2586"/>
                </a:lnTo>
                <a:lnTo>
                  <a:pt x="3591" y="2567"/>
                </a:lnTo>
                <a:lnTo>
                  <a:pt x="3623" y="2554"/>
                </a:lnTo>
                <a:lnTo>
                  <a:pt x="3659" y="2474"/>
                </a:lnTo>
                <a:lnTo>
                  <a:pt x="3727" y="2442"/>
                </a:lnTo>
                <a:lnTo>
                  <a:pt x="3757" y="2493"/>
                </a:lnTo>
                <a:lnTo>
                  <a:pt x="3819" y="2554"/>
                </a:lnTo>
                <a:lnTo>
                  <a:pt x="3892" y="2544"/>
                </a:lnTo>
                <a:lnTo>
                  <a:pt x="3953" y="2586"/>
                </a:lnTo>
                <a:lnTo>
                  <a:pt x="3991" y="2605"/>
                </a:lnTo>
                <a:lnTo>
                  <a:pt x="4026" y="2740"/>
                </a:lnTo>
                <a:lnTo>
                  <a:pt x="4063" y="2782"/>
                </a:lnTo>
                <a:lnTo>
                  <a:pt x="4141" y="2782"/>
                </a:lnTo>
                <a:lnTo>
                  <a:pt x="4187" y="2791"/>
                </a:lnTo>
                <a:lnTo>
                  <a:pt x="4156" y="2904"/>
                </a:lnTo>
                <a:lnTo>
                  <a:pt x="4172" y="3006"/>
                </a:lnTo>
                <a:lnTo>
                  <a:pt x="4141" y="3119"/>
                </a:lnTo>
                <a:lnTo>
                  <a:pt x="4167" y="3160"/>
                </a:lnTo>
                <a:lnTo>
                  <a:pt x="4172" y="3212"/>
                </a:lnTo>
                <a:lnTo>
                  <a:pt x="4146" y="3273"/>
                </a:lnTo>
                <a:lnTo>
                  <a:pt x="4167" y="3375"/>
                </a:lnTo>
                <a:lnTo>
                  <a:pt x="4135" y="3478"/>
                </a:lnTo>
                <a:lnTo>
                  <a:pt x="4177" y="3529"/>
                </a:lnTo>
                <a:lnTo>
                  <a:pt x="4141" y="3613"/>
                </a:lnTo>
                <a:lnTo>
                  <a:pt x="4125" y="3725"/>
                </a:lnTo>
                <a:lnTo>
                  <a:pt x="4203" y="3786"/>
                </a:lnTo>
                <a:lnTo>
                  <a:pt x="4219" y="3837"/>
                </a:lnTo>
                <a:lnTo>
                  <a:pt x="4276" y="3972"/>
                </a:lnTo>
                <a:lnTo>
                  <a:pt x="4285" y="3972"/>
                </a:lnTo>
                <a:lnTo>
                  <a:pt x="4264" y="4075"/>
                </a:lnTo>
                <a:lnTo>
                  <a:pt x="4238" y="4187"/>
                </a:lnTo>
                <a:lnTo>
                  <a:pt x="4219" y="4219"/>
                </a:lnTo>
                <a:lnTo>
                  <a:pt x="4229" y="4094"/>
                </a:lnTo>
                <a:lnTo>
                  <a:pt x="4167" y="4056"/>
                </a:lnTo>
                <a:lnTo>
                  <a:pt x="4151" y="4075"/>
                </a:lnTo>
                <a:lnTo>
                  <a:pt x="4146" y="4136"/>
                </a:lnTo>
                <a:lnTo>
                  <a:pt x="4125" y="4248"/>
                </a:lnTo>
                <a:lnTo>
                  <a:pt x="4078" y="4434"/>
                </a:lnTo>
                <a:lnTo>
                  <a:pt x="3995" y="4681"/>
                </a:lnTo>
                <a:lnTo>
                  <a:pt x="3934" y="4803"/>
                </a:lnTo>
                <a:lnTo>
                  <a:pt x="3923" y="4906"/>
                </a:lnTo>
                <a:lnTo>
                  <a:pt x="3892" y="5018"/>
                </a:lnTo>
                <a:lnTo>
                  <a:pt x="3850" y="5134"/>
                </a:lnTo>
                <a:lnTo>
                  <a:pt x="3861" y="5204"/>
                </a:lnTo>
                <a:lnTo>
                  <a:pt x="3845" y="5317"/>
                </a:lnTo>
                <a:lnTo>
                  <a:pt x="3861" y="5429"/>
                </a:lnTo>
                <a:lnTo>
                  <a:pt x="3871" y="5471"/>
                </a:lnTo>
                <a:lnTo>
                  <a:pt x="3866" y="5512"/>
                </a:lnTo>
                <a:lnTo>
                  <a:pt x="3871" y="5698"/>
                </a:lnTo>
                <a:lnTo>
                  <a:pt x="3897" y="5830"/>
                </a:lnTo>
                <a:lnTo>
                  <a:pt x="3887" y="5904"/>
                </a:lnTo>
                <a:lnTo>
                  <a:pt x="3897" y="5933"/>
                </a:lnTo>
                <a:lnTo>
                  <a:pt x="3948" y="5942"/>
                </a:lnTo>
                <a:lnTo>
                  <a:pt x="3960" y="5984"/>
                </a:lnTo>
                <a:lnTo>
                  <a:pt x="3991" y="5984"/>
                </a:lnTo>
                <a:lnTo>
                  <a:pt x="3991" y="6026"/>
                </a:lnTo>
                <a:lnTo>
                  <a:pt x="4012" y="6045"/>
                </a:lnTo>
                <a:lnTo>
                  <a:pt x="4038" y="6119"/>
                </a:lnTo>
                <a:lnTo>
                  <a:pt x="4031" y="6189"/>
                </a:lnTo>
                <a:lnTo>
                  <a:pt x="4038" y="6314"/>
                </a:lnTo>
                <a:lnTo>
                  <a:pt x="4042" y="6417"/>
                </a:lnTo>
                <a:lnTo>
                  <a:pt x="4052" y="6507"/>
                </a:lnTo>
                <a:lnTo>
                  <a:pt x="4057" y="6590"/>
                </a:lnTo>
                <a:lnTo>
                  <a:pt x="4089" y="6632"/>
                </a:lnTo>
                <a:lnTo>
                  <a:pt x="4120" y="6735"/>
                </a:lnTo>
                <a:lnTo>
                  <a:pt x="4109" y="6796"/>
                </a:lnTo>
                <a:lnTo>
                  <a:pt x="4078" y="6847"/>
                </a:lnTo>
                <a:lnTo>
                  <a:pt x="4057" y="6837"/>
                </a:lnTo>
                <a:lnTo>
                  <a:pt x="4052" y="6847"/>
                </a:lnTo>
                <a:lnTo>
                  <a:pt x="4073" y="6918"/>
                </a:lnTo>
                <a:lnTo>
                  <a:pt x="4104" y="6959"/>
                </a:lnTo>
                <a:lnTo>
                  <a:pt x="4115" y="6991"/>
                </a:lnTo>
                <a:lnTo>
                  <a:pt x="4125" y="6969"/>
                </a:lnTo>
                <a:lnTo>
                  <a:pt x="4161" y="7033"/>
                </a:lnTo>
                <a:lnTo>
                  <a:pt x="4182" y="7072"/>
                </a:lnTo>
                <a:lnTo>
                  <a:pt x="4182" y="7155"/>
                </a:lnTo>
                <a:lnTo>
                  <a:pt x="4172" y="7248"/>
                </a:lnTo>
                <a:lnTo>
                  <a:pt x="4198" y="7290"/>
                </a:lnTo>
                <a:lnTo>
                  <a:pt x="4234" y="7351"/>
                </a:lnTo>
                <a:lnTo>
                  <a:pt x="4264" y="7431"/>
                </a:lnTo>
                <a:lnTo>
                  <a:pt x="4276" y="7514"/>
                </a:lnTo>
                <a:lnTo>
                  <a:pt x="4285" y="7514"/>
                </a:lnTo>
                <a:lnTo>
                  <a:pt x="4311" y="7463"/>
                </a:lnTo>
                <a:lnTo>
                  <a:pt x="4316" y="7444"/>
                </a:lnTo>
                <a:lnTo>
                  <a:pt x="4302" y="7380"/>
                </a:lnTo>
                <a:lnTo>
                  <a:pt x="4285" y="7319"/>
                </a:lnTo>
                <a:lnTo>
                  <a:pt x="4255" y="7309"/>
                </a:lnTo>
                <a:lnTo>
                  <a:pt x="4259" y="7239"/>
                </a:lnTo>
                <a:lnTo>
                  <a:pt x="4250" y="7174"/>
                </a:lnTo>
                <a:lnTo>
                  <a:pt x="4238" y="7113"/>
                </a:lnTo>
                <a:lnTo>
                  <a:pt x="4234" y="6991"/>
                </a:lnTo>
                <a:lnTo>
                  <a:pt x="4208" y="6918"/>
                </a:lnTo>
                <a:lnTo>
                  <a:pt x="4198" y="6866"/>
                </a:lnTo>
                <a:lnTo>
                  <a:pt x="4187" y="6837"/>
                </a:lnTo>
                <a:lnTo>
                  <a:pt x="4187" y="6744"/>
                </a:lnTo>
                <a:lnTo>
                  <a:pt x="4177" y="6754"/>
                </a:lnTo>
                <a:lnTo>
                  <a:pt x="4177" y="6703"/>
                </a:lnTo>
                <a:lnTo>
                  <a:pt x="4167" y="6693"/>
                </a:lnTo>
                <a:lnTo>
                  <a:pt x="4161" y="6661"/>
                </a:lnTo>
                <a:lnTo>
                  <a:pt x="4130" y="6571"/>
                </a:lnTo>
                <a:lnTo>
                  <a:pt x="4120" y="6507"/>
                </a:lnTo>
                <a:lnTo>
                  <a:pt x="4130" y="6404"/>
                </a:lnTo>
                <a:lnTo>
                  <a:pt x="4130" y="6343"/>
                </a:lnTo>
                <a:lnTo>
                  <a:pt x="4151" y="6292"/>
                </a:lnTo>
                <a:lnTo>
                  <a:pt x="4177" y="6324"/>
                </a:lnTo>
                <a:lnTo>
                  <a:pt x="4198" y="6324"/>
                </a:lnTo>
                <a:lnTo>
                  <a:pt x="4234" y="6375"/>
                </a:lnTo>
                <a:lnTo>
                  <a:pt x="4224" y="6427"/>
                </a:lnTo>
                <a:lnTo>
                  <a:pt x="4229" y="6529"/>
                </a:lnTo>
                <a:lnTo>
                  <a:pt x="4245" y="6632"/>
                </a:lnTo>
                <a:lnTo>
                  <a:pt x="4238" y="6674"/>
                </a:lnTo>
                <a:lnTo>
                  <a:pt x="4259" y="6744"/>
                </a:lnTo>
                <a:lnTo>
                  <a:pt x="4280" y="6815"/>
                </a:lnTo>
                <a:lnTo>
                  <a:pt x="4311" y="6828"/>
                </a:lnTo>
                <a:lnTo>
                  <a:pt x="4316" y="6918"/>
                </a:lnTo>
                <a:lnTo>
                  <a:pt x="4342" y="6991"/>
                </a:lnTo>
                <a:lnTo>
                  <a:pt x="4368" y="7020"/>
                </a:lnTo>
                <a:lnTo>
                  <a:pt x="4349" y="7104"/>
                </a:lnTo>
                <a:lnTo>
                  <a:pt x="4353" y="7136"/>
                </a:lnTo>
                <a:lnTo>
                  <a:pt x="4400" y="7197"/>
                </a:lnTo>
                <a:lnTo>
                  <a:pt x="4420" y="7277"/>
                </a:lnTo>
                <a:lnTo>
                  <a:pt x="4472" y="7380"/>
                </a:lnTo>
                <a:lnTo>
                  <a:pt x="4509" y="7514"/>
                </a:lnTo>
                <a:lnTo>
                  <a:pt x="4523" y="7585"/>
                </a:lnTo>
                <a:lnTo>
                  <a:pt x="4523" y="7636"/>
                </a:lnTo>
                <a:lnTo>
                  <a:pt x="4540" y="7701"/>
                </a:lnTo>
                <a:lnTo>
                  <a:pt x="4535" y="7752"/>
                </a:lnTo>
                <a:lnTo>
                  <a:pt x="4519" y="7781"/>
                </a:lnTo>
                <a:lnTo>
                  <a:pt x="4523" y="7822"/>
                </a:lnTo>
                <a:lnTo>
                  <a:pt x="4504" y="7832"/>
                </a:lnTo>
                <a:lnTo>
                  <a:pt x="4509" y="7906"/>
                </a:lnTo>
                <a:lnTo>
                  <a:pt x="4535" y="7986"/>
                </a:lnTo>
                <a:lnTo>
                  <a:pt x="4591" y="8070"/>
                </a:lnTo>
                <a:lnTo>
                  <a:pt x="4612" y="8130"/>
                </a:lnTo>
                <a:lnTo>
                  <a:pt x="4669" y="8172"/>
                </a:lnTo>
                <a:lnTo>
                  <a:pt x="4700" y="8182"/>
                </a:lnTo>
                <a:lnTo>
                  <a:pt x="4716" y="8214"/>
                </a:lnTo>
                <a:lnTo>
                  <a:pt x="4757" y="8284"/>
                </a:lnTo>
                <a:lnTo>
                  <a:pt x="4825" y="8345"/>
                </a:lnTo>
                <a:lnTo>
                  <a:pt x="4867" y="8368"/>
                </a:lnTo>
                <a:lnTo>
                  <a:pt x="4919" y="8429"/>
                </a:lnTo>
                <a:lnTo>
                  <a:pt x="4964" y="8448"/>
                </a:lnTo>
                <a:lnTo>
                  <a:pt x="5001" y="8490"/>
                </a:lnTo>
                <a:lnTo>
                  <a:pt x="5032" y="8480"/>
                </a:lnTo>
                <a:lnTo>
                  <a:pt x="5084" y="8429"/>
                </a:lnTo>
                <a:lnTo>
                  <a:pt x="5119" y="8419"/>
                </a:lnTo>
                <a:lnTo>
                  <a:pt x="5166" y="8448"/>
                </a:lnTo>
                <a:lnTo>
                  <a:pt x="5192" y="8490"/>
                </a:lnTo>
                <a:lnTo>
                  <a:pt x="5255" y="8644"/>
                </a:lnTo>
                <a:lnTo>
                  <a:pt x="5286" y="8695"/>
                </a:lnTo>
                <a:lnTo>
                  <a:pt x="5312" y="8727"/>
                </a:lnTo>
                <a:lnTo>
                  <a:pt x="5348" y="8727"/>
                </a:lnTo>
                <a:lnTo>
                  <a:pt x="5379" y="8747"/>
                </a:lnTo>
                <a:lnTo>
                  <a:pt x="5395" y="8779"/>
                </a:lnTo>
                <a:lnTo>
                  <a:pt x="5426" y="8788"/>
                </a:lnTo>
                <a:lnTo>
                  <a:pt x="5451" y="8817"/>
                </a:lnTo>
                <a:lnTo>
                  <a:pt x="5472" y="8830"/>
                </a:lnTo>
                <a:lnTo>
                  <a:pt x="5503" y="8830"/>
                </a:lnTo>
                <a:lnTo>
                  <a:pt x="5515" y="8798"/>
                </a:lnTo>
                <a:lnTo>
                  <a:pt x="5529" y="8807"/>
                </a:lnTo>
                <a:lnTo>
                  <a:pt x="5540" y="8849"/>
                </a:lnTo>
                <a:lnTo>
                  <a:pt x="5534" y="8859"/>
                </a:lnTo>
                <a:lnTo>
                  <a:pt x="5524" y="8840"/>
                </a:lnTo>
                <a:lnTo>
                  <a:pt x="5519" y="8859"/>
                </a:lnTo>
                <a:lnTo>
                  <a:pt x="5545" y="8920"/>
                </a:lnTo>
                <a:lnTo>
                  <a:pt x="5571" y="8961"/>
                </a:lnTo>
                <a:lnTo>
                  <a:pt x="5581" y="9013"/>
                </a:lnTo>
                <a:lnTo>
                  <a:pt x="5607" y="9064"/>
                </a:lnTo>
                <a:lnTo>
                  <a:pt x="5628" y="9106"/>
                </a:lnTo>
                <a:lnTo>
                  <a:pt x="5612" y="9138"/>
                </a:lnTo>
                <a:lnTo>
                  <a:pt x="5628" y="9157"/>
                </a:lnTo>
                <a:lnTo>
                  <a:pt x="5618" y="9199"/>
                </a:lnTo>
                <a:lnTo>
                  <a:pt x="5618" y="9241"/>
                </a:lnTo>
                <a:lnTo>
                  <a:pt x="5623" y="9270"/>
                </a:lnTo>
                <a:lnTo>
                  <a:pt x="5644" y="9279"/>
                </a:lnTo>
                <a:lnTo>
                  <a:pt x="5654" y="9321"/>
                </a:lnTo>
                <a:lnTo>
                  <a:pt x="5670" y="9279"/>
                </a:lnTo>
                <a:lnTo>
                  <a:pt x="5664" y="9250"/>
                </a:lnTo>
                <a:lnTo>
                  <a:pt x="5680" y="9270"/>
                </a:lnTo>
                <a:lnTo>
                  <a:pt x="5685" y="9311"/>
                </a:lnTo>
                <a:lnTo>
                  <a:pt x="5706" y="9330"/>
                </a:lnTo>
                <a:lnTo>
                  <a:pt x="5727" y="9353"/>
                </a:lnTo>
                <a:lnTo>
                  <a:pt x="5741" y="9382"/>
                </a:lnTo>
                <a:lnTo>
                  <a:pt x="5741" y="9414"/>
                </a:lnTo>
                <a:lnTo>
                  <a:pt x="5736" y="9446"/>
                </a:lnTo>
                <a:lnTo>
                  <a:pt x="5748" y="9465"/>
                </a:lnTo>
                <a:lnTo>
                  <a:pt x="5779" y="9497"/>
                </a:lnTo>
                <a:lnTo>
                  <a:pt x="5788" y="9517"/>
                </a:lnTo>
                <a:lnTo>
                  <a:pt x="5788" y="9484"/>
                </a:lnTo>
                <a:lnTo>
                  <a:pt x="5814" y="9484"/>
                </a:lnTo>
                <a:lnTo>
                  <a:pt x="5830" y="9507"/>
                </a:lnTo>
                <a:lnTo>
                  <a:pt x="5856" y="9517"/>
                </a:lnTo>
                <a:lnTo>
                  <a:pt x="5866" y="9568"/>
                </a:lnTo>
                <a:lnTo>
                  <a:pt x="5887" y="9578"/>
                </a:lnTo>
                <a:lnTo>
                  <a:pt x="5892" y="9558"/>
                </a:lnTo>
                <a:lnTo>
                  <a:pt x="5903" y="9639"/>
                </a:lnTo>
                <a:lnTo>
                  <a:pt x="5929" y="9629"/>
                </a:lnTo>
                <a:lnTo>
                  <a:pt x="5939" y="9610"/>
                </a:lnTo>
                <a:lnTo>
                  <a:pt x="5960" y="9587"/>
                </a:lnTo>
                <a:lnTo>
                  <a:pt x="5929" y="9517"/>
                </a:lnTo>
                <a:lnTo>
                  <a:pt x="5939" y="9484"/>
                </a:lnTo>
                <a:lnTo>
                  <a:pt x="5949" y="9484"/>
                </a:lnTo>
                <a:lnTo>
                  <a:pt x="5975" y="9456"/>
                </a:lnTo>
                <a:lnTo>
                  <a:pt x="5991" y="9404"/>
                </a:lnTo>
                <a:lnTo>
                  <a:pt x="6017" y="9395"/>
                </a:lnTo>
                <a:lnTo>
                  <a:pt x="6043" y="9433"/>
                </a:lnTo>
                <a:lnTo>
                  <a:pt x="6052" y="9475"/>
                </a:lnTo>
                <a:lnTo>
                  <a:pt x="6068" y="9484"/>
                </a:lnTo>
                <a:lnTo>
                  <a:pt x="6052" y="9526"/>
                </a:lnTo>
                <a:lnTo>
                  <a:pt x="6064" y="9600"/>
                </a:lnTo>
                <a:lnTo>
                  <a:pt x="6085" y="9639"/>
                </a:lnTo>
                <a:lnTo>
                  <a:pt x="6111" y="9712"/>
                </a:lnTo>
                <a:lnTo>
                  <a:pt x="6115" y="9825"/>
                </a:lnTo>
                <a:lnTo>
                  <a:pt x="6099" y="9857"/>
                </a:lnTo>
                <a:lnTo>
                  <a:pt x="6115" y="9979"/>
                </a:lnTo>
                <a:lnTo>
                  <a:pt x="6099" y="10062"/>
                </a:lnTo>
                <a:lnTo>
                  <a:pt x="6120" y="10091"/>
                </a:lnTo>
                <a:lnTo>
                  <a:pt x="6099" y="10165"/>
                </a:lnTo>
                <a:lnTo>
                  <a:pt x="6073" y="10255"/>
                </a:lnTo>
                <a:lnTo>
                  <a:pt x="6043" y="10267"/>
                </a:lnTo>
                <a:lnTo>
                  <a:pt x="6026" y="10306"/>
                </a:lnTo>
                <a:lnTo>
                  <a:pt x="6026" y="10380"/>
                </a:lnTo>
                <a:lnTo>
                  <a:pt x="6007" y="10389"/>
                </a:lnTo>
                <a:lnTo>
                  <a:pt x="6012" y="10431"/>
                </a:lnTo>
                <a:lnTo>
                  <a:pt x="5970" y="10482"/>
                </a:lnTo>
                <a:lnTo>
                  <a:pt x="5939" y="10511"/>
                </a:lnTo>
                <a:lnTo>
                  <a:pt x="5944" y="10575"/>
                </a:lnTo>
                <a:lnTo>
                  <a:pt x="5918" y="10656"/>
                </a:lnTo>
                <a:lnTo>
                  <a:pt x="5908" y="10739"/>
                </a:lnTo>
                <a:lnTo>
                  <a:pt x="5887" y="10758"/>
                </a:lnTo>
                <a:lnTo>
                  <a:pt x="5897" y="10883"/>
                </a:lnTo>
                <a:lnTo>
                  <a:pt x="5887" y="10922"/>
                </a:lnTo>
                <a:lnTo>
                  <a:pt x="5923" y="10986"/>
                </a:lnTo>
                <a:lnTo>
                  <a:pt x="5944" y="10922"/>
                </a:lnTo>
                <a:lnTo>
                  <a:pt x="5960" y="10986"/>
                </a:lnTo>
                <a:lnTo>
                  <a:pt x="5929" y="11089"/>
                </a:lnTo>
                <a:lnTo>
                  <a:pt x="5882" y="11169"/>
                </a:lnTo>
                <a:lnTo>
                  <a:pt x="5866" y="11262"/>
                </a:lnTo>
                <a:lnTo>
                  <a:pt x="5897" y="11397"/>
                </a:lnTo>
                <a:lnTo>
                  <a:pt x="5877" y="11458"/>
                </a:lnTo>
                <a:lnTo>
                  <a:pt x="5923" y="11509"/>
                </a:lnTo>
                <a:lnTo>
                  <a:pt x="5970" y="11602"/>
                </a:lnTo>
                <a:lnTo>
                  <a:pt x="5991" y="11705"/>
                </a:lnTo>
                <a:lnTo>
                  <a:pt x="6017" y="11766"/>
                </a:lnTo>
                <a:lnTo>
                  <a:pt x="6085" y="12032"/>
                </a:lnTo>
                <a:lnTo>
                  <a:pt x="6151" y="12279"/>
                </a:lnTo>
                <a:lnTo>
                  <a:pt x="6208" y="12462"/>
                </a:lnTo>
                <a:lnTo>
                  <a:pt x="6198" y="12504"/>
                </a:lnTo>
                <a:lnTo>
                  <a:pt x="6229" y="12616"/>
                </a:lnTo>
                <a:lnTo>
                  <a:pt x="6281" y="12699"/>
                </a:lnTo>
                <a:lnTo>
                  <a:pt x="6396" y="12844"/>
                </a:lnTo>
                <a:lnTo>
                  <a:pt x="6519" y="12988"/>
                </a:lnTo>
                <a:lnTo>
                  <a:pt x="6530" y="13040"/>
                </a:lnTo>
                <a:lnTo>
                  <a:pt x="6592" y="13120"/>
                </a:lnTo>
                <a:lnTo>
                  <a:pt x="6613" y="13306"/>
                </a:lnTo>
                <a:lnTo>
                  <a:pt x="6634" y="13530"/>
                </a:lnTo>
                <a:lnTo>
                  <a:pt x="6629" y="13839"/>
                </a:lnTo>
                <a:lnTo>
                  <a:pt x="6629" y="14118"/>
                </a:lnTo>
                <a:lnTo>
                  <a:pt x="6639" y="14384"/>
                </a:lnTo>
                <a:lnTo>
                  <a:pt x="6618" y="14548"/>
                </a:lnTo>
                <a:lnTo>
                  <a:pt x="6643" y="14711"/>
                </a:lnTo>
                <a:lnTo>
                  <a:pt x="6639" y="14824"/>
                </a:lnTo>
                <a:lnTo>
                  <a:pt x="6669" y="15029"/>
                </a:lnTo>
                <a:lnTo>
                  <a:pt x="6669" y="15234"/>
                </a:lnTo>
                <a:lnTo>
                  <a:pt x="6660" y="15452"/>
                </a:lnTo>
                <a:lnTo>
                  <a:pt x="6648" y="15677"/>
                </a:lnTo>
                <a:lnTo>
                  <a:pt x="6629" y="15677"/>
                </a:lnTo>
                <a:lnTo>
                  <a:pt x="6655" y="15831"/>
                </a:lnTo>
                <a:lnTo>
                  <a:pt x="6690" y="15966"/>
                </a:lnTo>
                <a:lnTo>
                  <a:pt x="6674" y="16056"/>
                </a:lnTo>
                <a:lnTo>
                  <a:pt x="6695" y="16303"/>
                </a:lnTo>
                <a:lnTo>
                  <a:pt x="6711" y="16498"/>
                </a:lnTo>
                <a:lnTo>
                  <a:pt x="6752" y="16518"/>
                </a:lnTo>
                <a:lnTo>
                  <a:pt x="6742" y="16344"/>
                </a:lnTo>
                <a:lnTo>
                  <a:pt x="6784" y="16386"/>
                </a:lnTo>
                <a:lnTo>
                  <a:pt x="6804" y="16662"/>
                </a:lnTo>
                <a:lnTo>
                  <a:pt x="6732" y="16611"/>
                </a:lnTo>
                <a:lnTo>
                  <a:pt x="6758" y="16839"/>
                </a:lnTo>
                <a:lnTo>
                  <a:pt x="6726" y="16960"/>
                </a:lnTo>
                <a:lnTo>
                  <a:pt x="6815" y="16993"/>
                </a:lnTo>
                <a:lnTo>
                  <a:pt x="6778" y="17095"/>
                </a:lnTo>
                <a:lnTo>
                  <a:pt x="6778" y="17227"/>
                </a:lnTo>
                <a:lnTo>
                  <a:pt x="6836" y="17455"/>
                </a:lnTo>
                <a:lnTo>
                  <a:pt x="6877" y="17535"/>
                </a:lnTo>
                <a:lnTo>
                  <a:pt x="6881" y="17618"/>
                </a:lnTo>
                <a:lnTo>
                  <a:pt x="6919" y="17698"/>
                </a:lnTo>
                <a:lnTo>
                  <a:pt x="6996" y="17772"/>
                </a:lnTo>
                <a:lnTo>
                  <a:pt x="7079" y="17865"/>
                </a:lnTo>
                <a:lnTo>
                  <a:pt x="7147" y="17904"/>
                </a:lnTo>
                <a:lnTo>
                  <a:pt x="7167" y="17904"/>
                </a:lnTo>
                <a:lnTo>
                  <a:pt x="7147" y="17782"/>
                </a:lnTo>
                <a:lnTo>
                  <a:pt x="7183" y="17730"/>
                </a:lnTo>
                <a:lnTo>
                  <a:pt x="7204" y="17698"/>
                </a:lnTo>
                <a:lnTo>
                  <a:pt x="7251" y="17698"/>
                </a:lnTo>
                <a:lnTo>
                  <a:pt x="7270" y="17711"/>
                </a:lnTo>
                <a:lnTo>
                  <a:pt x="7218" y="17628"/>
                </a:lnTo>
                <a:lnTo>
                  <a:pt x="7178" y="17493"/>
                </a:lnTo>
                <a:lnTo>
                  <a:pt x="7188" y="17432"/>
                </a:lnTo>
                <a:lnTo>
                  <a:pt x="7225" y="17381"/>
                </a:lnTo>
                <a:lnTo>
                  <a:pt x="7230" y="17227"/>
                </a:lnTo>
                <a:lnTo>
                  <a:pt x="7282" y="17156"/>
                </a:lnTo>
                <a:lnTo>
                  <a:pt x="7277" y="17031"/>
                </a:lnTo>
                <a:lnTo>
                  <a:pt x="7225" y="17012"/>
                </a:lnTo>
                <a:lnTo>
                  <a:pt x="7152" y="16909"/>
                </a:lnTo>
                <a:lnTo>
                  <a:pt x="7152" y="16806"/>
                </a:lnTo>
                <a:lnTo>
                  <a:pt x="7183" y="16745"/>
                </a:lnTo>
                <a:lnTo>
                  <a:pt x="7235" y="16745"/>
                </a:lnTo>
                <a:lnTo>
                  <a:pt x="7235" y="16672"/>
                </a:lnTo>
                <a:lnTo>
                  <a:pt x="7225" y="16530"/>
                </a:lnTo>
                <a:lnTo>
                  <a:pt x="7256" y="16447"/>
                </a:lnTo>
                <a:lnTo>
                  <a:pt x="7296" y="16405"/>
                </a:lnTo>
                <a:lnTo>
                  <a:pt x="7270" y="16335"/>
                </a:lnTo>
                <a:lnTo>
                  <a:pt x="7244" y="16386"/>
                </a:lnTo>
                <a:lnTo>
                  <a:pt x="7204" y="16344"/>
                </a:lnTo>
                <a:lnTo>
                  <a:pt x="7178" y="16210"/>
                </a:lnTo>
                <a:lnTo>
                  <a:pt x="7192" y="16171"/>
                </a:lnTo>
                <a:lnTo>
                  <a:pt x="7256" y="16222"/>
                </a:lnTo>
                <a:lnTo>
                  <a:pt x="7307" y="16200"/>
                </a:lnTo>
                <a:lnTo>
                  <a:pt x="7333" y="16149"/>
                </a:lnTo>
                <a:lnTo>
                  <a:pt x="7317" y="16088"/>
                </a:lnTo>
                <a:lnTo>
                  <a:pt x="7312" y="15985"/>
                </a:lnTo>
                <a:lnTo>
                  <a:pt x="7291" y="15902"/>
                </a:lnTo>
                <a:lnTo>
                  <a:pt x="7354" y="15914"/>
                </a:lnTo>
                <a:lnTo>
                  <a:pt x="7468" y="15892"/>
                </a:lnTo>
                <a:lnTo>
                  <a:pt x="7541" y="15821"/>
                </a:lnTo>
                <a:lnTo>
                  <a:pt x="7576" y="15645"/>
                </a:lnTo>
                <a:lnTo>
                  <a:pt x="7571" y="15574"/>
                </a:lnTo>
                <a:lnTo>
                  <a:pt x="7529" y="15513"/>
                </a:lnTo>
                <a:lnTo>
                  <a:pt x="7529" y="15420"/>
                </a:lnTo>
                <a:lnTo>
                  <a:pt x="7447" y="15308"/>
                </a:lnTo>
                <a:lnTo>
                  <a:pt x="7442" y="15234"/>
                </a:lnTo>
                <a:lnTo>
                  <a:pt x="7484" y="15308"/>
                </a:lnTo>
                <a:lnTo>
                  <a:pt x="7524" y="15308"/>
                </a:lnTo>
                <a:lnTo>
                  <a:pt x="7581" y="15369"/>
                </a:lnTo>
                <a:lnTo>
                  <a:pt x="7614" y="15350"/>
                </a:lnTo>
                <a:lnTo>
                  <a:pt x="7654" y="15379"/>
                </a:lnTo>
                <a:lnTo>
                  <a:pt x="7711" y="15298"/>
                </a:lnTo>
                <a:lnTo>
                  <a:pt x="7732" y="15215"/>
                </a:lnTo>
                <a:lnTo>
                  <a:pt x="7763" y="15144"/>
                </a:lnTo>
                <a:lnTo>
                  <a:pt x="7779" y="15010"/>
                </a:lnTo>
                <a:lnTo>
                  <a:pt x="7809" y="14949"/>
                </a:lnTo>
                <a:lnTo>
                  <a:pt x="7856" y="14836"/>
                </a:lnTo>
                <a:lnTo>
                  <a:pt x="7903" y="14599"/>
                </a:lnTo>
                <a:lnTo>
                  <a:pt x="7939" y="14528"/>
                </a:lnTo>
                <a:lnTo>
                  <a:pt x="7950" y="14455"/>
                </a:lnTo>
                <a:lnTo>
                  <a:pt x="7950" y="14323"/>
                </a:lnTo>
                <a:lnTo>
                  <a:pt x="7939" y="14240"/>
                </a:lnTo>
                <a:lnTo>
                  <a:pt x="7939" y="14147"/>
                </a:lnTo>
                <a:lnTo>
                  <a:pt x="7986" y="14002"/>
                </a:lnTo>
                <a:lnTo>
                  <a:pt x="8048" y="13899"/>
                </a:lnTo>
                <a:lnTo>
                  <a:pt x="8116" y="13861"/>
                </a:lnTo>
                <a:lnTo>
                  <a:pt x="8151" y="13797"/>
                </a:lnTo>
                <a:lnTo>
                  <a:pt x="8245" y="13745"/>
                </a:lnTo>
                <a:lnTo>
                  <a:pt x="8313" y="13745"/>
                </a:lnTo>
                <a:lnTo>
                  <a:pt x="8323" y="13665"/>
                </a:lnTo>
                <a:lnTo>
                  <a:pt x="8370" y="13604"/>
                </a:lnTo>
                <a:lnTo>
                  <a:pt x="8375" y="13470"/>
                </a:lnTo>
                <a:lnTo>
                  <a:pt x="8427" y="13283"/>
                </a:lnTo>
                <a:lnTo>
                  <a:pt x="8431" y="13110"/>
                </a:lnTo>
                <a:lnTo>
                  <a:pt x="8452" y="13049"/>
                </a:lnTo>
                <a:lnTo>
                  <a:pt x="8452" y="12966"/>
                </a:lnTo>
                <a:lnTo>
                  <a:pt x="8469" y="12751"/>
                </a:lnTo>
                <a:lnTo>
                  <a:pt x="8457" y="12494"/>
                </a:lnTo>
                <a:lnTo>
                  <a:pt x="8469" y="12401"/>
                </a:lnTo>
                <a:lnTo>
                  <a:pt x="8483" y="12391"/>
                </a:lnTo>
                <a:lnTo>
                  <a:pt x="8530" y="12279"/>
                </a:lnTo>
                <a:lnTo>
                  <a:pt x="8561" y="12125"/>
                </a:lnTo>
                <a:lnTo>
                  <a:pt x="8644" y="11929"/>
                </a:lnTo>
                <a:lnTo>
                  <a:pt x="8676" y="11846"/>
                </a:lnTo>
                <a:lnTo>
                  <a:pt x="8695" y="11621"/>
                </a:lnTo>
                <a:lnTo>
                  <a:pt x="8686" y="11538"/>
                </a:lnTo>
                <a:lnTo>
                  <a:pt x="8665" y="11365"/>
                </a:lnTo>
                <a:lnTo>
                  <a:pt x="8644" y="11323"/>
                </a:lnTo>
                <a:lnTo>
                  <a:pt x="8592" y="11313"/>
                </a:lnTo>
                <a:lnTo>
                  <a:pt x="8546" y="11272"/>
                </a:lnTo>
                <a:lnTo>
                  <a:pt x="8462" y="11118"/>
                </a:lnTo>
                <a:lnTo>
                  <a:pt x="8375" y="11005"/>
                </a:lnTo>
                <a:lnTo>
                  <a:pt x="8281" y="11015"/>
                </a:lnTo>
                <a:lnTo>
                  <a:pt x="8167" y="10944"/>
                </a:lnTo>
                <a:lnTo>
                  <a:pt x="8095" y="10986"/>
                </a:lnTo>
                <a:lnTo>
                  <a:pt x="8106" y="10912"/>
                </a:lnTo>
                <a:lnTo>
                  <a:pt x="8073" y="10832"/>
                </a:lnTo>
                <a:lnTo>
                  <a:pt x="7976" y="10749"/>
                </a:lnTo>
                <a:lnTo>
                  <a:pt x="7899" y="10697"/>
                </a:lnTo>
                <a:lnTo>
                  <a:pt x="7852" y="10790"/>
                </a:lnTo>
                <a:lnTo>
                  <a:pt x="7852" y="10656"/>
                </a:lnTo>
                <a:lnTo>
                  <a:pt x="7743" y="10627"/>
                </a:lnTo>
                <a:lnTo>
                  <a:pt x="7722" y="10585"/>
                </a:lnTo>
                <a:lnTo>
                  <a:pt x="7769" y="10482"/>
                </a:lnTo>
                <a:lnTo>
                  <a:pt x="7769" y="10380"/>
                </a:lnTo>
                <a:lnTo>
                  <a:pt x="7737" y="10357"/>
                </a:lnTo>
                <a:lnTo>
                  <a:pt x="7701" y="10123"/>
                </a:lnTo>
                <a:lnTo>
                  <a:pt x="7691" y="10049"/>
                </a:lnTo>
                <a:lnTo>
                  <a:pt x="7670" y="10049"/>
                </a:lnTo>
                <a:lnTo>
                  <a:pt x="7659" y="9998"/>
                </a:lnTo>
                <a:lnTo>
                  <a:pt x="7597" y="9886"/>
                </a:lnTo>
                <a:lnTo>
                  <a:pt x="7550" y="9857"/>
                </a:lnTo>
                <a:lnTo>
                  <a:pt x="7529" y="9834"/>
                </a:lnTo>
                <a:lnTo>
                  <a:pt x="7468" y="9793"/>
                </a:lnTo>
                <a:lnTo>
                  <a:pt x="7416" y="9805"/>
                </a:lnTo>
                <a:lnTo>
                  <a:pt x="7411" y="9834"/>
                </a:lnTo>
                <a:lnTo>
                  <a:pt x="7338" y="9805"/>
                </a:lnTo>
                <a:lnTo>
                  <a:pt x="7312" y="9764"/>
                </a:lnTo>
                <a:lnTo>
                  <a:pt x="7282" y="9690"/>
                </a:lnTo>
                <a:lnTo>
                  <a:pt x="7260" y="9690"/>
                </a:lnTo>
                <a:lnTo>
                  <a:pt x="7260" y="9619"/>
                </a:lnTo>
                <a:lnTo>
                  <a:pt x="7225" y="9526"/>
                </a:lnTo>
                <a:lnTo>
                  <a:pt x="7183" y="9475"/>
                </a:lnTo>
                <a:lnTo>
                  <a:pt x="7162" y="9446"/>
                </a:lnTo>
                <a:lnTo>
                  <a:pt x="7131" y="9456"/>
                </a:lnTo>
                <a:lnTo>
                  <a:pt x="7121" y="9343"/>
                </a:lnTo>
                <a:lnTo>
                  <a:pt x="7079" y="9270"/>
                </a:lnTo>
                <a:lnTo>
                  <a:pt x="7032" y="9260"/>
                </a:lnTo>
                <a:lnTo>
                  <a:pt x="7011" y="9199"/>
                </a:lnTo>
                <a:lnTo>
                  <a:pt x="7063" y="9157"/>
                </a:lnTo>
                <a:lnTo>
                  <a:pt x="6992" y="9157"/>
                </a:lnTo>
                <a:lnTo>
                  <a:pt x="6919" y="9167"/>
                </a:lnTo>
                <a:lnTo>
                  <a:pt x="6914" y="9209"/>
                </a:lnTo>
                <a:lnTo>
                  <a:pt x="6877" y="9250"/>
                </a:lnTo>
                <a:lnTo>
                  <a:pt x="6836" y="9228"/>
                </a:lnTo>
                <a:lnTo>
                  <a:pt x="6799" y="9167"/>
                </a:lnTo>
                <a:lnTo>
                  <a:pt x="6737" y="9189"/>
                </a:lnTo>
                <a:lnTo>
                  <a:pt x="6681" y="9176"/>
                </a:lnTo>
                <a:lnTo>
                  <a:pt x="6681" y="9138"/>
                </a:lnTo>
                <a:lnTo>
                  <a:pt x="6643" y="9064"/>
                </a:lnTo>
                <a:lnTo>
                  <a:pt x="6603" y="9055"/>
                </a:lnTo>
                <a:lnTo>
                  <a:pt x="6582" y="8961"/>
                </a:lnTo>
                <a:lnTo>
                  <a:pt x="6561" y="9003"/>
                </a:lnTo>
                <a:lnTo>
                  <a:pt x="6566" y="9074"/>
                </a:lnTo>
                <a:lnTo>
                  <a:pt x="6488" y="9125"/>
                </a:lnTo>
                <a:lnTo>
                  <a:pt x="6488" y="9228"/>
                </a:lnTo>
                <a:lnTo>
                  <a:pt x="6509" y="9279"/>
                </a:lnTo>
                <a:lnTo>
                  <a:pt x="6493" y="9372"/>
                </a:lnTo>
                <a:lnTo>
                  <a:pt x="6462" y="9382"/>
                </a:lnTo>
                <a:lnTo>
                  <a:pt x="6447" y="9279"/>
                </a:lnTo>
                <a:lnTo>
                  <a:pt x="6473" y="9199"/>
                </a:lnTo>
                <a:lnTo>
                  <a:pt x="6478" y="9125"/>
                </a:lnTo>
                <a:lnTo>
                  <a:pt x="6457" y="9064"/>
                </a:lnTo>
                <a:lnTo>
                  <a:pt x="6493" y="9045"/>
                </a:lnTo>
                <a:lnTo>
                  <a:pt x="6499" y="9013"/>
                </a:lnTo>
                <a:lnTo>
                  <a:pt x="6509" y="8971"/>
                </a:lnTo>
                <a:lnTo>
                  <a:pt x="6493" y="8933"/>
                </a:lnTo>
                <a:lnTo>
                  <a:pt x="6473" y="8920"/>
                </a:lnTo>
                <a:lnTo>
                  <a:pt x="6441" y="8994"/>
                </a:lnTo>
                <a:lnTo>
                  <a:pt x="6422" y="9022"/>
                </a:lnTo>
                <a:lnTo>
                  <a:pt x="6370" y="9096"/>
                </a:lnTo>
                <a:lnTo>
                  <a:pt x="6323" y="9074"/>
                </a:lnTo>
                <a:lnTo>
                  <a:pt x="6318" y="9106"/>
                </a:lnTo>
                <a:lnTo>
                  <a:pt x="6281" y="9106"/>
                </a:lnTo>
                <a:lnTo>
                  <a:pt x="6240" y="9176"/>
                </a:lnTo>
                <a:lnTo>
                  <a:pt x="6229" y="9292"/>
                </a:lnTo>
                <a:lnTo>
                  <a:pt x="6224" y="9330"/>
                </a:lnTo>
                <a:lnTo>
                  <a:pt x="6198" y="9353"/>
                </a:lnTo>
                <a:lnTo>
                  <a:pt x="6151" y="9446"/>
                </a:lnTo>
                <a:lnTo>
                  <a:pt x="6120" y="9433"/>
                </a:lnTo>
                <a:lnTo>
                  <a:pt x="6099" y="9404"/>
                </a:lnTo>
                <a:lnTo>
                  <a:pt x="6078" y="9363"/>
                </a:lnTo>
                <a:lnTo>
                  <a:pt x="6052" y="9330"/>
                </a:lnTo>
                <a:lnTo>
                  <a:pt x="6022" y="9330"/>
                </a:lnTo>
                <a:lnTo>
                  <a:pt x="6022" y="9321"/>
                </a:lnTo>
                <a:lnTo>
                  <a:pt x="5991" y="9311"/>
                </a:lnTo>
                <a:lnTo>
                  <a:pt x="5970" y="9353"/>
                </a:lnTo>
                <a:lnTo>
                  <a:pt x="5934" y="9382"/>
                </a:lnTo>
                <a:lnTo>
                  <a:pt x="5903" y="9414"/>
                </a:lnTo>
                <a:lnTo>
                  <a:pt x="5877" y="9424"/>
                </a:lnTo>
                <a:lnTo>
                  <a:pt x="5861" y="9395"/>
                </a:lnTo>
                <a:lnTo>
                  <a:pt x="5851" y="9404"/>
                </a:lnTo>
                <a:lnTo>
                  <a:pt x="5830" y="9395"/>
                </a:lnTo>
                <a:lnTo>
                  <a:pt x="5830" y="9363"/>
                </a:lnTo>
                <a:lnTo>
                  <a:pt x="5809" y="9321"/>
                </a:lnTo>
                <a:lnTo>
                  <a:pt x="5783" y="9260"/>
                </a:lnTo>
                <a:lnTo>
                  <a:pt x="5762" y="9209"/>
                </a:lnTo>
                <a:lnTo>
                  <a:pt x="5748" y="9125"/>
                </a:lnTo>
                <a:lnTo>
                  <a:pt x="5741" y="9106"/>
                </a:lnTo>
                <a:lnTo>
                  <a:pt x="5741" y="9074"/>
                </a:lnTo>
                <a:lnTo>
                  <a:pt x="5753" y="9035"/>
                </a:lnTo>
                <a:lnTo>
                  <a:pt x="5753" y="9003"/>
                </a:lnTo>
                <a:lnTo>
                  <a:pt x="5758" y="8942"/>
                </a:lnTo>
                <a:lnTo>
                  <a:pt x="5767" y="8933"/>
                </a:lnTo>
                <a:lnTo>
                  <a:pt x="5767" y="8868"/>
                </a:lnTo>
                <a:lnTo>
                  <a:pt x="5767" y="8830"/>
                </a:lnTo>
                <a:lnTo>
                  <a:pt x="5774" y="8766"/>
                </a:lnTo>
                <a:lnTo>
                  <a:pt x="5779" y="8714"/>
                </a:lnTo>
                <a:lnTo>
                  <a:pt x="5800" y="8676"/>
                </a:lnTo>
                <a:lnTo>
                  <a:pt x="5793" y="8625"/>
                </a:lnTo>
                <a:lnTo>
                  <a:pt x="5800" y="8593"/>
                </a:lnTo>
                <a:lnTo>
                  <a:pt x="5804" y="8583"/>
                </a:lnTo>
                <a:lnTo>
                  <a:pt x="5788" y="8541"/>
                </a:lnTo>
                <a:lnTo>
                  <a:pt x="5767" y="8522"/>
                </a:lnTo>
                <a:lnTo>
                  <a:pt x="5753" y="8490"/>
                </a:lnTo>
                <a:lnTo>
                  <a:pt x="5736" y="8458"/>
                </a:lnTo>
                <a:lnTo>
                  <a:pt x="5727" y="8458"/>
                </a:lnTo>
                <a:lnTo>
                  <a:pt x="5701" y="8439"/>
                </a:lnTo>
                <a:lnTo>
                  <a:pt x="5685" y="8448"/>
                </a:lnTo>
                <a:lnTo>
                  <a:pt x="5670" y="8458"/>
                </a:lnTo>
                <a:lnTo>
                  <a:pt x="5659" y="8448"/>
                </a:lnTo>
                <a:lnTo>
                  <a:pt x="5638" y="8439"/>
                </a:lnTo>
                <a:lnTo>
                  <a:pt x="5633" y="8458"/>
                </a:lnTo>
                <a:lnTo>
                  <a:pt x="5612" y="8471"/>
                </a:lnTo>
                <a:lnTo>
                  <a:pt x="5581" y="8471"/>
                </a:lnTo>
                <a:lnTo>
                  <a:pt x="5555" y="8458"/>
                </a:lnTo>
                <a:lnTo>
                  <a:pt x="5545" y="8471"/>
                </a:lnTo>
                <a:lnTo>
                  <a:pt x="5540" y="8458"/>
                </a:lnTo>
                <a:lnTo>
                  <a:pt x="5524" y="8458"/>
                </a:lnTo>
                <a:lnTo>
                  <a:pt x="5508" y="8480"/>
                </a:lnTo>
                <a:lnTo>
                  <a:pt x="5503" y="8480"/>
                </a:lnTo>
                <a:lnTo>
                  <a:pt x="5489" y="8458"/>
                </a:lnTo>
                <a:lnTo>
                  <a:pt x="5482" y="8480"/>
                </a:lnTo>
                <a:lnTo>
                  <a:pt x="5463" y="8458"/>
                </a:lnTo>
                <a:lnTo>
                  <a:pt x="5477" y="8406"/>
                </a:lnTo>
                <a:lnTo>
                  <a:pt x="5489" y="8406"/>
                </a:lnTo>
                <a:lnTo>
                  <a:pt x="5503" y="8368"/>
                </a:lnTo>
                <a:lnTo>
                  <a:pt x="5515" y="8294"/>
                </a:lnTo>
                <a:lnTo>
                  <a:pt x="5508" y="8284"/>
                </a:lnTo>
                <a:lnTo>
                  <a:pt x="5519" y="8233"/>
                </a:lnTo>
                <a:lnTo>
                  <a:pt x="5515" y="8214"/>
                </a:lnTo>
                <a:lnTo>
                  <a:pt x="5529" y="8163"/>
                </a:lnTo>
                <a:lnTo>
                  <a:pt x="5529" y="8121"/>
                </a:lnTo>
                <a:lnTo>
                  <a:pt x="5519" y="8121"/>
                </a:lnTo>
                <a:lnTo>
                  <a:pt x="5519" y="8098"/>
                </a:lnTo>
                <a:lnTo>
                  <a:pt x="5534" y="8098"/>
                </a:lnTo>
                <a:lnTo>
                  <a:pt x="5545" y="8130"/>
                </a:lnTo>
                <a:lnTo>
                  <a:pt x="5571" y="8028"/>
                </a:lnTo>
                <a:lnTo>
                  <a:pt x="5581" y="7967"/>
                </a:lnTo>
                <a:lnTo>
                  <a:pt x="5571" y="7944"/>
                </a:lnTo>
                <a:lnTo>
                  <a:pt x="5592" y="7864"/>
                </a:lnTo>
                <a:lnTo>
                  <a:pt x="5628" y="7781"/>
                </a:lnTo>
                <a:lnTo>
                  <a:pt x="5638" y="7720"/>
                </a:lnTo>
                <a:lnTo>
                  <a:pt x="5623" y="7688"/>
                </a:lnTo>
                <a:lnTo>
                  <a:pt x="5586" y="7701"/>
                </a:lnTo>
                <a:lnTo>
                  <a:pt x="5534" y="7688"/>
                </a:lnTo>
                <a:lnTo>
                  <a:pt x="5468" y="7720"/>
                </a:lnTo>
                <a:lnTo>
                  <a:pt x="5426" y="7761"/>
                </a:lnTo>
                <a:lnTo>
                  <a:pt x="5416" y="7803"/>
                </a:lnTo>
                <a:lnTo>
                  <a:pt x="5400" y="7916"/>
                </a:lnTo>
                <a:lnTo>
                  <a:pt x="5379" y="7996"/>
                </a:lnTo>
                <a:lnTo>
                  <a:pt x="5338" y="8047"/>
                </a:lnTo>
                <a:lnTo>
                  <a:pt x="5301" y="8070"/>
                </a:lnTo>
                <a:lnTo>
                  <a:pt x="5255" y="8098"/>
                </a:lnTo>
                <a:lnTo>
                  <a:pt x="5208" y="8111"/>
                </a:lnTo>
                <a:lnTo>
                  <a:pt x="5152" y="8150"/>
                </a:lnTo>
                <a:lnTo>
                  <a:pt x="5131" y="8089"/>
                </a:lnTo>
                <a:lnTo>
                  <a:pt x="5068" y="8060"/>
                </a:lnTo>
                <a:lnTo>
                  <a:pt x="5053" y="7986"/>
                </a:lnTo>
                <a:lnTo>
                  <a:pt x="5042" y="7916"/>
                </a:lnTo>
                <a:lnTo>
                  <a:pt x="5011" y="7813"/>
                </a:lnTo>
                <a:lnTo>
                  <a:pt x="5006" y="7701"/>
                </a:lnTo>
                <a:lnTo>
                  <a:pt x="4996" y="7636"/>
                </a:lnTo>
                <a:lnTo>
                  <a:pt x="4990" y="7566"/>
                </a:lnTo>
                <a:lnTo>
                  <a:pt x="5001" y="7495"/>
                </a:lnTo>
                <a:lnTo>
                  <a:pt x="5022" y="7319"/>
                </a:lnTo>
                <a:lnTo>
                  <a:pt x="5037" y="7216"/>
                </a:lnTo>
                <a:lnTo>
                  <a:pt x="5074" y="7094"/>
                </a:lnTo>
                <a:lnTo>
                  <a:pt x="5068" y="7052"/>
                </a:lnTo>
                <a:lnTo>
                  <a:pt x="5074" y="6982"/>
                </a:lnTo>
                <a:lnTo>
                  <a:pt x="5084" y="6889"/>
                </a:lnTo>
                <a:lnTo>
                  <a:pt x="5105" y="6828"/>
                </a:lnTo>
                <a:lnTo>
                  <a:pt x="5140" y="6764"/>
                </a:lnTo>
                <a:lnTo>
                  <a:pt x="5208" y="6703"/>
                </a:lnTo>
                <a:lnTo>
                  <a:pt x="5275" y="6600"/>
                </a:lnTo>
                <a:lnTo>
                  <a:pt x="5327" y="6571"/>
                </a:lnTo>
                <a:lnTo>
                  <a:pt x="5364" y="6558"/>
                </a:lnTo>
                <a:lnTo>
                  <a:pt x="5400" y="6600"/>
                </a:lnTo>
                <a:lnTo>
                  <a:pt x="5456" y="6581"/>
                </a:lnTo>
                <a:lnTo>
                  <a:pt x="5489" y="6651"/>
                </a:lnTo>
                <a:lnTo>
                  <a:pt x="5534" y="6651"/>
                </a:lnTo>
                <a:lnTo>
                  <a:pt x="5555" y="6632"/>
                </a:lnTo>
                <a:lnTo>
                  <a:pt x="5576" y="6651"/>
                </a:lnTo>
                <a:lnTo>
                  <a:pt x="5592" y="6632"/>
                </a:lnTo>
                <a:lnTo>
                  <a:pt x="5581" y="6600"/>
                </a:lnTo>
                <a:lnTo>
                  <a:pt x="5586" y="6549"/>
                </a:lnTo>
                <a:lnTo>
                  <a:pt x="5581" y="6507"/>
                </a:lnTo>
                <a:lnTo>
                  <a:pt x="5607" y="6488"/>
                </a:lnTo>
                <a:lnTo>
                  <a:pt x="5654" y="6478"/>
                </a:lnTo>
                <a:lnTo>
                  <a:pt x="5706" y="6497"/>
                </a:lnTo>
                <a:lnTo>
                  <a:pt x="5774" y="6478"/>
                </a:lnTo>
                <a:lnTo>
                  <a:pt x="5804" y="6520"/>
                </a:lnTo>
                <a:lnTo>
                  <a:pt x="5826" y="6581"/>
                </a:lnTo>
                <a:lnTo>
                  <a:pt x="5835" y="6581"/>
                </a:lnTo>
                <a:lnTo>
                  <a:pt x="5903" y="6520"/>
                </a:lnTo>
                <a:lnTo>
                  <a:pt x="5923" y="6539"/>
                </a:lnTo>
                <a:lnTo>
                  <a:pt x="5955" y="6661"/>
                </a:lnTo>
                <a:lnTo>
                  <a:pt x="5965" y="6735"/>
                </a:lnTo>
                <a:lnTo>
                  <a:pt x="5944" y="6828"/>
                </a:lnTo>
                <a:lnTo>
                  <a:pt x="5944" y="6879"/>
                </a:lnTo>
                <a:lnTo>
                  <a:pt x="5965" y="6982"/>
                </a:lnTo>
                <a:lnTo>
                  <a:pt x="5986" y="7094"/>
                </a:lnTo>
                <a:lnTo>
                  <a:pt x="6000" y="7123"/>
                </a:lnTo>
                <a:lnTo>
                  <a:pt x="6007" y="7187"/>
                </a:lnTo>
                <a:lnTo>
                  <a:pt x="6038" y="7206"/>
                </a:lnTo>
                <a:lnTo>
                  <a:pt x="6052" y="7187"/>
                </a:lnTo>
                <a:lnTo>
                  <a:pt x="6073" y="7104"/>
                </a:lnTo>
                <a:lnTo>
                  <a:pt x="6085" y="7052"/>
                </a:lnTo>
                <a:lnTo>
                  <a:pt x="6094" y="6959"/>
                </a:lnTo>
                <a:lnTo>
                  <a:pt x="6078" y="6805"/>
                </a:lnTo>
                <a:lnTo>
                  <a:pt x="6085" y="6744"/>
                </a:lnTo>
                <a:lnTo>
                  <a:pt x="6068" y="6642"/>
                </a:lnTo>
                <a:lnTo>
                  <a:pt x="6064" y="6529"/>
                </a:lnTo>
                <a:lnTo>
                  <a:pt x="6064" y="6436"/>
                </a:lnTo>
                <a:lnTo>
                  <a:pt x="6085" y="6334"/>
                </a:lnTo>
                <a:lnTo>
                  <a:pt x="6120" y="6263"/>
                </a:lnTo>
                <a:lnTo>
                  <a:pt x="6162" y="6189"/>
                </a:lnTo>
                <a:lnTo>
                  <a:pt x="6234" y="6109"/>
                </a:lnTo>
                <a:lnTo>
                  <a:pt x="6250" y="6058"/>
                </a:lnTo>
                <a:lnTo>
                  <a:pt x="6285" y="6006"/>
                </a:lnTo>
                <a:lnTo>
                  <a:pt x="6311" y="6006"/>
                </a:lnTo>
                <a:lnTo>
                  <a:pt x="6363" y="5923"/>
                </a:lnTo>
                <a:lnTo>
                  <a:pt x="6426" y="5881"/>
                </a:lnTo>
                <a:lnTo>
                  <a:pt x="6478" y="5779"/>
                </a:lnTo>
                <a:lnTo>
                  <a:pt x="6488" y="5647"/>
                </a:lnTo>
                <a:lnTo>
                  <a:pt x="6488" y="5596"/>
                </a:lnTo>
                <a:lnTo>
                  <a:pt x="6473" y="5583"/>
                </a:lnTo>
                <a:lnTo>
                  <a:pt x="6488" y="5461"/>
                </a:lnTo>
                <a:lnTo>
                  <a:pt x="6457" y="5419"/>
                </a:lnTo>
                <a:lnTo>
                  <a:pt x="6488" y="5429"/>
                </a:lnTo>
                <a:lnTo>
                  <a:pt x="6493" y="5349"/>
                </a:lnTo>
                <a:lnTo>
                  <a:pt x="6509" y="5288"/>
                </a:lnTo>
                <a:lnTo>
                  <a:pt x="6499" y="5400"/>
                </a:lnTo>
                <a:lnTo>
                  <a:pt x="6519" y="5451"/>
                </a:lnTo>
                <a:lnTo>
                  <a:pt x="6493" y="5544"/>
                </a:lnTo>
                <a:lnTo>
                  <a:pt x="6493" y="5554"/>
                </a:lnTo>
                <a:lnTo>
                  <a:pt x="6545" y="5442"/>
                </a:lnTo>
                <a:lnTo>
                  <a:pt x="6566" y="5390"/>
                </a:lnTo>
                <a:lnTo>
                  <a:pt x="6577" y="5339"/>
                </a:lnTo>
                <a:lnTo>
                  <a:pt x="6566" y="5317"/>
                </a:lnTo>
                <a:lnTo>
                  <a:pt x="6566" y="5246"/>
                </a:lnTo>
                <a:lnTo>
                  <a:pt x="6577" y="5275"/>
                </a:lnTo>
                <a:lnTo>
                  <a:pt x="6587" y="5288"/>
                </a:lnTo>
                <a:lnTo>
                  <a:pt x="6587" y="5317"/>
                </a:lnTo>
                <a:lnTo>
                  <a:pt x="6643" y="5214"/>
                </a:lnTo>
                <a:lnTo>
                  <a:pt x="6669" y="5121"/>
                </a:lnTo>
                <a:lnTo>
                  <a:pt x="6655" y="5111"/>
                </a:lnTo>
                <a:lnTo>
                  <a:pt x="6681" y="5070"/>
                </a:lnTo>
                <a:lnTo>
                  <a:pt x="6674" y="5092"/>
                </a:lnTo>
                <a:lnTo>
                  <a:pt x="6711" y="5092"/>
                </a:lnTo>
                <a:lnTo>
                  <a:pt x="6794" y="5050"/>
                </a:lnTo>
                <a:lnTo>
                  <a:pt x="6784" y="5018"/>
                </a:lnTo>
                <a:lnTo>
                  <a:pt x="6695" y="5050"/>
                </a:lnTo>
                <a:lnTo>
                  <a:pt x="6747" y="5009"/>
                </a:lnTo>
                <a:lnTo>
                  <a:pt x="6784" y="4999"/>
                </a:lnTo>
                <a:lnTo>
                  <a:pt x="6810" y="4999"/>
                </a:lnTo>
                <a:lnTo>
                  <a:pt x="6851" y="4980"/>
                </a:lnTo>
                <a:lnTo>
                  <a:pt x="6877" y="4980"/>
                </a:lnTo>
                <a:lnTo>
                  <a:pt x="6919" y="4957"/>
                </a:lnTo>
                <a:lnTo>
                  <a:pt x="6928" y="4916"/>
                </a:lnTo>
                <a:lnTo>
                  <a:pt x="6919" y="4887"/>
                </a:lnTo>
                <a:lnTo>
                  <a:pt x="6919" y="4938"/>
                </a:lnTo>
                <a:lnTo>
                  <a:pt x="6893" y="4928"/>
                </a:lnTo>
                <a:lnTo>
                  <a:pt x="6888" y="4864"/>
                </a:lnTo>
                <a:lnTo>
                  <a:pt x="6898" y="4794"/>
                </a:lnTo>
                <a:lnTo>
                  <a:pt x="6907" y="4761"/>
                </a:lnTo>
                <a:lnTo>
                  <a:pt x="6954" y="4681"/>
                </a:lnTo>
                <a:lnTo>
                  <a:pt x="7022" y="4640"/>
                </a:lnTo>
                <a:lnTo>
                  <a:pt x="7084" y="4588"/>
                </a:lnTo>
                <a:lnTo>
                  <a:pt x="7152" y="4527"/>
                </a:lnTo>
                <a:lnTo>
                  <a:pt x="7152" y="4486"/>
                </a:lnTo>
                <a:lnTo>
                  <a:pt x="7213" y="4466"/>
                </a:lnTo>
                <a:lnTo>
                  <a:pt x="7303" y="4466"/>
                </a:lnTo>
                <a:lnTo>
                  <a:pt x="7188" y="4579"/>
                </a:lnTo>
                <a:lnTo>
                  <a:pt x="7173" y="4691"/>
                </a:lnTo>
                <a:lnTo>
                  <a:pt x="7213" y="4701"/>
                </a:lnTo>
                <a:lnTo>
                  <a:pt x="7291" y="4598"/>
                </a:lnTo>
                <a:lnTo>
                  <a:pt x="7354" y="4547"/>
                </a:lnTo>
                <a:lnTo>
                  <a:pt x="7484" y="4466"/>
                </a:lnTo>
                <a:lnTo>
                  <a:pt x="7567" y="4383"/>
                </a:lnTo>
                <a:lnTo>
                  <a:pt x="7536" y="4332"/>
                </a:lnTo>
                <a:lnTo>
                  <a:pt x="7550" y="4239"/>
                </a:lnTo>
                <a:lnTo>
                  <a:pt x="7473" y="4383"/>
                </a:lnTo>
                <a:lnTo>
                  <a:pt x="7380" y="4402"/>
                </a:lnTo>
                <a:lnTo>
                  <a:pt x="7317" y="4341"/>
                </a:lnTo>
                <a:lnTo>
                  <a:pt x="7317" y="4239"/>
                </a:lnTo>
                <a:lnTo>
                  <a:pt x="7322" y="4094"/>
                </a:lnTo>
                <a:lnTo>
                  <a:pt x="7390" y="4004"/>
                </a:lnTo>
                <a:lnTo>
                  <a:pt x="7354" y="3940"/>
                </a:lnTo>
                <a:lnTo>
                  <a:pt x="7270" y="3953"/>
                </a:lnTo>
                <a:lnTo>
                  <a:pt x="7141" y="4065"/>
                </a:lnTo>
                <a:lnTo>
                  <a:pt x="7022" y="4239"/>
                </a:lnTo>
                <a:lnTo>
                  <a:pt x="6975" y="4261"/>
                </a:lnTo>
                <a:lnTo>
                  <a:pt x="7058" y="4136"/>
                </a:lnTo>
                <a:lnTo>
                  <a:pt x="7167" y="3963"/>
                </a:lnTo>
                <a:lnTo>
                  <a:pt x="7244" y="3902"/>
                </a:lnTo>
                <a:lnTo>
                  <a:pt x="7307" y="3809"/>
                </a:lnTo>
                <a:lnTo>
                  <a:pt x="7364" y="3799"/>
                </a:lnTo>
                <a:lnTo>
                  <a:pt x="7442" y="3799"/>
                </a:lnTo>
                <a:lnTo>
                  <a:pt x="7550" y="3828"/>
                </a:lnTo>
                <a:lnTo>
                  <a:pt x="7644" y="3809"/>
                </a:lnTo>
                <a:lnTo>
                  <a:pt x="7727" y="3696"/>
                </a:lnTo>
                <a:lnTo>
                  <a:pt x="7821" y="3655"/>
                </a:lnTo>
                <a:lnTo>
                  <a:pt x="7866" y="3603"/>
                </a:lnTo>
                <a:lnTo>
                  <a:pt x="7913" y="3561"/>
                </a:lnTo>
                <a:lnTo>
                  <a:pt x="7934" y="3407"/>
                </a:lnTo>
                <a:lnTo>
                  <a:pt x="7924" y="3366"/>
                </a:lnTo>
                <a:lnTo>
                  <a:pt x="7882" y="3347"/>
                </a:lnTo>
                <a:lnTo>
                  <a:pt x="7882" y="3234"/>
                </a:lnTo>
                <a:lnTo>
                  <a:pt x="7861" y="3193"/>
                </a:lnTo>
                <a:lnTo>
                  <a:pt x="7784" y="3160"/>
                </a:lnTo>
                <a:lnTo>
                  <a:pt x="7753" y="3090"/>
                </a:lnTo>
                <a:lnTo>
                  <a:pt x="7701" y="3016"/>
                </a:lnTo>
                <a:lnTo>
                  <a:pt x="7743" y="2936"/>
                </a:lnTo>
                <a:lnTo>
                  <a:pt x="7717" y="2782"/>
                </a:lnTo>
                <a:lnTo>
                  <a:pt x="7691" y="2628"/>
                </a:lnTo>
                <a:lnTo>
                  <a:pt x="7680" y="2516"/>
                </a:lnTo>
                <a:lnTo>
                  <a:pt x="7633" y="2567"/>
                </a:lnTo>
                <a:lnTo>
                  <a:pt x="7555" y="2708"/>
                </a:lnTo>
                <a:lnTo>
                  <a:pt x="7468" y="2782"/>
                </a:lnTo>
                <a:lnTo>
                  <a:pt x="7447" y="2698"/>
                </a:lnTo>
                <a:lnTo>
                  <a:pt x="7406" y="2689"/>
                </a:lnTo>
                <a:lnTo>
                  <a:pt x="7432" y="2525"/>
                </a:lnTo>
                <a:lnTo>
                  <a:pt x="7463" y="2422"/>
                </a:lnTo>
                <a:lnTo>
                  <a:pt x="7380" y="2413"/>
                </a:lnTo>
                <a:lnTo>
                  <a:pt x="7374" y="2361"/>
                </a:lnTo>
                <a:lnTo>
                  <a:pt x="7338" y="2288"/>
                </a:lnTo>
                <a:lnTo>
                  <a:pt x="7303" y="2246"/>
                </a:lnTo>
                <a:lnTo>
                  <a:pt x="7256" y="2288"/>
                </a:lnTo>
                <a:lnTo>
                  <a:pt x="7209" y="2268"/>
                </a:lnTo>
                <a:lnTo>
                  <a:pt x="7141" y="2236"/>
                </a:lnTo>
                <a:lnTo>
                  <a:pt x="7100" y="2268"/>
                </a:lnTo>
                <a:lnTo>
                  <a:pt x="7058" y="2464"/>
                </a:lnTo>
                <a:lnTo>
                  <a:pt x="7048" y="2576"/>
                </a:lnTo>
                <a:lnTo>
                  <a:pt x="6950" y="2698"/>
                </a:lnTo>
                <a:lnTo>
                  <a:pt x="6985" y="2801"/>
                </a:lnTo>
                <a:lnTo>
                  <a:pt x="6992" y="2904"/>
                </a:lnTo>
                <a:lnTo>
                  <a:pt x="6971" y="2987"/>
                </a:lnTo>
                <a:lnTo>
                  <a:pt x="6919" y="3080"/>
                </a:lnTo>
                <a:lnTo>
                  <a:pt x="6841" y="3170"/>
                </a:lnTo>
                <a:lnTo>
                  <a:pt x="6742" y="3234"/>
                </a:lnTo>
                <a:lnTo>
                  <a:pt x="6763" y="3295"/>
                </a:lnTo>
                <a:lnTo>
                  <a:pt x="6737" y="3501"/>
                </a:lnTo>
                <a:lnTo>
                  <a:pt x="6674" y="3632"/>
                </a:lnTo>
                <a:lnTo>
                  <a:pt x="6629" y="3674"/>
                </a:lnTo>
                <a:lnTo>
                  <a:pt x="6577" y="3552"/>
                </a:lnTo>
                <a:lnTo>
                  <a:pt x="6577" y="3407"/>
                </a:lnTo>
                <a:lnTo>
                  <a:pt x="6596" y="3286"/>
                </a:lnTo>
                <a:lnTo>
                  <a:pt x="6634" y="3170"/>
                </a:lnTo>
                <a:lnTo>
                  <a:pt x="6582" y="3151"/>
                </a:lnTo>
                <a:lnTo>
                  <a:pt x="6504" y="3151"/>
                </a:lnTo>
                <a:lnTo>
                  <a:pt x="6462" y="3090"/>
                </a:lnTo>
                <a:lnTo>
                  <a:pt x="6410" y="3058"/>
                </a:lnTo>
                <a:lnTo>
                  <a:pt x="6396" y="2997"/>
                </a:lnTo>
                <a:lnTo>
                  <a:pt x="6358" y="2945"/>
                </a:lnTo>
                <a:lnTo>
                  <a:pt x="6281" y="2894"/>
                </a:lnTo>
                <a:lnTo>
                  <a:pt x="6203" y="2926"/>
                </a:lnTo>
                <a:lnTo>
                  <a:pt x="6214" y="2824"/>
                </a:lnTo>
                <a:lnTo>
                  <a:pt x="6229" y="2708"/>
                </a:lnTo>
                <a:lnTo>
                  <a:pt x="6167" y="2689"/>
                </a:lnTo>
                <a:lnTo>
                  <a:pt x="6219" y="2535"/>
                </a:lnTo>
                <a:lnTo>
                  <a:pt x="6271" y="2442"/>
                </a:lnTo>
                <a:lnTo>
                  <a:pt x="6370" y="2297"/>
                </a:lnTo>
                <a:lnTo>
                  <a:pt x="6462" y="2207"/>
                </a:lnTo>
                <a:lnTo>
                  <a:pt x="6525" y="2185"/>
                </a:lnTo>
                <a:lnTo>
                  <a:pt x="6556" y="2114"/>
                </a:lnTo>
                <a:lnTo>
                  <a:pt x="6613" y="2063"/>
                </a:lnTo>
                <a:lnTo>
                  <a:pt x="6681" y="2053"/>
                </a:lnTo>
                <a:lnTo>
                  <a:pt x="6763" y="1970"/>
                </a:lnTo>
                <a:lnTo>
                  <a:pt x="6794" y="1919"/>
                </a:lnTo>
                <a:lnTo>
                  <a:pt x="6877" y="1816"/>
                </a:lnTo>
                <a:lnTo>
                  <a:pt x="6907" y="1755"/>
                </a:lnTo>
                <a:lnTo>
                  <a:pt x="6945" y="1797"/>
                </a:lnTo>
                <a:lnTo>
                  <a:pt x="7011" y="1774"/>
                </a:lnTo>
                <a:lnTo>
                  <a:pt x="7131" y="1694"/>
                </a:lnTo>
                <a:lnTo>
                  <a:pt x="7157" y="1630"/>
                </a:lnTo>
                <a:lnTo>
                  <a:pt x="7147" y="1569"/>
                </a:lnTo>
                <a:lnTo>
                  <a:pt x="7204" y="1508"/>
                </a:lnTo>
                <a:lnTo>
                  <a:pt x="7218" y="1457"/>
                </a:lnTo>
                <a:lnTo>
                  <a:pt x="7183" y="1396"/>
                </a:lnTo>
                <a:lnTo>
                  <a:pt x="7126" y="1386"/>
                </a:lnTo>
                <a:lnTo>
                  <a:pt x="7063" y="1373"/>
                </a:lnTo>
                <a:lnTo>
                  <a:pt x="7011" y="1498"/>
                </a:lnTo>
                <a:lnTo>
                  <a:pt x="6945" y="1601"/>
                </a:lnTo>
                <a:lnTo>
                  <a:pt x="6867" y="1681"/>
                </a:lnTo>
                <a:lnTo>
                  <a:pt x="6851" y="1601"/>
                </a:lnTo>
                <a:lnTo>
                  <a:pt x="6898" y="1518"/>
                </a:lnTo>
                <a:lnTo>
                  <a:pt x="6877" y="1447"/>
                </a:lnTo>
                <a:lnTo>
                  <a:pt x="6778" y="1527"/>
                </a:lnTo>
                <a:lnTo>
                  <a:pt x="6825" y="1415"/>
                </a:lnTo>
                <a:lnTo>
                  <a:pt x="6752" y="1396"/>
                </a:lnTo>
                <a:lnTo>
                  <a:pt x="6815" y="1335"/>
                </a:lnTo>
                <a:lnTo>
                  <a:pt x="6815" y="1210"/>
                </a:lnTo>
                <a:lnTo>
                  <a:pt x="6794" y="1158"/>
                </a:lnTo>
                <a:lnTo>
                  <a:pt x="6747" y="1139"/>
                </a:lnTo>
                <a:close/>
                <a:moveTo>
                  <a:pt x="3105" y="1181"/>
                </a:moveTo>
                <a:lnTo>
                  <a:pt x="3093" y="1190"/>
                </a:lnTo>
                <a:lnTo>
                  <a:pt x="3027" y="1261"/>
                </a:lnTo>
                <a:lnTo>
                  <a:pt x="3088" y="1261"/>
                </a:lnTo>
                <a:lnTo>
                  <a:pt x="3157" y="1232"/>
                </a:lnTo>
                <a:lnTo>
                  <a:pt x="3171" y="1210"/>
                </a:lnTo>
                <a:lnTo>
                  <a:pt x="3140" y="1181"/>
                </a:lnTo>
                <a:lnTo>
                  <a:pt x="3105" y="1181"/>
                </a:lnTo>
                <a:close/>
                <a:moveTo>
                  <a:pt x="18507" y="1190"/>
                </a:moveTo>
                <a:lnTo>
                  <a:pt x="18490" y="1232"/>
                </a:lnTo>
                <a:lnTo>
                  <a:pt x="18533" y="1271"/>
                </a:lnTo>
                <a:lnTo>
                  <a:pt x="18575" y="1261"/>
                </a:lnTo>
                <a:lnTo>
                  <a:pt x="18507" y="1190"/>
                </a:lnTo>
                <a:close/>
                <a:moveTo>
                  <a:pt x="6525" y="1344"/>
                </a:moveTo>
                <a:lnTo>
                  <a:pt x="6473" y="1396"/>
                </a:lnTo>
                <a:lnTo>
                  <a:pt x="6415" y="1425"/>
                </a:lnTo>
                <a:lnTo>
                  <a:pt x="6452" y="1476"/>
                </a:lnTo>
                <a:lnTo>
                  <a:pt x="6493" y="1466"/>
                </a:lnTo>
                <a:lnTo>
                  <a:pt x="6540" y="1498"/>
                </a:lnTo>
                <a:lnTo>
                  <a:pt x="6587" y="1457"/>
                </a:lnTo>
                <a:lnTo>
                  <a:pt x="6577" y="1415"/>
                </a:lnTo>
                <a:lnTo>
                  <a:pt x="6571" y="1396"/>
                </a:lnTo>
                <a:lnTo>
                  <a:pt x="6556" y="1373"/>
                </a:lnTo>
                <a:lnTo>
                  <a:pt x="6525" y="1344"/>
                </a:lnTo>
                <a:close/>
                <a:moveTo>
                  <a:pt x="2855" y="1476"/>
                </a:moveTo>
                <a:lnTo>
                  <a:pt x="2497" y="1938"/>
                </a:lnTo>
                <a:lnTo>
                  <a:pt x="2561" y="1899"/>
                </a:lnTo>
                <a:lnTo>
                  <a:pt x="2580" y="1835"/>
                </a:lnTo>
                <a:lnTo>
                  <a:pt x="2658" y="1806"/>
                </a:lnTo>
                <a:lnTo>
                  <a:pt x="2612" y="1858"/>
                </a:lnTo>
                <a:lnTo>
                  <a:pt x="2606" y="1899"/>
                </a:lnTo>
                <a:lnTo>
                  <a:pt x="2674" y="1877"/>
                </a:lnTo>
                <a:lnTo>
                  <a:pt x="2705" y="1899"/>
                </a:lnTo>
                <a:lnTo>
                  <a:pt x="2679" y="1951"/>
                </a:lnTo>
                <a:lnTo>
                  <a:pt x="2716" y="1989"/>
                </a:lnTo>
                <a:lnTo>
                  <a:pt x="2721" y="2031"/>
                </a:lnTo>
                <a:lnTo>
                  <a:pt x="2761" y="2031"/>
                </a:lnTo>
                <a:lnTo>
                  <a:pt x="2799" y="2012"/>
                </a:lnTo>
                <a:lnTo>
                  <a:pt x="2881" y="1887"/>
                </a:lnTo>
                <a:lnTo>
                  <a:pt x="2964" y="1877"/>
                </a:lnTo>
                <a:lnTo>
                  <a:pt x="3046" y="1826"/>
                </a:lnTo>
                <a:lnTo>
                  <a:pt x="3037" y="1713"/>
                </a:lnTo>
                <a:lnTo>
                  <a:pt x="2928" y="1694"/>
                </a:lnTo>
                <a:lnTo>
                  <a:pt x="2876" y="1784"/>
                </a:lnTo>
                <a:lnTo>
                  <a:pt x="2865" y="1755"/>
                </a:lnTo>
                <a:lnTo>
                  <a:pt x="2923" y="1681"/>
                </a:lnTo>
                <a:lnTo>
                  <a:pt x="2891" y="1569"/>
                </a:lnTo>
                <a:lnTo>
                  <a:pt x="2855" y="1476"/>
                </a:lnTo>
                <a:close/>
                <a:moveTo>
                  <a:pt x="7421" y="1559"/>
                </a:moveTo>
                <a:lnTo>
                  <a:pt x="7380" y="1569"/>
                </a:lnTo>
                <a:lnTo>
                  <a:pt x="7338" y="1630"/>
                </a:lnTo>
                <a:lnTo>
                  <a:pt x="7328" y="1694"/>
                </a:lnTo>
                <a:lnTo>
                  <a:pt x="7380" y="1681"/>
                </a:lnTo>
                <a:lnTo>
                  <a:pt x="7421" y="1652"/>
                </a:lnTo>
                <a:lnTo>
                  <a:pt x="7432" y="1643"/>
                </a:lnTo>
                <a:lnTo>
                  <a:pt x="7447" y="1591"/>
                </a:lnTo>
                <a:lnTo>
                  <a:pt x="7421" y="1559"/>
                </a:lnTo>
                <a:close/>
                <a:moveTo>
                  <a:pt x="10064" y="1765"/>
                </a:moveTo>
                <a:lnTo>
                  <a:pt x="9986" y="1826"/>
                </a:lnTo>
                <a:lnTo>
                  <a:pt x="9934" y="1784"/>
                </a:lnTo>
                <a:lnTo>
                  <a:pt x="9857" y="1858"/>
                </a:lnTo>
                <a:lnTo>
                  <a:pt x="9795" y="1774"/>
                </a:lnTo>
                <a:lnTo>
                  <a:pt x="9722" y="1797"/>
                </a:lnTo>
                <a:lnTo>
                  <a:pt x="9687" y="1867"/>
                </a:lnTo>
                <a:lnTo>
                  <a:pt x="9779" y="1899"/>
                </a:lnTo>
                <a:lnTo>
                  <a:pt x="9779" y="1928"/>
                </a:lnTo>
                <a:lnTo>
                  <a:pt x="9696" y="1960"/>
                </a:lnTo>
                <a:lnTo>
                  <a:pt x="9790" y="2012"/>
                </a:lnTo>
                <a:lnTo>
                  <a:pt x="9738" y="2063"/>
                </a:lnTo>
                <a:lnTo>
                  <a:pt x="9868" y="2105"/>
                </a:lnTo>
                <a:lnTo>
                  <a:pt x="9925" y="2124"/>
                </a:lnTo>
                <a:lnTo>
                  <a:pt x="9965" y="2105"/>
                </a:lnTo>
                <a:lnTo>
                  <a:pt x="10106" y="2021"/>
                </a:lnTo>
                <a:lnTo>
                  <a:pt x="10172" y="1928"/>
                </a:lnTo>
                <a:lnTo>
                  <a:pt x="10127" y="1848"/>
                </a:lnTo>
                <a:lnTo>
                  <a:pt x="10142" y="1765"/>
                </a:lnTo>
                <a:lnTo>
                  <a:pt x="10064" y="1765"/>
                </a:lnTo>
                <a:close/>
                <a:moveTo>
                  <a:pt x="6872" y="1858"/>
                </a:moveTo>
                <a:lnTo>
                  <a:pt x="6815" y="1960"/>
                </a:lnTo>
                <a:lnTo>
                  <a:pt x="6778" y="2063"/>
                </a:lnTo>
                <a:lnTo>
                  <a:pt x="6716" y="2114"/>
                </a:lnTo>
                <a:lnTo>
                  <a:pt x="6784" y="2105"/>
                </a:lnTo>
                <a:lnTo>
                  <a:pt x="6773" y="2175"/>
                </a:lnTo>
                <a:lnTo>
                  <a:pt x="6862" y="2114"/>
                </a:lnTo>
                <a:lnTo>
                  <a:pt x="6928" y="2053"/>
                </a:lnTo>
                <a:lnTo>
                  <a:pt x="6940" y="2105"/>
                </a:lnTo>
                <a:lnTo>
                  <a:pt x="7001" y="2134"/>
                </a:lnTo>
                <a:lnTo>
                  <a:pt x="7058" y="2092"/>
                </a:lnTo>
                <a:lnTo>
                  <a:pt x="7037" y="2053"/>
                </a:lnTo>
                <a:lnTo>
                  <a:pt x="7001" y="2063"/>
                </a:lnTo>
                <a:lnTo>
                  <a:pt x="7011" y="2012"/>
                </a:lnTo>
                <a:lnTo>
                  <a:pt x="6975" y="1970"/>
                </a:lnTo>
                <a:lnTo>
                  <a:pt x="6933" y="1928"/>
                </a:lnTo>
                <a:lnTo>
                  <a:pt x="6919" y="1899"/>
                </a:lnTo>
                <a:lnTo>
                  <a:pt x="6893" y="1919"/>
                </a:lnTo>
                <a:lnTo>
                  <a:pt x="6898" y="1867"/>
                </a:lnTo>
                <a:lnTo>
                  <a:pt x="6872" y="1858"/>
                </a:lnTo>
                <a:close/>
                <a:moveTo>
                  <a:pt x="2778" y="2092"/>
                </a:moveTo>
                <a:lnTo>
                  <a:pt x="2747" y="2134"/>
                </a:lnTo>
                <a:lnTo>
                  <a:pt x="2752" y="2143"/>
                </a:lnTo>
                <a:lnTo>
                  <a:pt x="2794" y="2134"/>
                </a:lnTo>
                <a:lnTo>
                  <a:pt x="2799" y="2166"/>
                </a:lnTo>
                <a:lnTo>
                  <a:pt x="2820" y="2185"/>
                </a:lnTo>
                <a:lnTo>
                  <a:pt x="2871" y="2166"/>
                </a:lnTo>
                <a:lnTo>
                  <a:pt x="2881" y="2143"/>
                </a:lnTo>
                <a:lnTo>
                  <a:pt x="2846" y="2134"/>
                </a:lnTo>
                <a:lnTo>
                  <a:pt x="2829" y="2105"/>
                </a:lnTo>
                <a:lnTo>
                  <a:pt x="2794" y="2114"/>
                </a:lnTo>
                <a:lnTo>
                  <a:pt x="2778" y="2092"/>
                </a:lnTo>
                <a:close/>
                <a:moveTo>
                  <a:pt x="6877" y="2195"/>
                </a:moveTo>
                <a:lnTo>
                  <a:pt x="6825" y="2246"/>
                </a:lnTo>
                <a:lnTo>
                  <a:pt x="6825" y="2288"/>
                </a:lnTo>
                <a:lnTo>
                  <a:pt x="6856" y="2288"/>
                </a:lnTo>
                <a:lnTo>
                  <a:pt x="6933" y="2217"/>
                </a:lnTo>
                <a:lnTo>
                  <a:pt x="6940" y="2195"/>
                </a:lnTo>
                <a:lnTo>
                  <a:pt x="6877" y="2195"/>
                </a:lnTo>
                <a:close/>
                <a:moveTo>
                  <a:pt x="7011" y="2259"/>
                </a:moveTo>
                <a:lnTo>
                  <a:pt x="6985" y="2297"/>
                </a:lnTo>
                <a:lnTo>
                  <a:pt x="6980" y="2310"/>
                </a:lnTo>
                <a:lnTo>
                  <a:pt x="6980" y="2339"/>
                </a:lnTo>
                <a:lnTo>
                  <a:pt x="6996" y="2349"/>
                </a:lnTo>
                <a:lnTo>
                  <a:pt x="7037" y="2288"/>
                </a:lnTo>
                <a:lnTo>
                  <a:pt x="7032" y="2259"/>
                </a:lnTo>
                <a:lnTo>
                  <a:pt x="7011" y="2259"/>
                </a:lnTo>
                <a:close/>
                <a:moveTo>
                  <a:pt x="2756" y="2503"/>
                </a:moveTo>
                <a:lnTo>
                  <a:pt x="2700" y="2525"/>
                </a:lnTo>
                <a:lnTo>
                  <a:pt x="2705" y="2567"/>
                </a:lnTo>
                <a:lnTo>
                  <a:pt x="2726" y="2586"/>
                </a:lnTo>
                <a:lnTo>
                  <a:pt x="2768" y="2567"/>
                </a:lnTo>
                <a:lnTo>
                  <a:pt x="2794" y="2516"/>
                </a:lnTo>
                <a:lnTo>
                  <a:pt x="2756" y="2503"/>
                </a:lnTo>
                <a:close/>
                <a:moveTo>
                  <a:pt x="10556" y="2730"/>
                </a:moveTo>
                <a:lnTo>
                  <a:pt x="10516" y="2833"/>
                </a:lnTo>
                <a:lnTo>
                  <a:pt x="10495" y="2955"/>
                </a:lnTo>
                <a:lnTo>
                  <a:pt x="10516" y="3029"/>
                </a:lnTo>
                <a:lnTo>
                  <a:pt x="10521" y="3151"/>
                </a:lnTo>
                <a:lnTo>
                  <a:pt x="10547" y="3090"/>
                </a:lnTo>
                <a:lnTo>
                  <a:pt x="10561" y="3119"/>
                </a:lnTo>
                <a:lnTo>
                  <a:pt x="10542" y="3183"/>
                </a:lnTo>
                <a:lnTo>
                  <a:pt x="10556" y="3212"/>
                </a:lnTo>
                <a:lnTo>
                  <a:pt x="10613" y="3234"/>
                </a:lnTo>
                <a:lnTo>
                  <a:pt x="10650" y="3314"/>
                </a:lnTo>
                <a:lnTo>
                  <a:pt x="10639" y="3398"/>
                </a:lnTo>
                <a:lnTo>
                  <a:pt x="10568" y="3375"/>
                </a:lnTo>
                <a:lnTo>
                  <a:pt x="10556" y="3468"/>
                </a:lnTo>
                <a:lnTo>
                  <a:pt x="10582" y="3542"/>
                </a:lnTo>
                <a:lnTo>
                  <a:pt x="10525" y="3581"/>
                </a:lnTo>
                <a:lnTo>
                  <a:pt x="10542" y="3632"/>
                </a:lnTo>
                <a:lnTo>
                  <a:pt x="10624" y="3655"/>
                </a:lnTo>
                <a:lnTo>
                  <a:pt x="10577" y="3674"/>
                </a:lnTo>
                <a:lnTo>
                  <a:pt x="10495" y="3818"/>
                </a:lnTo>
                <a:lnTo>
                  <a:pt x="10525" y="3837"/>
                </a:lnTo>
                <a:lnTo>
                  <a:pt x="10561" y="3799"/>
                </a:lnTo>
                <a:lnTo>
                  <a:pt x="10608" y="3809"/>
                </a:lnTo>
                <a:lnTo>
                  <a:pt x="10645" y="3748"/>
                </a:lnTo>
                <a:lnTo>
                  <a:pt x="10671" y="3776"/>
                </a:lnTo>
                <a:lnTo>
                  <a:pt x="10759" y="3735"/>
                </a:lnTo>
                <a:lnTo>
                  <a:pt x="10832" y="3735"/>
                </a:lnTo>
                <a:lnTo>
                  <a:pt x="10879" y="3664"/>
                </a:lnTo>
                <a:lnTo>
                  <a:pt x="10857" y="3603"/>
                </a:lnTo>
                <a:lnTo>
                  <a:pt x="10883" y="3561"/>
                </a:lnTo>
                <a:lnTo>
                  <a:pt x="10888" y="3478"/>
                </a:lnTo>
                <a:lnTo>
                  <a:pt x="10827" y="3459"/>
                </a:lnTo>
                <a:lnTo>
                  <a:pt x="10811" y="3407"/>
                </a:lnTo>
                <a:lnTo>
                  <a:pt x="10780" y="3253"/>
                </a:lnTo>
                <a:lnTo>
                  <a:pt x="10743" y="3234"/>
                </a:lnTo>
                <a:lnTo>
                  <a:pt x="10697" y="3067"/>
                </a:lnTo>
                <a:lnTo>
                  <a:pt x="10645" y="3058"/>
                </a:lnTo>
                <a:lnTo>
                  <a:pt x="10691" y="2945"/>
                </a:lnTo>
                <a:lnTo>
                  <a:pt x="10702" y="2843"/>
                </a:lnTo>
                <a:lnTo>
                  <a:pt x="10650" y="2843"/>
                </a:lnTo>
                <a:lnTo>
                  <a:pt x="10598" y="2862"/>
                </a:lnTo>
                <a:lnTo>
                  <a:pt x="10655" y="2730"/>
                </a:lnTo>
                <a:lnTo>
                  <a:pt x="10594" y="2740"/>
                </a:lnTo>
                <a:lnTo>
                  <a:pt x="10556" y="2730"/>
                </a:lnTo>
                <a:close/>
                <a:moveTo>
                  <a:pt x="3228" y="2811"/>
                </a:moveTo>
                <a:lnTo>
                  <a:pt x="3192" y="2833"/>
                </a:lnTo>
                <a:lnTo>
                  <a:pt x="3124" y="2875"/>
                </a:lnTo>
                <a:lnTo>
                  <a:pt x="3098" y="2936"/>
                </a:lnTo>
                <a:lnTo>
                  <a:pt x="3110" y="2965"/>
                </a:lnTo>
                <a:lnTo>
                  <a:pt x="3182" y="2913"/>
                </a:lnTo>
                <a:lnTo>
                  <a:pt x="3260" y="2852"/>
                </a:lnTo>
                <a:lnTo>
                  <a:pt x="3260" y="2824"/>
                </a:lnTo>
                <a:lnTo>
                  <a:pt x="3228" y="2811"/>
                </a:lnTo>
                <a:close/>
                <a:moveTo>
                  <a:pt x="10457" y="3160"/>
                </a:moveTo>
                <a:lnTo>
                  <a:pt x="10417" y="3170"/>
                </a:lnTo>
                <a:lnTo>
                  <a:pt x="10375" y="3234"/>
                </a:lnTo>
                <a:lnTo>
                  <a:pt x="10302" y="3337"/>
                </a:lnTo>
                <a:lnTo>
                  <a:pt x="10328" y="3459"/>
                </a:lnTo>
                <a:lnTo>
                  <a:pt x="10283" y="3603"/>
                </a:lnTo>
                <a:lnTo>
                  <a:pt x="10354" y="3622"/>
                </a:lnTo>
                <a:lnTo>
                  <a:pt x="10448" y="3542"/>
                </a:lnTo>
                <a:lnTo>
                  <a:pt x="10490" y="3427"/>
                </a:lnTo>
                <a:lnTo>
                  <a:pt x="10483" y="3337"/>
                </a:lnTo>
                <a:lnTo>
                  <a:pt x="10509" y="3244"/>
                </a:lnTo>
                <a:lnTo>
                  <a:pt x="10457" y="3160"/>
                </a:lnTo>
                <a:close/>
                <a:moveTo>
                  <a:pt x="4000" y="3295"/>
                </a:moveTo>
                <a:lnTo>
                  <a:pt x="3979" y="3337"/>
                </a:lnTo>
                <a:lnTo>
                  <a:pt x="3970" y="3398"/>
                </a:lnTo>
                <a:lnTo>
                  <a:pt x="3974" y="3427"/>
                </a:lnTo>
                <a:lnTo>
                  <a:pt x="3970" y="3491"/>
                </a:lnTo>
                <a:lnTo>
                  <a:pt x="3979" y="3552"/>
                </a:lnTo>
                <a:lnTo>
                  <a:pt x="4000" y="3552"/>
                </a:lnTo>
                <a:lnTo>
                  <a:pt x="3995" y="3449"/>
                </a:lnTo>
                <a:lnTo>
                  <a:pt x="4073" y="3305"/>
                </a:lnTo>
                <a:lnTo>
                  <a:pt x="4021" y="3314"/>
                </a:lnTo>
                <a:lnTo>
                  <a:pt x="4000" y="3295"/>
                </a:lnTo>
                <a:close/>
                <a:moveTo>
                  <a:pt x="7892" y="3622"/>
                </a:moveTo>
                <a:lnTo>
                  <a:pt x="7840" y="3664"/>
                </a:lnTo>
                <a:lnTo>
                  <a:pt x="7795" y="3748"/>
                </a:lnTo>
                <a:lnTo>
                  <a:pt x="7706" y="3953"/>
                </a:lnTo>
                <a:lnTo>
                  <a:pt x="7649" y="4033"/>
                </a:lnTo>
                <a:lnTo>
                  <a:pt x="7665" y="4065"/>
                </a:lnTo>
                <a:lnTo>
                  <a:pt x="7623" y="4117"/>
                </a:lnTo>
                <a:lnTo>
                  <a:pt x="7628" y="4158"/>
                </a:lnTo>
                <a:lnTo>
                  <a:pt x="7732" y="4158"/>
                </a:lnTo>
                <a:lnTo>
                  <a:pt x="7788" y="4145"/>
                </a:lnTo>
                <a:lnTo>
                  <a:pt x="7835" y="4187"/>
                </a:lnTo>
                <a:lnTo>
                  <a:pt x="7788" y="4248"/>
                </a:lnTo>
                <a:lnTo>
                  <a:pt x="7821" y="4248"/>
                </a:lnTo>
                <a:lnTo>
                  <a:pt x="7899" y="4136"/>
                </a:lnTo>
                <a:lnTo>
                  <a:pt x="7913" y="4158"/>
                </a:lnTo>
                <a:lnTo>
                  <a:pt x="7887" y="4261"/>
                </a:lnTo>
                <a:lnTo>
                  <a:pt x="7918" y="4290"/>
                </a:lnTo>
                <a:lnTo>
                  <a:pt x="7944" y="4280"/>
                </a:lnTo>
                <a:lnTo>
                  <a:pt x="7981" y="4168"/>
                </a:lnTo>
                <a:lnTo>
                  <a:pt x="7976" y="4084"/>
                </a:lnTo>
                <a:lnTo>
                  <a:pt x="7981" y="4014"/>
                </a:lnTo>
                <a:lnTo>
                  <a:pt x="7939" y="4033"/>
                </a:lnTo>
                <a:lnTo>
                  <a:pt x="7970" y="3940"/>
                </a:lnTo>
                <a:lnTo>
                  <a:pt x="7924" y="3902"/>
                </a:lnTo>
                <a:lnTo>
                  <a:pt x="7892" y="3930"/>
                </a:lnTo>
                <a:lnTo>
                  <a:pt x="7852" y="3889"/>
                </a:lnTo>
                <a:lnTo>
                  <a:pt x="7878" y="3850"/>
                </a:lnTo>
                <a:lnTo>
                  <a:pt x="7847" y="3818"/>
                </a:lnTo>
                <a:lnTo>
                  <a:pt x="7805" y="3860"/>
                </a:lnTo>
                <a:lnTo>
                  <a:pt x="7856" y="3748"/>
                </a:lnTo>
                <a:lnTo>
                  <a:pt x="7899" y="3664"/>
                </a:lnTo>
                <a:lnTo>
                  <a:pt x="7913" y="3632"/>
                </a:lnTo>
                <a:lnTo>
                  <a:pt x="7892" y="3622"/>
                </a:lnTo>
                <a:close/>
                <a:moveTo>
                  <a:pt x="4073" y="3735"/>
                </a:moveTo>
                <a:lnTo>
                  <a:pt x="4057" y="3767"/>
                </a:lnTo>
                <a:lnTo>
                  <a:pt x="4052" y="3837"/>
                </a:lnTo>
                <a:lnTo>
                  <a:pt x="4099" y="3860"/>
                </a:lnTo>
                <a:lnTo>
                  <a:pt x="4094" y="3902"/>
                </a:lnTo>
                <a:lnTo>
                  <a:pt x="4125" y="3940"/>
                </a:lnTo>
                <a:lnTo>
                  <a:pt x="4125" y="3991"/>
                </a:lnTo>
                <a:lnTo>
                  <a:pt x="4193" y="4056"/>
                </a:lnTo>
                <a:lnTo>
                  <a:pt x="4229" y="4033"/>
                </a:lnTo>
                <a:lnTo>
                  <a:pt x="4229" y="3963"/>
                </a:lnTo>
                <a:lnTo>
                  <a:pt x="4198" y="3911"/>
                </a:lnTo>
                <a:lnTo>
                  <a:pt x="4193" y="3850"/>
                </a:lnTo>
                <a:lnTo>
                  <a:pt x="4187" y="3799"/>
                </a:lnTo>
                <a:lnTo>
                  <a:pt x="4146" y="3786"/>
                </a:lnTo>
                <a:lnTo>
                  <a:pt x="4120" y="3767"/>
                </a:lnTo>
                <a:lnTo>
                  <a:pt x="4073" y="3735"/>
                </a:lnTo>
                <a:close/>
                <a:moveTo>
                  <a:pt x="7416" y="3837"/>
                </a:moveTo>
                <a:lnTo>
                  <a:pt x="7400" y="3860"/>
                </a:lnTo>
                <a:lnTo>
                  <a:pt x="7437" y="3921"/>
                </a:lnTo>
                <a:lnTo>
                  <a:pt x="7499" y="3963"/>
                </a:lnTo>
                <a:lnTo>
                  <a:pt x="7524" y="3953"/>
                </a:lnTo>
                <a:lnTo>
                  <a:pt x="7524" y="3930"/>
                </a:lnTo>
                <a:lnTo>
                  <a:pt x="7484" y="3879"/>
                </a:lnTo>
                <a:lnTo>
                  <a:pt x="7416" y="3837"/>
                </a:lnTo>
                <a:close/>
                <a:moveTo>
                  <a:pt x="7359" y="4229"/>
                </a:moveTo>
                <a:lnTo>
                  <a:pt x="7333" y="4271"/>
                </a:lnTo>
                <a:lnTo>
                  <a:pt x="7338" y="4322"/>
                </a:lnTo>
                <a:lnTo>
                  <a:pt x="7400" y="4373"/>
                </a:lnTo>
                <a:lnTo>
                  <a:pt x="7421" y="4364"/>
                </a:lnTo>
                <a:lnTo>
                  <a:pt x="7458" y="4312"/>
                </a:lnTo>
                <a:lnTo>
                  <a:pt x="7406" y="4312"/>
                </a:lnTo>
                <a:lnTo>
                  <a:pt x="7369" y="4290"/>
                </a:lnTo>
                <a:lnTo>
                  <a:pt x="7359" y="4229"/>
                </a:lnTo>
                <a:close/>
                <a:moveTo>
                  <a:pt x="13552" y="4248"/>
                </a:moveTo>
                <a:lnTo>
                  <a:pt x="13604" y="4280"/>
                </a:lnTo>
                <a:lnTo>
                  <a:pt x="13656" y="4271"/>
                </a:lnTo>
                <a:lnTo>
                  <a:pt x="13677" y="4351"/>
                </a:lnTo>
                <a:lnTo>
                  <a:pt x="13682" y="4486"/>
                </a:lnTo>
                <a:lnTo>
                  <a:pt x="13630" y="4466"/>
                </a:lnTo>
                <a:lnTo>
                  <a:pt x="13588" y="4486"/>
                </a:lnTo>
                <a:lnTo>
                  <a:pt x="13599" y="4588"/>
                </a:lnTo>
                <a:lnTo>
                  <a:pt x="13541" y="4579"/>
                </a:lnTo>
                <a:lnTo>
                  <a:pt x="13548" y="4620"/>
                </a:lnTo>
                <a:lnTo>
                  <a:pt x="13583" y="4649"/>
                </a:lnTo>
                <a:lnTo>
                  <a:pt x="13625" y="4774"/>
                </a:lnTo>
                <a:lnTo>
                  <a:pt x="13692" y="4813"/>
                </a:lnTo>
                <a:lnTo>
                  <a:pt x="13708" y="4864"/>
                </a:lnTo>
                <a:lnTo>
                  <a:pt x="13703" y="4916"/>
                </a:lnTo>
                <a:lnTo>
                  <a:pt x="13708" y="4948"/>
                </a:lnTo>
                <a:lnTo>
                  <a:pt x="13734" y="5041"/>
                </a:lnTo>
                <a:lnTo>
                  <a:pt x="13729" y="4938"/>
                </a:lnTo>
                <a:lnTo>
                  <a:pt x="13769" y="4906"/>
                </a:lnTo>
                <a:lnTo>
                  <a:pt x="13795" y="4989"/>
                </a:lnTo>
                <a:lnTo>
                  <a:pt x="13847" y="5070"/>
                </a:lnTo>
                <a:lnTo>
                  <a:pt x="13807" y="5111"/>
                </a:lnTo>
                <a:lnTo>
                  <a:pt x="13748" y="5082"/>
                </a:lnTo>
                <a:lnTo>
                  <a:pt x="13748" y="5195"/>
                </a:lnTo>
                <a:lnTo>
                  <a:pt x="13786" y="5204"/>
                </a:lnTo>
                <a:lnTo>
                  <a:pt x="13781" y="5297"/>
                </a:lnTo>
                <a:lnTo>
                  <a:pt x="13826" y="5339"/>
                </a:lnTo>
                <a:lnTo>
                  <a:pt x="13833" y="5480"/>
                </a:lnTo>
                <a:lnTo>
                  <a:pt x="13852" y="5573"/>
                </a:lnTo>
                <a:lnTo>
                  <a:pt x="13852" y="5605"/>
                </a:lnTo>
                <a:lnTo>
                  <a:pt x="13769" y="5634"/>
                </a:lnTo>
                <a:lnTo>
                  <a:pt x="13687" y="5615"/>
                </a:lnTo>
                <a:lnTo>
                  <a:pt x="13640" y="5544"/>
                </a:lnTo>
                <a:lnTo>
                  <a:pt x="13583" y="5512"/>
                </a:lnTo>
                <a:lnTo>
                  <a:pt x="13557" y="5410"/>
                </a:lnTo>
                <a:lnTo>
                  <a:pt x="13548" y="5339"/>
                </a:lnTo>
                <a:lnTo>
                  <a:pt x="13562" y="5307"/>
                </a:lnTo>
                <a:lnTo>
                  <a:pt x="13567" y="5256"/>
                </a:lnTo>
                <a:lnTo>
                  <a:pt x="13567" y="5153"/>
                </a:lnTo>
                <a:lnTo>
                  <a:pt x="13614" y="5143"/>
                </a:lnTo>
                <a:lnTo>
                  <a:pt x="13593" y="5102"/>
                </a:lnTo>
                <a:lnTo>
                  <a:pt x="13567" y="5092"/>
                </a:lnTo>
                <a:lnTo>
                  <a:pt x="13531" y="4999"/>
                </a:lnTo>
                <a:lnTo>
                  <a:pt x="13489" y="4948"/>
                </a:lnTo>
                <a:lnTo>
                  <a:pt x="13412" y="4794"/>
                </a:lnTo>
                <a:lnTo>
                  <a:pt x="13407" y="4701"/>
                </a:lnTo>
                <a:lnTo>
                  <a:pt x="13345" y="4579"/>
                </a:lnTo>
                <a:lnTo>
                  <a:pt x="13381" y="4444"/>
                </a:lnTo>
                <a:lnTo>
                  <a:pt x="13433" y="4425"/>
                </a:lnTo>
                <a:lnTo>
                  <a:pt x="13449" y="4341"/>
                </a:lnTo>
                <a:lnTo>
                  <a:pt x="13496" y="4312"/>
                </a:lnTo>
                <a:lnTo>
                  <a:pt x="13552" y="4248"/>
                </a:lnTo>
                <a:close/>
                <a:moveTo>
                  <a:pt x="12893" y="4261"/>
                </a:moveTo>
                <a:lnTo>
                  <a:pt x="12900" y="4290"/>
                </a:lnTo>
                <a:lnTo>
                  <a:pt x="12827" y="4341"/>
                </a:lnTo>
                <a:lnTo>
                  <a:pt x="12863" y="4393"/>
                </a:lnTo>
                <a:lnTo>
                  <a:pt x="12827" y="4505"/>
                </a:lnTo>
                <a:lnTo>
                  <a:pt x="12790" y="4527"/>
                </a:lnTo>
                <a:lnTo>
                  <a:pt x="12841" y="4607"/>
                </a:lnTo>
                <a:lnTo>
                  <a:pt x="12909" y="4659"/>
                </a:lnTo>
                <a:lnTo>
                  <a:pt x="12992" y="4774"/>
                </a:lnTo>
                <a:lnTo>
                  <a:pt x="13018" y="4813"/>
                </a:lnTo>
                <a:lnTo>
                  <a:pt x="13049" y="4835"/>
                </a:lnTo>
                <a:lnTo>
                  <a:pt x="13086" y="4887"/>
                </a:lnTo>
                <a:lnTo>
                  <a:pt x="13107" y="4980"/>
                </a:lnTo>
                <a:lnTo>
                  <a:pt x="13101" y="5041"/>
                </a:lnTo>
                <a:lnTo>
                  <a:pt x="13044" y="5111"/>
                </a:lnTo>
                <a:lnTo>
                  <a:pt x="12997" y="5102"/>
                </a:lnTo>
                <a:lnTo>
                  <a:pt x="12935" y="5121"/>
                </a:lnTo>
                <a:lnTo>
                  <a:pt x="12853" y="5070"/>
                </a:lnTo>
                <a:lnTo>
                  <a:pt x="12749" y="4980"/>
                </a:lnTo>
                <a:lnTo>
                  <a:pt x="12655" y="4980"/>
                </a:lnTo>
                <a:lnTo>
                  <a:pt x="12594" y="5018"/>
                </a:lnTo>
                <a:lnTo>
                  <a:pt x="12530" y="5111"/>
                </a:lnTo>
                <a:lnTo>
                  <a:pt x="12422" y="5092"/>
                </a:lnTo>
                <a:lnTo>
                  <a:pt x="12407" y="5195"/>
                </a:lnTo>
                <a:lnTo>
                  <a:pt x="12318" y="5204"/>
                </a:lnTo>
                <a:lnTo>
                  <a:pt x="12262" y="5339"/>
                </a:lnTo>
                <a:lnTo>
                  <a:pt x="12304" y="5400"/>
                </a:lnTo>
                <a:lnTo>
                  <a:pt x="12283" y="5503"/>
                </a:lnTo>
                <a:lnTo>
                  <a:pt x="12330" y="5573"/>
                </a:lnTo>
                <a:lnTo>
                  <a:pt x="12370" y="5708"/>
                </a:lnTo>
                <a:lnTo>
                  <a:pt x="12433" y="5708"/>
                </a:lnTo>
                <a:lnTo>
                  <a:pt x="12490" y="5779"/>
                </a:lnTo>
                <a:lnTo>
                  <a:pt x="12526" y="5759"/>
                </a:lnTo>
                <a:lnTo>
                  <a:pt x="12537" y="5708"/>
                </a:lnTo>
                <a:lnTo>
                  <a:pt x="12599" y="5708"/>
                </a:lnTo>
                <a:lnTo>
                  <a:pt x="12650" y="5779"/>
                </a:lnTo>
                <a:lnTo>
                  <a:pt x="12738" y="5769"/>
                </a:lnTo>
                <a:lnTo>
                  <a:pt x="12775" y="5686"/>
                </a:lnTo>
                <a:lnTo>
                  <a:pt x="12827" y="5718"/>
                </a:lnTo>
                <a:lnTo>
                  <a:pt x="12863" y="5708"/>
                </a:lnTo>
                <a:lnTo>
                  <a:pt x="12841" y="5759"/>
                </a:lnTo>
                <a:lnTo>
                  <a:pt x="12867" y="5820"/>
                </a:lnTo>
                <a:lnTo>
                  <a:pt x="12858" y="5872"/>
                </a:lnTo>
                <a:lnTo>
                  <a:pt x="12867" y="5974"/>
                </a:lnTo>
                <a:lnTo>
                  <a:pt x="12848" y="6067"/>
                </a:lnTo>
                <a:lnTo>
                  <a:pt x="12832" y="6180"/>
                </a:lnTo>
                <a:lnTo>
                  <a:pt x="12827" y="6212"/>
                </a:lnTo>
                <a:lnTo>
                  <a:pt x="12822" y="6314"/>
                </a:lnTo>
                <a:lnTo>
                  <a:pt x="12811" y="6375"/>
                </a:lnTo>
                <a:lnTo>
                  <a:pt x="12816" y="6385"/>
                </a:lnTo>
                <a:lnTo>
                  <a:pt x="12801" y="6427"/>
                </a:lnTo>
                <a:lnTo>
                  <a:pt x="12775" y="6456"/>
                </a:lnTo>
                <a:lnTo>
                  <a:pt x="12728" y="6446"/>
                </a:lnTo>
                <a:lnTo>
                  <a:pt x="12681" y="6417"/>
                </a:lnTo>
                <a:lnTo>
                  <a:pt x="12671" y="6456"/>
                </a:lnTo>
                <a:lnTo>
                  <a:pt x="12650" y="6385"/>
                </a:lnTo>
                <a:lnTo>
                  <a:pt x="12608" y="6366"/>
                </a:lnTo>
                <a:lnTo>
                  <a:pt x="12556" y="6375"/>
                </a:lnTo>
                <a:lnTo>
                  <a:pt x="12537" y="6417"/>
                </a:lnTo>
                <a:lnTo>
                  <a:pt x="12495" y="6456"/>
                </a:lnTo>
                <a:lnTo>
                  <a:pt x="12469" y="6436"/>
                </a:lnTo>
                <a:lnTo>
                  <a:pt x="12412" y="6395"/>
                </a:lnTo>
                <a:lnTo>
                  <a:pt x="12356" y="6353"/>
                </a:lnTo>
                <a:lnTo>
                  <a:pt x="12278" y="6353"/>
                </a:lnTo>
                <a:lnTo>
                  <a:pt x="12262" y="6314"/>
                </a:lnTo>
                <a:lnTo>
                  <a:pt x="12205" y="6292"/>
                </a:lnTo>
                <a:lnTo>
                  <a:pt x="12184" y="6273"/>
                </a:lnTo>
                <a:lnTo>
                  <a:pt x="12163" y="6273"/>
                </a:lnTo>
                <a:lnTo>
                  <a:pt x="12142" y="6212"/>
                </a:lnTo>
                <a:lnTo>
                  <a:pt x="12064" y="6180"/>
                </a:lnTo>
                <a:lnTo>
                  <a:pt x="12024" y="6199"/>
                </a:lnTo>
                <a:lnTo>
                  <a:pt x="11981" y="6263"/>
                </a:lnTo>
                <a:lnTo>
                  <a:pt x="11967" y="6324"/>
                </a:lnTo>
                <a:lnTo>
                  <a:pt x="11981" y="6427"/>
                </a:lnTo>
                <a:lnTo>
                  <a:pt x="11956" y="6488"/>
                </a:lnTo>
                <a:lnTo>
                  <a:pt x="11930" y="6520"/>
                </a:lnTo>
                <a:lnTo>
                  <a:pt x="11868" y="6446"/>
                </a:lnTo>
                <a:lnTo>
                  <a:pt x="11785" y="6385"/>
                </a:lnTo>
                <a:lnTo>
                  <a:pt x="11734" y="6353"/>
                </a:lnTo>
                <a:lnTo>
                  <a:pt x="11701" y="6231"/>
                </a:lnTo>
                <a:lnTo>
                  <a:pt x="11624" y="6170"/>
                </a:lnTo>
                <a:lnTo>
                  <a:pt x="11578" y="6148"/>
                </a:lnTo>
                <a:lnTo>
                  <a:pt x="11552" y="6160"/>
                </a:lnTo>
                <a:lnTo>
                  <a:pt x="11484" y="6109"/>
                </a:lnTo>
                <a:lnTo>
                  <a:pt x="11463" y="6087"/>
                </a:lnTo>
                <a:lnTo>
                  <a:pt x="11449" y="6026"/>
                </a:lnTo>
                <a:lnTo>
                  <a:pt x="11416" y="6026"/>
                </a:lnTo>
                <a:lnTo>
                  <a:pt x="11407" y="5955"/>
                </a:lnTo>
                <a:lnTo>
                  <a:pt x="11442" y="5881"/>
                </a:lnTo>
                <a:lnTo>
                  <a:pt x="11449" y="5769"/>
                </a:lnTo>
                <a:lnTo>
                  <a:pt x="11428" y="5737"/>
                </a:lnTo>
                <a:lnTo>
                  <a:pt x="11428" y="5676"/>
                </a:lnTo>
                <a:lnTo>
                  <a:pt x="11453" y="5615"/>
                </a:lnTo>
                <a:lnTo>
                  <a:pt x="11449" y="5583"/>
                </a:lnTo>
                <a:lnTo>
                  <a:pt x="11402" y="5634"/>
                </a:lnTo>
                <a:lnTo>
                  <a:pt x="11402" y="5564"/>
                </a:lnTo>
                <a:lnTo>
                  <a:pt x="11360" y="5544"/>
                </a:lnTo>
                <a:lnTo>
                  <a:pt x="11298" y="5596"/>
                </a:lnTo>
                <a:lnTo>
                  <a:pt x="11261" y="5605"/>
                </a:lnTo>
                <a:lnTo>
                  <a:pt x="11235" y="5573"/>
                </a:lnTo>
                <a:lnTo>
                  <a:pt x="11173" y="5573"/>
                </a:lnTo>
                <a:lnTo>
                  <a:pt x="11121" y="5625"/>
                </a:lnTo>
                <a:lnTo>
                  <a:pt x="11091" y="5605"/>
                </a:lnTo>
                <a:lnTo>
                  <a:pt x="10997" y="5615"/>
                </a:lnTo>
                <a:lnTo>
                  <a:pt x="10898" y="5634"/>
                </a:lnTo>
                <a:lnTo>
                  <a:pt x="10841" y="5676"/>
                </a:lnTo>
                <a:lnTo>
                  <a:pt x="10806" y="5727"/>
                </a:lnTo>
                <a:lnTo>
                  <a:pt x="10743" y="5750"/>
                </a:lnTo>
                <a:lnTo>
                  <a:pt x="10686" y="5820"/>
                </a:lnTo>
                <a:lnTo>
                  <a:pt x="10660" y="5820"/>
                </a:lnTo>
                <a:lnTo>
                  <a:pt x="10603" y="5788"/>
                </a:lnTo>
                <a:lnTo>
                  <a:pt x="10551" y="5801"/>
                </a:lnTo>
                <a:lnTo>
                  <a:pt x="10516" y="5737"/>
                </a:lnTo>
                <a:lnTo>
                  <a:pt x="10504" y="5737"/>
                </a:lnTo>
                <a:lnTo>
                  <a:pt x="10516" y="5708"/>
                </a:lnTo>
                <a:lnTo>
                  <a:pt x="10551" y="5657"/>
                </a:lnTo>
                <a:lnTo>
                  <a:pt x="10603" y="5657"/>
                </a:lnTo>
                <a:lnTo>
                  <a:pt x="10676" y="5657"/>
                </a:lnTo>
                <a:lnTo>
                  <a:pt x="10717" y="5554"/>
                </a:lnTo>
                <a:lnTo>
                  <a:pt x="10759" y="5522"/>
                </a:lnTo>
                <a:lnTo>
                  <a:pt x="10768" y="5429"/>
                </a:lnTo>
                <a:lnTo>
                  <a:pt x="10801" y="5368"/>
                </a:lnTo>
                <a:lnTo>
                  <a:pt x="10780" y="5288"/>
                </a:lnTo>
                <a:lnTo>
                  <a:pt x="10801" y="5172"/>
                </a:lnTo>
                <a:lnTo>
                  <a:pt x="10836" y="5102"/>
                </a:lnTo>
                <a:lnTo>
                  <a:pt x="10841" y="5060"/>
                </a:lnTo>
                <a:lnTo>
                  <a:pt x="10914" y="5031"/>
                </a:lnTo>
                <a:lnTo>
                  <a:pt x="10966" y="4938"/>
                </a:lnTo>
                <a:lnTo>
                  <a:pt x="10961" y="4855"/>
                </a:lnTo>
                <a:lnTo>
                  <a:pt x="10966" y="4774"/>
                </a:lnTo>
                <a:lnTo>
                  <a:pt x="11044" y="4733"/>
                </a:lnTo>
                <a:lnTo>
                  <a:pt x="11152" y="4774"/>
                </a:lnTo>
                <a:lnTo>
                  <a:pt x="11199" y="4701"/>
                </a:lnTo>
                <a:lnTo>
                  <a:pt x="11220" y="4691"/>
                </a:lnTo>
                <a:lnTo>
                  <a:pt x="11251" y="4630"/>
                </a:lnTo>
                <a:lnTo>
                  <a:pt x="11277" y="4607"/>
                </a:lnTo>
                <a:lnTo>
                  <a:pt x="11324" y="4649"/>
                </a:lnTo>
                <a:lnTo>
                  <a:pt x="11350" y="4672"/>
                </a:lnTo>
                <a:lnTo>
                  <a:pt x="11371" y="4803"/>
                </a:lnTo>
                <a:lnTo>
                  <a:pt x="11411" y="4887"/>
                </a:lnTo>
                <a:lnTo>
                  <a:pt x="11463" y="4980"/>
                </a:lnTo>
                <a:lnTo>
                  <a:pt x="11510" y="5041"/>
                </a:lnTo>
                <a:lnTo>
                  <a:pt x="11552" y="5050"/>
                </a:lnTo>
                <a:lnTo>
                  <a:pt x="11578" y="5102"/>
                </a:lnTo>
                <a:lnTo>
                  <a:pt x="11614" y="5121"/>
                </a:lnTo>
                <a:lnTo>
                  <a:pt x="11635" y="5185"/>
                </a:lnTo>
                <a:lnTo>
                  <a:pt x="11661" y="5204"/>
                </a:lnTo>
                <a:lnTo>
                  <a:pt x="11682" y="5275"/>
                </a:lnTo>
                <a:lnTo>
                  <a:pt x="11708" y="5358"/>
                </a:lnTo>
                <a:lnTo>
                  <a:pt x="11696" y="5390"/>
                </a:lnTo>
                <a:lnTo>
                  <a:pt x="11687" y="5461"/>
                </a:lnTo>
                <a:lnTo>
                  <a:pt x="11687" y="5503"/>
                </a:lnTo>
                <a:lnTo>
                  <a:pt x="11708" y="5493"/>
                </a:lnTo>
                <a:lnTo>
                  <a:pt x="11734" y="5378"/>
                </a:lnTo>
                <a:lnTo>
                  <a:pt x="11753" y="5368"/>
                </a:lnTo>
                <a:lnTo>
                  <a:pt x="11760" y="5297"/>
                </a:lnTo>
                <a:lnTo>
                  <a:pt x="11717" y="5246"/>
                </a:lnTo>
                <a:lnTo>
                  <a:pt x="11739" y="5153"/>
                </a:lnTo>
                <a:lnTo>
                  <a:pt x="11790" y="5172"/>
                </a:lnTo>
                <a:lnTo>
                  <a:pt x="11821" y="5236"/>
                </a:lnTo>
                <a:lnTo>
                  <a:pt x="11831" y="5185"/>
                </a:lnTo>
                <a:lnTo>
                  <a:pt x="11826" y="5163"/>
                </a:lnTo>
                <a:lnTo>
                  <a:pt x="11774" y="5092"/>
                </a:lnTo>
                <a:lnTo>
                  <a:pt x="11734" y="5050"/>
                </a:lnTo>
                <a:lnTo>
                  <a:pt x="11682" y="4999"/>
                </a:lnTo>
                <a:lnTo>
                  <a:pt x="11696" y="4967"/>
                </a:lnTo>
                <a:lnTo>
                  <a:pt x="11682" y="4938"/>
                </a:lnTo>
                <a:lnTo>
                  <a:pt x="11640" y="4938"/>
                </a:lnTo>
                <a:lnTo>
                  <a:pt x="11572" y="4826"/>
                </a:lnTo>
                <a:lnTo>
                  <a:pt x="11541" y="4710"/>
                </a:lnTo>
                <a:lnTo>
                  <a:pt x="11489" y="4640"/>
                </a:lnTo>
                <a:lnTo>
                  <a:pt x="11468" y="4569"/>
                </a:lnTo>
                <a:lnTo>
                  <a:pt x="11475" y="4527"/>
                </a:lnTo>
                <a:lnTo>
                  <a:pt x="11468" y="4466"/>
                </a:lnTo>
                <a:lnTo>
                  <a:pt x="11510" y="4415"/>
                </a:lnTo>
                <a:lnTo>
                  <a:pt x="11552" y="4434"/>
                </a:lnTo>
                <a:lnTo>
                  <a:pt x="11541" y="4444"/>
                </a:lnTo>
                <a:lnTo>
                  <a:pt x="11541" y="4495"/>
                </a:lnTo>
                <a:lnTo>
                  <a:pt x="11557" y="4537"/>
                </a:lnTo>
                <a:lnTo>
                  <a:pt x="11572" y="4476"/>
                </a:lnTo>
                <a:lnTo>
                  <a:pt x="11609" y="4495"/>
                </a:lnTo>
                <a:lnTo>
                  <a:pt x="11614" y="4537"/>
                </a:lnTo>
                <a:lnTo>
                  <a:pt x="11640" y="4588"/>
                </a:lnTo>
                <a:lnTo>
                  <a:pt x="11630" y="4598"/>
                </a:lnTo>
                <a:lnTo>
                  <a:pt x="11682" y="4701"/>
                </a:lnTo>
                <a:lnTo>
                  <a:pt x="11734" y="4742"/>
                </a:lnTo>
                <a:lnTo>
                  <a:pt x="11769" y="4794"/>
                </a:lnTo>
                <a:lnTo>
                  <a:pt x="11821" y="4845"/>
                </a:lnTo>
                <a:lnTo>
                  <a:pt x="11842" y="4906"/>
                </a:lnTo>
                <a:lnTo>
                  <a:pt x="11857" y="4948"/>
                </a:lnTo>
                <a:lnTo>
                  <a:pt x="11868" y="4957"/>
                </a:lnTo>
                <a:lnTo>
                  <a:pt x="11878" y="4980"/>
                </a:lnTo>
                <a:lnTo>
                  <a:pt x="11873" y="5018"/>
                </a:lnTo>
                <a:lnTo>
                  <a:pt x="11873" y="5111"/>
                </a:lnTo>
                <a:lnTo>
                  <a:pt x="11878" y="5172"/>
                </a:lnTo>
                <a:lnTo>
                  <a:pt x="11909" y="5214"/>
                </a:lnTo>
                <a:lnTo>
                  <a:pt x="11909" y="5246"/>
                </a:lnTo>
                <a:lnTo>
                  <a:pt x="11920" y="5256"/>
                </a:lnTo>
                <a:lnTo>
                  <a:pt x="11925" y="5297"/>
                </a:lnTo>
                <a:lnTo>
                  <a:pt x="11956" y="5378"/>
                </a:lnTo>
                <a:lnTo>
                  <a:pt x="11981" y="5442"/>
                </a:lnTo>
                <a:lnTo>
                  <a:pt x="11998" y="5532"/>
                </a:lnTo>
                <a:lnTo>
                  <a:pt x="12024" y="5647"/>
                </a:lnTo>
                <a:lnTo>
                  <a:pt x="12071" y="5708"/>
                </a:lnTo>
                <a:lnTo>
                  <a:pt x="12106" y="5708"/>
                </a:lnTo>
                <a:lnTo>
                  <a:pt x="12080" y="5583"/>
                </a:lnTo>
                <a:lnTo>
                  <a:pt x="12116" y="5573"/>
                </a:lnTo>
                <a:lnTo>
                  <a:pt x="12096" y="5503"/>
                </a:lnTo>
                <a:lnTo>
                  <a:pt x="12148" y="5544"/>
                </a:lnTo>
                <a:lnTo>
                  <a:pt x="12142" y="5471"/>
                </a:lnTo>
                <a:lnTo>
                  <a:pt x="12111" y="5429"/>
                </a:lnTo>
                <a:lnTo>
                  <a:pt x="12075" y="5368"/>
                </a:lnTo>
                <a:lnTo>
                  <a:pt x="12096" y="5339"/>
                </a:lnTo>
                <a:lnTo>
                  <a:pt x="12064" y="5275"/>
                </a:lnTo>
                <a:lnTo>
                  <a:pt x="12049" y="5195"/>
                </a:lnTo>
                <a:lnTo>
                  <a:pt x="12059" y="5163"/>
                </a:lnTo>
                <a:lnTo>
                  <a:pt x="12090" y="5236"/>
                </a:lnTo>
                <a:lnTo>
                  <a:pt x="12122" y="5236"/>
                </a:lnTo>
                <a:lnTo>
                  <a:pt x="12148" y="5214"/>
                </a:lnTo>
                <a:lnTo>
                  <a:pt x="12106" y="5143"/>
                </a:lnTo>
                <a:lnTo>
                  <a:pt x="12174" y="5111"/>
                </a:lnTo>
                <a:lnTo>
                  <a:pt x="12205" y="5121"/>
                </a:lnTo>
                <a:lnTo>
                  <a:pt x="12241" y="5121"/>
                </a:lnTo>
                <a:lnTo>
                  <a:pt x="12241" y="5153"/>
                </a:lnTo>
                <a:lnTo>
                  <a:pt x="12262" y="5214"/>
                </a:lnTo>
                <a:lnTo>
                  <a:pt x="12304" y="5143"/>
                </a:lnTo>
                <a:lnTo>
                  <a:pt x="12323" y="5102"/>
                </a:lnTo>
                <a:lnTo>
                  <a:pt x="12391" y="5092"/>
                </a:lnTo>
                <a:lnTo>
                  <a:pt x="12401" y="5060"/>
                </a:lnTo>
                <a:lnTo>
                  <a:pt x="12349" y="5018"/>
                </a:lnTo>
                <a:lnTo>
                  <a:pt x="12339" y="4967"/>
                </a:lnTo>
                <a:lnTo>
                  <a:pt x="12318" y="4896"/>
                </a:lnTo>
                <a:lnTo>
                  <a:pt x="12335" y="4803"/>
                </a:lnTo>
                <a:lnTo>
                  <a:pt x="12360" y="4752"/>
                </a:lnTo>
                <a:lnTo>
                  <a:pt x="12365" y="4588"/>
                </a:lnTo>
                <a:lnTo>
                  <a:pt x="12381" y="4598"/>
                </a:lnTo>
                <a:lnTo>
                  <a:pt x="12407" y="4569"/>
                </a:lnTo>
                <a:lnTo>
                  <a:pt x="12401" y="4537"/>
                </a:lnTo>
                <a:lnTo>
                  <a:pt x="12438" y="4434"/>
                </a:lnTo>
                <a:lnTo>
                  <a:pt x="12453" y="4364"/>
                </a:lnTo>
                <a:lnTo>
                  <a:pt x="12500" y="4341"/>
                </a:lnTo>
                <a:lnTo>
                  <a:pt x="12505" y="4393"/>
                </a:lnTo>
                <a:lnTo>
                  <a:pt x="12594" y="4425"/>
                </a:lnTo>
                <a:lnTo>
                  <a:pt x="12615" y="4453"/>
                </a:lnTo>
                <a:lnTo>
                  <a:pt x="12568" y="4495"/>
                </a:lnTo>
                <a:lnTo>
                  <a:pt x="12563" y="4518"/>
                </a:lnTo>
                <a:lnTo>
                  <a:pt x="12624" y="4556"/>
                </a:lnTo>
                <a:lnTo>
                  <a:pt x="12620" y="4620"/>
                </a:lnTo>
                <a:lnTo>
                  <a:pt x="12650" y="4649"/>
                </a:lnTo>
                <a:lnTo>
                  <a:pt x="12718" y="4569"/>
                </a:lnTo>
                <a:lnTo>
                  <a:pt x="12775" y="4547"/>
                </a:lnTo>
                <a:lnTo>
                  <a:pt x="12780" y="4495"/>
                </a:lnTo>
                <a:lnTo>
                  <a:pt x="12723" y="4505"/>
                </a:lnTo>
                <a:lnTo>
                  <a:pt x="12692" y="4476"/>
                </a:lnTo>
                <a:lnTo>
                  <a:pt x="12681" y="4393"/>
                </a:lnTo>
                <a:lnTo>
                  <a:pt x="12723" y="4341"/>
                </a:lnTo>
                <a:lnTo>
                  <a:pt x="12775" y="4332"/>
                </a:lnTo>
                <a:lnTo>
                  <a:pt x="12806" y="4290"/>
                </a:lnTo>
                <a:lnTo>
                  <a:pt x="12848" y="4280"/>
                </a:lnTo>
                <a:lnTo>
                  <a:pt x="12893" y="4261"/>
                </a:lnTo>
                <a:close/>
                <a:moveTo>
                  <a:pt x="18497" y="4425"/>
                </a:moveTo>
                <a:lnTo>
                  <a:pt x="18516" y="4537"/>
                </a:lnTo>
                <a:lnTo>
                  <a:pt x="18563" y="4723"/>
                </a:lnTo>
                <a:lnTo>
                  <a:pt x="18512" y="4723"/>
                </a:lnTo>
                <a:lnTo>
                  <a:pt x="18516" y="4835"/>
                </a:lnTo>
                <a:lnTo>
                  <a:pt x="18563" y="4967"/>
                </a:lnTo>
                <a:lnTo>
                  <a:pt x="18626" y="4957"/>
                </a:lnTo>
                <a:lnTo>
                  <a:pt x="18610" y="4813"/>
                </a:lnTo>
                <a:lnTo>
                  <a:pt x="18730" y="4906"/>
                </a:lnTo>
                <a:lnTo>
                  <a:pt x="18730" y="4774"/>
                </a:lnTo>
                <a:lnTo>
                  <a:pt x="18801" y="4733"/>
                </a:lnTo>
                <a:lnTo>
                  <a:pt x="18735" y="4588"/>
                </a:lnTo>
                <a:lnTo>
                  <a:pt x="18719" y="4640"/>
                </a:lnTo>
                <a:lnTo>
                  <a:pt x="18667" y="4607"/>
                </a:lnTo>
                <a:lnTo>
                  <a:pt x="18610" y="4569"/>
                </a:lnTo>
                <a:lnTo>
                  <a:pt x="18497" y="4425"/>
                </a:lnTo>
                <a:close/>
                <a:moveTo>
                  <a:pt x="11319" y="4774"/>
                </a:moveTo>
                <a:lnTo>
                  <a:pt x="11282" y="4826"/>
                </a:lnTo>
                <a:lnTo>
                  <a:pt x="11272" y="4877"/>
                </a:lnTo>
                <a:lnTo>
                  <a:pt x="11287" y="4957"/>
                </a:lnTo>
                <a:lnTo>
                  <a:pt x="11313" y="4989"/>
                </a:lnTo>
                <a:lnTo>
                  <a:pt x="11329" y="4887"/>
                </a:lnTo>
                <a:lnTo>
                  <a:pt x="11319" y="4774"/>
                </a:lnTo>
                <a:close/>
                <a:moveTo>
                  <a:pt x="18652" y="4989"/>
                </a:moveTo>
                <a:lnTo>
                  <a:pt x="18601" y="5009"/>
                </a:lnTo>
                <a:lnTo>
                  <a:pt x="18605" y="5102"/>
                </a:lnTo>
                <a:lnTo>
                  <a:pt x="18657" y="5256"/>
                </a:lnTo>
                <a:lnTo>
                  <a:pt x="18667" y="5419"/>
                </a:lnTo>
                <a:lnTo>
                  <a:pt x="18652" y="5471"/>
                </a:lnTo>
                <a:lnTo>
                  <a:pt x="18601" y="5605"/>
                </a:lnTo>
                <a:lnTo>
                  <a:pt x="18549" y="5544"/>
                </a:lnTo>
                <a:lnTo>
                  <a:pt x="18549" y="5779"/>
                </a:lnTo>
                <a:lnTo>
                  <a:pt x="18481" y="5759"/>
                </a:lnTo>
                <a:lnTo>
                  <a:pt x="18377" y="5801"/>
                </a:lnTo>
                <a:lnTo>
                  <a:pt x="18356" y="5891"/>
                </a:lnTo>
                <a:lnTo>
                  <a:pt x="18316" y="5955"/>
                </a:lnTo>
                <a:lnTo>
                  <a:pt x="18299" y="6045"/>
                </a:lnTo>
                <a:lnTo>
                  <a:pt x="18257" y="6087"/>
                </a:lnTo>
                <a:lnTo>
                  <a:pt x="18299" y="6180"/>
                </a:lnTo>
                <a:lnTo>
                  <a:pt x="18341" y="6221"/>
                </a:lnTo>
                <a:lnTo>
                  <a:pt x="18351" y="6343"/>
                </a:lnTo>
                <a:lnTo>
                  <a:pt x="18393" y="6395"/>
                </a:lnTo>
                <a:lnTo>
                  <a:pt x="18419" y="6334"/>
                </a:lnTo>
                <a:lnTo>
                  <a:pt x="18408" y="6109"/>
                </a:lnTo>
                <a:lnTo>
                  <a:pt x="18330" y="6006"/>
                </a:lnTo>
                <a:lnTo>
                  <a:pt x="18398" y="6006"/>
                </a:lnTo>
                <a:lnTo>
                  <a:pt x="18450" y="5942"/>
                </a:lnTo>
                <a:lnTo>
                  <a:pt x="18542" y="5913"/>
                </a:lnTo>
                <a:lnTo>
                  <a:pt x="18568" y="6016"/>
                </a:lnTo>
                <a:lnTo>
                  <a:pt x="18620" y="6067"/>
                </a:lnTo>
                <a:lnTo>
                  <a:pt x="18667" y="5904"/>
                </a:lnTo>
                <a:lnTo>
                  <a:pt x="18766" y="5904"/>
                </a:lnTo>
                <a:lnTo>
                  <a:pt x="18822" y="5830"/>
                </a:lnTo>
                <a:lnTo>
                  <a:pt x="18827" y="5737"/>
                </a:lnTo>
                <a:lnTo>
                  <a:pt x="18801" y="5666"/>
                </a:lnTo>
                <a:lnTo>
                  <a:pt x="18797" y="5564"/>
                </a:lnTo>
                <a:lnTo>
                  <a:pt x="18756" y="5419"/>
                </a:lnTo>
                <a:lnTo>
                  <a:pt x="18771" y="5288"/>
                </a:lnTo>
                <a:lnTo>
                  <a:pt x="18740" y="5172"/>
                </a:lnTo>
                <a:lnTo>
                  <a:pt x="18652" y="4989"/>
                </a:lnTo>
                <a:close/>
                <a:moveTo>
                  <a:pt x="11313" y="5009"/>
                </a:moveTo>
                <a:lnTo>
                  <a:pt x="11287" y="5050"/>
                </a:lnTo>
                <a:lnTo>
                  <a:pt x="11256" y="5050"/>
                </a:lnTo>
                <a:lnTo>
                  <a:pt x="11267" y="5121"/>
                </a:lnTo>
                <a:lnTo>
                  <a:pt x="11272" y="5288"/>
                </a:lnTo>
                <a:lnTo>
                  <a:pt x="11298" y="5326"/>
                </a:lnTo>
                <a:lnTo>
                  <a:pt x="11319" y="5275"/>
                </a:lnTo>
                <a:lnTo>
                  <a:pt x="11345" y="5288"/>
                </a:lnTo>
                <a:lnTo>
                  <a:pt x="11350" y="5111"/>
                </a:lnTo>
                <a:lnTo>
                  <a:pt x="11313" y="5009"/>
                </a:lnTo>
                <a:close/>
                <a:moveTo>
                  <a:pt x="11675" y="5419"/>
                </a:moveTo>
                <a:lnTo>
                  <a:pt x="11635" y="5429"/>
                </a:lnTo>
                <a:lnTo>
                  <a:pt x="11578" y="5442"/>
                </a:lnTo>
                <a:lnTo>
                  <a:pt x="11510" y="5429"/>
                </a:lnTo>
                <a:lnTo>
                  <a:pt x="11505" y="5503"/>
                </a:lnTo>
                <a:lnTo>
                  <a:pt x="11583" y="5564"/>
                </a:lnTo>
                <a:lnTo>
                  <a:pt x="11614" y="5583"/>
                </a:lnTo>
                <a:lnTo>
                  <a:pt x="11661" y="5634"/>
                </a:lnTo>
                <a:lnTo>
                  <a:pt x="11671" y="5564"/>
                </a:lnTo>
                <a:lnTo>
                  <a:pt x="11661" y="5522"/>
                </a:lnTo>
                <a:lnTo>
                  <a:pt x="11675" y="5419"/>
                </a:lnTo>
                <a:close/>
                <a:moveTo>
                  <a:pt x="12153" y="5759"/>
                </a:moveTo>
                <a:lnTo>
                  <a:pt x="12142" y="5820"/>
                </a:lnTo>
                <a:lnTo>
                  <a:pt x="12215" y="5840"/>
                </a:lnTo>
                <a:lnTo>
                  <a:pt x="12215" y="5862"/>
                </a:lnTo>
                <a:lnTo>
                  <a:pt x="12297" y="5852"/>
                </a:lnTo>
                <a:lnTo>
                  <a:pt x="12304" y="5811"/>
                </a:lnTo>
                <a:lnTo>
                  <a:pt x="12271" y="5830"/>
                </a:lnTo>
                <a:lnTo>
                  <a:pt x="12271" y="5811"/>
                </a:lnTo>
                <a:lnTo>
                  <a:pt x="12231" y="5801"/>
                </a:lnTo>
                <a:lnTo>
                  <a:pt x="12184" y="5801"/>
                </a:lnTo>
                <a:lnTo>
                  <a:pt x="12153" y="5759"/>
                </a:lnTo>
                <a:close/>
                <a:moveTo>
                  <a:pt x="12775" y="5759"/>
                </a:moveTo>
                <a:lnTo>
                  <a:pt x="12723" y="5801"/>
                </a:lnTo>
                <a:lnTo>
                  <a:pt x="12681" y="5801"/>
                </a:lnTo>
                <a:lnTo>
                  <a:pt x="12676" y="5830"/>
                </a:lnTo>
                <a:lnTo>
                  <a:pt x="12671" y="5830"/>
                </a:lnTo>
                <a:lnTo>
                  <a:pt x="12645" y="5840"/>
                </a:lnTo>
                <a:lnTo>
                  <a:pt x="12660" y="5891"/>
                </a:lnTo>
                <a:lnTo>
                  <a:pt x="12692" y="5913"/>
                </a:lnTo>
                <a:lnTo>
                  <a:pt x="12749" y="5862"/>
                </a:lnTo>
                <a:lnTo>
                  <a:pt x="12744" y="5852"/>
                </a:lnTo>
                <a:lnTo>
                  <a:pt x="12738" y="5820"/>
                </a:lnTo>
                <a:lnTo>
                  <a:pt x="12775" y="5759"/>
                </a:lnTo>
                <a:close/>
                <a:moveTo>
                  <a:pt x="18481" y="5942"/>
                </a:moveTo>
                <a:lnTo>
                  <a:pt x="18471" y="5994"/>
                </a:lnTo>
                <a:lnTo>
                  <a:pt x="18434" y="5984"/>
                </a:lnTo>
                <a:lnTo>
                  <a:pt x="18424" y="6067"/>
                </a:lnTo>
                <a:lnTo>
                  <a:pt x="18434" y="6128"/>
                </a:lnTo>
                <a:lnTo>
                  <a:pt x="18481" y="6170"/>
                </a:lnTo>
                <a:lnTo>
                  <a:pt x="18481" y="6087"/>
                </a:lnTo>
                <a:lnTo>
                  <a:pt x="18502" y="6058"/>
                </a:lnTo>
                <a:lnTo>
                  <a:pt x="18533" y="6096"/>
                </a:lnTo>
                <a:lnTo>
                  <a:pt x="18549" y="6016"/>
                </a:lnTo>
                <a:lnTo>
                  <a:pt x="18533" y="5974"/>
                </a:lnTo>
                <a:lnTo>
                  <a:pt x="18481" y="5942"/>
                </a:lnTo>
                <a:close/>
                <a:moveTo>
                  <a:pt x="6229" y="6940"/>
                </a:moveTo>
                <a:lnTo>
                  <a:pt x="6229" y="6950"/>
                </a:lnTo>
                <a:lnTo>
                  <a:pt x="6250" y="7011"/>
                </a:lnTo>
                <a:lnTo>
                  <a:pt x="6240" y="7084"/>
                </a:lnTo>
                <a:lnTo>
                  <a:pt x="6250" y="7094"/>
                </a:lnTo>
                <a:lnTo>
                  <a:pt x="6271" y="7001"/>
                </a:lnTo>
                <a:lnTo>
                  <a:pt x="6229" y="6940"/>
                </a:lnTo>
                <a:close/>
                <a:moveTo>
                  <a:pt x="6182" y="6959"/>
                </a:moveTo>
                <a:lnTo>
                  <a:pt x="6156" y="6969"/>
                </a:lnTo>
                <a:lnTo>
                  <a:pt x="6156" y="7020"/>
                </a:lnTo>
                <a:lnTo>
                  <a:pt x="6219" y="7001"/>
                </a:lnTo>
                <a:lnTo>
                  <a:pt x="6224" y="6959"/>
                </a:lnTo>
                <a:lnTo>
                  <a:pt x="6182" y="6959"/>
                </a:lnTo>
                <a:close/>
                <a:moveTo>
                  <a:pt x="17972" y="7174"/>
                </a:moveTo>
                <a:lnTo>
                  <a:pt x="17937" y="7277"/>
                </a:lnTo>
                <a:lnTo>
                  <a:pt x="17916" y="7412"/>
                </a:lnTo>
                <a:lnTo>
                  <a:pt x="17932" y="7514"/>
                </a:lnTo>
                <a:lnTo>
                  <a:pt x="17972" y="7627"/>
                </a:lnTo>
                <a:lnTo>
                  <a:pt x="17988" y="7514"/>
                </a:lnTo>
                <a:lnTo>
                  <a:pt x="18005" y="7299"/>
                </a:lnTo>
                <a:lnTo>
                  <a:pt x="18005" y="7216"/>
                </a:lnTo>
                <a:lnTo>
                  <a:pt x="17972" y="7174"/>
                </a:lnTo>
                <a:close/>
                <a:moveTo>
                  <a:pt x="6182" y="7187"/>
                </a:moveTo>
                <a:lnTo>
                  <a:pt x="6167" y="7277"/>
                </a:lnTo>
                <a:lnTo>
                  <a:pt x="6182" y="7309"/>
                </a:lnTo>
                <a:lnTo>
                  <a:pt x="6193" y="7393"/>
                </a:lnTo>
                <a:lnTo>
                  <a:pt x="6208" y="7380"/>
                </a:lnTo>
                <a:lnTo>
                  <a:pt x="6214" y="7309"/>
                </a:lnTo>
                <a:lnTo>
                  <a:pt x="6203" y="7197"/>
                </a:lnTo>
                <a:lnTo>
                  <a:pt x="6182" y="7187"/>
                </a:lnTo>
                <a:close/>
                <a:moveTo>
                  <a:pt x="5923" y="7463"/>
                </a:moveTo>
                <a:lnTo>
                  <a:pt x="5908" y="7473"/>
                </a:lnTo>
                <a:lnTo>
                  <a:pt x="5861" y="7495"/>
                </a:lnTo>
                <a:lnTo>
                  <a:pt x="5830" y="7514"/>
                </a:lnTo>
                <a:lnTo>
                  <a:pt x="5800" y="7547"/>
                </a:lnTo>
                <a:lnTo>
                  <a:pt x="5783" y="7598"/>
                </a:lnTo>
                <a:lnTo>
                  <a:pt x="5753" y="7636"/>
                </a:lnTo>
                <a:lnTo>
                  <a:pt x="5774" y="7649"/>
                </a:lnTo>
                <a:lnTo>
                  <a:pt x="5804" y="7636"/>
                </a:lnTo>
                <a:lnTo>
                  <a:pt x="5814" y="7607"/>
                </a:lnTo>
                <a:lnTo>
                  <a:pt x="5840" y="7598"/>
                </a:lnTo>
                <a:lnTo>
                  <a:pt x="5887" y="7534"/>
                </a:lnTo>
                <a:lnTo>
                  <a:pt x="5944" y="7534"/>
                </a:lnTo>
                <a:lnTo>
                  <a:pt x="5923" y="7575"/>
                </a:lnTo>
                <a:lnTo>
                  <a:pt x="5939" y="7598"/>
                </a:lnTo>
                <a:lnTo>
                  <a:pt x="6017" y="7617"/>
                </a:lnTo>
                <a:lnTo>
                  <a:pt x="6033" y="7649"/>
                </a:lnTo>
                <a:lnTo>
                  <a:pt x="6085" y="7688"/>
                </a:lnTo>
                <a:lnTo>
                  <a:pt x="6120" y="7678"/>
                </a:lnTo>
                <a:lnTo>
                  <a:pt x="6130" y="7761"/>
                </a:lnTo>
                <a:lnTo>
                  <a:pt x="6146" y="7790"/>
                </a:lnTo>
                <a:lnTo>
                  <a:pt x="6188" y="7803"/>
                </a:lnTo>
                <a:lnTo>
                  <a:pt x="6208" y="7842"/>
                </a:lnTo>
                <a:lnTo>
                  <a:pt x="6162" y="7916"/>
                </a:lnTo>
                <a:lnTo>
                  <a:pt x="6250" y="7906"/>
                </a:lnTo>
                <a:lnTo>
                  <a:pt x="6292" y="7916"/>
                </a:lnTo>
                <a:lnTo>
                  <a:pt x="6328" y="7906"/>
                </a:lnTo>
                <a:lnTo>
                  <a:pt x="6370" y="7893"/>
                </a:lnTo>
                <a:lnTo>
                  <a:pt x="6379" y="7855"/>
                </a:lnTo>
                <a:lnTo>
                  <a:pt x="6337" y="7803"/>
                </a:lnTo>
                <a:lnTo>
                  <a:pt x="6297" y="7790"/>
                </a:lnTo>
                <a:lnTo>
                  <a:pt x="6302" y="7761"/>
                </a:lnTo>
                <a:lnTo>
                  <a:pt x="6266" y="7729"/>
                </a:lnTo>
                <a:lnTo>
                  <a:pt x="6245" y="7729"/>
                </a:lnTo>
                <a:lnTo>
                  <a:pt x="6214" y="7668"/>
                </a:lnTo>
                <a:lnTo>
                  <a:pt x="6167" y="7585"/>
                </a:lnTo>
                <a:lnTo>
                  <a:pt x="6151" y="7556"/>
                </a:lnTo>
                <a:lnTo>
                  <a:pt x="6094" y="7566"/>
                </a:lnTo>
                <a:lnTo>
                  <a:pt x="6073" y="7524"/>
                </a:lnTo>
                <a:lnTo>
                  <a:pt x="6022" y="7473"/>
                </a:lnTo>
                <a:lnTo>
                  <a:pt x="5975" y="7473"/>
                </a:lnTo>
                <a:lnTo>
                  <a:pt x="5923" y="7463"/>
                </a:lnTo>
                <a:close/>
                <a:moveTo>
                  <a:pt x="1322" y="7598"/>
                </a:moveTo>
                <a:lnTo>
                  <a:pt x="1310" y="7607"/>
                </a:lnTo>
                <a:lnTo>
                  <a:pt x="1305" y="7617"/>
                </a:lnTo>
                <a:lnTo>
                  <a:pt x="1326" y="7636"/>
                </a:lnTo>
                <a:lnTo>
                  <a:pt x="1331" y="7627"/>
                </a:lnTo>
                <a:lnTo>
                  <a:pt x="1336" y="7598"/>
                </a:lnTo>
                <a:lnTo>
                  <a:pt x="1322" y="7598"/>
                </a:lnTo>
                <a:close/>
                <a:moveTo>
                  <a:pt x="1409" y="7659"/>
                </a:moveTo>
                <a:lnTo>
                  <a:pt x="1388" y="7678"/>
                </a:lnTo>
                <a:lnTo>
                  <a:pt x="1388" y="7688"/>
                </a:lnTo>
                <a:lnTo>
                  <a:pt x="1394" y="7720"/>
                </a:lnTo>
                <a:lnTo>
                  <a:pt x="1414" y="7720"/>
                </a:lnTo>
                <a:lnTo>
                  <a:pt x="1420" y="7720"/>
                </a:lnTo>
                <a:lnTo>
                  <a:pt x="1409" y="7668"/>
                </a:lnTo>
                <a:lnTo>
                  <a:pt x="1409" y="7659"/>
                </a:lnTo>
                <a:close/>
                <a:moveTo>
                  <a:pt x="1446" y="7729"/>
                </a:moveTo>
                <a:lnTo>
                  <a:pt x="1440" y="7752"/>
                </a:lnTo>
                <a:lnTo>
                  <a:pt x="1472" y="7752"/>
                </a:lnTo>
                <a:lnTo>
                  <a:pt x="1472" y="7739"/>
                </a:lnTo>
                <a:lnTo>
                  <a:pt x="1446" y="7729"/>
                </a:lnTo>
                <a:close/>
                <a:moveTo>
                  <a:pt x="1477" y="7761"/>
                </a:moveTo>
                <a:lnTo>
                  <a:pt x="1472" y="7771"/>
                </a:lnTo>
                <a:lnTo>
                  <a:pt x="1472" y="7781"/>
                </a:lnTo>
                <a:lnTo>
                  <a:pt x="1477" y="7790"/>
                </a:lnTo>
                <a:lnTo>
                  <a:pt x="1482" y="7822"/>
                </a:lnTo>
                <a:lnTo>
                  <a:pt x="1503" y="7813"/>
                </a:lnTo>
                <a:lnTo>
                  <a:pt x="1513" y="7790"/>
                </a:lnTo>
                <a:lnTo>
                  <a:pt x="1498" y="7771"/>
                </a:lnTo>
                <a:lnTo>
                  <a:pt x="1477" y="7761"/>
                </a:lnTo>
                <a:close/>
                <a:moveTo>
                  <a:pt x="1513" y="7864"/>
                </a:moveTo>
                <a:lnTo>
                  <a:pt x="1508" y="7874"/>
                </a:lnTo>
                <a:lnTo>
                  <a:pt x="1508" y="7893"/>
                </a:lnTo>
                <a:lnTo>
                  <a:pt x="1492" y="7925"/>
                </a:lnTo>
                <a:lnTo>
                  <a:pt x="1487" y="7935"/>
                </a:lnTo>
                <a:lnTo>
                  <a:pt x="1492" y="7986"/>
                </a:lnTo>
                <a:lnTo>
                  <a:pt x="1487" y="8028"/>
                </a:lnTo>
                <a:lnTo>
                  <a:pt x="1498" y="8047"/>
                </a:lnTo>
                <a:lnTo>
                  <a:pt x="1513" y="8018"/>
                </a:lnTo>
                <a:lnTo>
                  <a:pt x="1534" y="7996"/>
                </a:lnTo>
                <a:lnTo>
                  <a:pt x="1560" y="7967"/>
                </a:lnTo>
                <a:lnTo>
                  <a:pt x="1555" y="7916"/>
                </a:lnTo>
                <a:lnTo>
                  <a:pt x="1543" y="7893"/>
                </a:lnTo>
                <a:lnTo>
                  <a:pt x="1534" y="7883"/>
                </a:lnTo>
                <a:lnTo>
                  <a:pt x="1518" y="7864"/>
                </a:lnTo>
                <a:lnTo>
                  <a:pt x="1513" y="7864"/>
                </a:lnTo>
                <a:close/>
                <a:moveTo>
                  <a:pt x="17371" y="7883"/>
                </a:moveTo>
                <a:lnTo>
                  <a:pt x="17310" y="7925"/>
                </a:lnTo>
                <a:lnTo>
                  <a:pt x="17284" y="7986"/>
                </a:lnTo>
                <a:lnTo>
                  <a:pt x="17294" y="8098"/>
                </a:lnTo>
                <a:lnTo>
                  <a:pt x="17345" y="8140"/>
                </a:lnTo>
                <a:lnTo>
                  <a:pt x="17392" y="8079"/>
                </a:lnTo>
                <a:lnTo>
                  <a:pt x="17402" y="7996"/>
                </a:lnTo>
                <a:lnTo>
                  <a:pt x="17423" y="7935"/>
                </a:lnTo>
                <a:lnTo>
                  <a:pt x="17402" y="7883"/>
                </a:lnTo>
                <a:lnTo>
                  <a:pt x="17371" y="7883"/>
                </a:lnTo>
                <a:close/>
                <a:moveTo>
                  <a:pt x="6436" y="7906"/>
                </a:moveTo>
                <a:lnTo>
                  <a:pt x="6422" y="7944"/>
                </a:lnTo>
                <a:lnTo>
                  <a:pt x="6457" y="7967"/>
                </a:lnTo>
                <a:lnTo>
                  <a:pt x="6452" y="8018"/>
                </a:lnTo>
                <a:lnTo>
                  <a:pt x="6478" y="8079"/>
                </a:lnTo>
                <a:lnTo>
                  <a:pt x="6452" y="8111"/>
                </a:lnTo>
                <a:lnTo>
                  <a:pt x="6410" y="8098"/>
                </a:lnTo>
                <a:lnTo>
                  <a:pt x="6354" y="8079"/>
                </a:lnTo>
                <a:lnTo>
                  <a:pt x="6349" y="8121"/>
                </a:lnTo>
                <a:lnTo>
                  <a:pt x="6379" y="8163"/>
                </a:lnTo>
                <a:lnTo>
                  <a:pt x="6405" y="8140"/>
                </a:lnTo>
                <a:lnTo>
                  <a:pt x="6441" y="8150"/>
                </a:lnTo>
                <a:lnTo>
                  <a:pt x="6473" y="8140"/>
                </a:lnTo>
                <a:lnTo>
                  <a:pt x="6509" y="8163"/>
                </a:lnTo>
                <a:lnTo>
                  <a:pt x="6509" y="8201"/>
                </a:lnTo>
                <a:lnTo>
                  <a:pt x="6525" y="8224"/>
                </a:lnTo>
                <a:lnTo>
                  <a:pt x="6556" y="8130"/>
                </a:lnTo>
                <a:lnTo>
                  <a:pt x="6577" y="8111"/>
                </a:lnTo>
                <a:lnTo>
                  <a:pt x="6582" y="8140"/>
                </a:lnTo>
                <a:lnTo>
                  <a:pt x="6608" y="8130"/>
                </a:lnTo>
                <a:lnTo>
                  <a:pt x="6618" y="8111"/>
                </a:lnTo>
                <a:lnTo>
                  <a:pt x="6639" y="8121"/>
                </a:lnTo>
                <a:lnTo>
                  <a:pt x="6664" y="8111"/>
                </a:lnTo>
                <a:lnTo>
                  <a:pt x="6690" y="8140"/>
                </a:lnTo>
                <a:lnTo>
                  <a:pt x="6716" y="8089"/>
                </a:lnTo>
                <a:lnTo>
                  <a:pt x="6690" y="8037"/>
                </a:lnTo>
                <a:lnTo>
                  <a:pt x="6664" y="8028"/>
                </a:lnTo>
                <a:lnTo>
                  <a:pt x="6669" y="7986"/>
                </a:lnTo>
                <a:lnTo>
                  <a:pt x="6634" y="7996"/>
                </a:lnTo>
                <a:lnTo>
                  <a:pt x="6629" y="7944"/>
                </a:lnTo>
                <a:lnTo>
                  <a:pt x="6613" y="7944"/>
                </a:lnTo>
                <a:lnTo>
                  <a:pt x="6577" y="7916"/>
                </a:lnTo>
                <a:lnTo>
                  <a:pt x="6530" y="7916"/>
                </a:lnTo>
                <a:lnTo>
                  <a:pt x="6525" y="7935"/>
                </a:lnTo>
                <a:lnTo>
                  <a:pt x="6473" y="7916"/>
                </a:lnTo>
                <a:lnTo>
                  <a:pt x="6436" y="7906"/>
                </a:lnTo>
                <a:close/>
                <a:moveTo>
                  <a:pt x="6151" y="8098"/>
                </a:moveTo>
                <a:lnTo>
                  <a:pt x="6125" y="8111"/>
                </a:lnTo>
                <a:lnTo>
                  <a:pt x="6115" y="8140"/>
                </a:lnTo>
                <a:lnTo>
                  <a:pt x="6146" y="8191"/>
                </a:lnTo>
                <a:lnTo>
                  <a:pt x="6177" y="8214"/>
                </a:lnTo>
                <a:lnTo>
                  <a:pt x="6198" y="8182"/>
                </a:lnTo>
                <a:lnTo>
                  <a:pt x="6240" y="8182"/>
                </a:lnTo>
                <a:lnTo>
                  <a:pt x="6234" y="8150"/>
                </a:lnTo>
                <a:lnTo>
                  <a:pt x="6203" y="8111"/>
                </a:lnTo>
                <a:lnTo>
                  <a:pt x="6162" y="8098"/>
                </a:lnTo>
                <a:lnTo>
                  <a:pt x="6151" y="8098"/>
                </a:lnTo>
                <a:close/>
                <a:moveTo>
                  <a:pt x="6789" y="8098"/>
                </a:moveTo>
                <a:lnTo>
                  <a:pt x="6778" y="8121"/>
                </a:lnTo>
                <a:lnTo>
                  <a:pt x="6778" y="8172"/>
                </a:lnTo>
                <a:lnTo>
                  <a:pt x="6815" y="8172"/>
                </a:lnTo>
                <a:lnTo>
                  <a:pt x="6862" y="8172"/>
                </a:lnTo>
                <a:lnTo>
                  <a:pt x="6877" y="8140"/>
                </a:lnTo>
                <a:lnTo>
                  <a:pt x="6867" y="8111"/>
                </a:lnTo>
                <a:lnTo>
                  <a:pt x="6836" y="8098"/>
                </a:lnTo>
                <a:lnTo>
                  <a:pt x="6789" y="8098"/>
                </a:lnTo>
                <a:close/>
                <a:moveTo>
                  <a:pt x="18014" y="8098"/>
                </a:moveTo>
                <a:lnTo>
                  <a:pt x="18009" y="8224"/>
                </a:lnTo>
                <a:lnTo>
                  <a:pt x="18019" y="8439"/>
                </a:lnTo>
                <a:lnTo>
                  <a:pt x="17993" y="8387"/>
                </a:lnTo>
                <a:lnTo>
                  <a:pt x="18005" y="8522"/>
                </a:lnTo>
                <a:lnTo>
                  <a:pt x="18014" y="8583"/>
                </a:lnTo>
                <a:lnTo>
                  <a:pt x="18050" y="8653"/>
                </a:lnTo>
                <a:lnTo>
                  <a:pt x="18056" y="8612"/>
                </a:lnTo>
                <a:lnTo>
                  <a:pt x="18076" y="8644"/>
                </a:lnTo>
                <a:lnTo>
                  <a:pt x="18061" y="8676"/>
                </a:lnTo>
                <a:lnTo>
                  <a:pt x="18061" y="8737"/>
                </a:lnTo>
                <a:lnTo>
                  <a:pt x="18092" y="8766"/>
                </a:lnTo>
                <a:lnTo>
                  <a:pt x="18144" y="8747"/>
                </a:lnTo>
                <a:lnTo>
                  <a:pt x="18191" y="8830"/>
                </a:lnTo>
                <a:lnTo>
                  <a:pt x="18201" y="8779"/>
                </a:lnTo>
                <a:lnTo>
                  <a:pt x="18226" y="8849"/>
                </a:lnTo>
                <a:lnTo>
                  <a:pt x="18278" y="8910"/>
                </a:lnTo>
                <a:lnTo>
                  <a:pt x="18283" y="8849"/>
                </a:lnTo>
                <a:lnTo>
                  <a:pt x="18257" y="8817"/>
                </a:lnTo>
                <a:lnTo>
                  <a:pt x="18264" y="8747"/>
                </a:lnTo>
                <a:lnTo>
                  <a:pt x="18180" y="8663"/>
                </a:lnTo>
                <a:lnTo>
                  <a:pt x="18154" y="8686"/>
                </a:lnTo>
                <a:lnTo>
                  <a:pt x="18123" y="8663"/>
                </a:lnTo>
                <a:lnTo>
                  <a:pt x="18102" y="8560"/>
                </a:lnTo>
                <a:lnTo>
                  <a:pt x="18102" y="8448"/>
                </a:lnTo>
                <a:lnTo>
                  <a:pt x="18134" y="8406"/>
                </a:lnTo>
                <a:lnTo>
                  <a:pt x="18139" y="8294"/>
                </a:lnTo>
                <a:lnTo>
                  <a:pt x="18113" y="8191"/>
                </a:lnTo>
                <a:lnTo>
                  <a:pt x="18118" y="8140"/>
                </a:lnTo>
                <a:lnTo>
                  <a:pt x="18108" y="8098"/>
                </a:lnTo>
                <a:lnTo>
                  <a:pt x="18092" y="8140"/>
                </a:lnTo>
                <a:lnTo>
                  <a:pt x="18050" y="8098"/>
                </a:lnTo>
                <a:lnTo>
                  <a:pt x="18014" y="8098"/>
                </a:lnTo>
                <a:close/>
                <a:moveTo>
                  <a:pt x="18045" y="8788"/>
                </a:moveTo>
                <a:lnTo>
                  <a:pt x="18082" y="8891"/>
                </a:lnTo>
                <a:lnTo>
                  <a:pt x="18113" y="8961"/>
                </a:lnTo>
                <a:lnTo>
                  <a:pt x="18123" y="8840"/>
                </a:lnTo>
                <a:lnTo>
                  <a:pt x="18097" y="8788"/>
                </a:lnTo>
                <a:lnTo>
                  <a:pt x="18045" y="8788"/>
                </a:lnTo>
                <a:close/>
                <a:moveTo>
                  <a:pt x="18290" y="8910"/>
                </a:moveTo>
                <a:lnTo>
                  <a:pt x="18335" y="9013"/>
                </a:lnTo>
                <a:lnTo>
                  <a:pt x="18335" y="9064"/>
                </a:lnTo>
                <a:lnTo>
                  <a:pt x="18299" y="9055"/>
                </a:lnTo>
                <a:lnTo>
                  <a:pt x="18316" y="9138"/>
                </a:lnTo>
                <a:lnTo>
                  <a:pt x="18335" y="9148"/>
                </a:lnTo>
                <a:lnTo>
                  <a:pt x="18341" y="9241"/>
                </a:lnTo>
                <a:lnTo>
                  <a:pt x="18367" y="9209"/>
                </a:lnTo>
                <a:lnTo>
                  <a:pt x="18351" y="9125"/>
                </a:lnTo>
                <a:lnTo>
                  <a:pt x="18346" y="9074"/>
                </a:lnTo>
                <a:lnTo>
                  <a:pt x="18393" y="9116"/>
                </a:lnTo>
                <a:lnTo>
                  <a:pt x="18367" y="8961"/>
                </a:lnTo>
                <a:lnTo>
                  <a:pt x="18346" y="8910"/>
                </a:lnTo>
                <a:lnTo>
                  <a:pt x="18290" y="8910"/>
                </a:lnTo>
                <a:close/>
                <a:moveTo>
                  <a:pt x="18154" y="9003"/>
                </a:moveTo>
                <a:lnTo>
                  <a:pt x="18165" y="9064"/>
                </a:lnTo>
                <a:lnTo>
                  <a:pt x="18165" y="9138"/>
                </a:lnTo>
                <a:lnTo>
                  <a:pt x="18170" y="9199"/>
                </a:lnTo>
                <a:lnTo>
                  <a:pt x="18205" y="9157"/>
                </a:lnTo>
                <a:lnTo>
                  <a:pt x="18231" y="9096"/>
                </a:lnTo>
                <a:lnTo>
                  <a:pt x="18226" y="9045"/>
                </a:lnTo>
                <a:lnTo>
                  <a:pt x="18191" y="9045"/>
                </a:lnTo>
                <a:lnTo>
                  <a:pt x="18154" y="9003"/>
                </a:lnTo>
                <a:close/>
                <a:moveTo>
                  <a:pt x="18014" y="9074"/>
                </a:moveTo>
                <a:lnTo>
                  <a:pt x="17988" y="9209"/>
                </a:lnTo>
                <a:lnTo>
                  <a:pt x="17958" y="9302"/>
                </a:lnTo>
                <a:lnTo>
                  <a:pt x="17916" y="9382"/>
                </a:lnTo>
                <a:lnTo>
                  <a:pt x="17890" y="9475"/>
                </a:lnTo>
                <a:lnTo>
                  <a:pt x="17962" y="9353"/>
                </a:lnTo>
                <a:lnTo>
                  <a:pt x="17993" y="9260"/>
                </a:lnTo>
                <a:lnTo>
                  <a:pt x="18031" y="9176"/>
                </a:lnTo>
                <a:lnTo>
                  <a:pt x="18014" y="9074"/>
                </a:lnTo>
                <a:close/>
                <a:moveTo>
                  <a:pt x="18290" y="9087"/>
                </a:moveTo>
                <a:lnTo>
                  <a:pt x="18252" y="9218"/>
                </a:lnTo>
                <a:lnTo>
                  <a:pt x="18257" y="9125"/>
                </a:lnTo>
                <a:lnTo>
                  <a:pt x="18222" y="9138"/>
                </a:lnTo>
                <a:lnTo>
                  <a:pt x="18222" y="9218"/>
                </a:lnTo>
                <a:lnTo>
                  <a:pt x="18205" y="9260"/>
                </a:lnTo>
                <a:lnTo>
                  <a:pt x="18196" y="9302"/>
                </a:lnTo>
                <a:lnTo>
                  <a:pt x="18238" y="9395"/>
                </a:lnTo>
                <a:lnTo>
                  <a:pt x="18257" y="9353"/>
                </a:lnTo>
                <a:lnTo>
                  <a:pt x="18269" y="9260"/>
                </a:lnTo>
                <a:lnTo>
                  <a:pt x="18290" y="9218"/>
                </a:lnTo>
                <a:lnTo>
                  <a:pt x="18290" y="9087"/>
                </a:lnTo>
                <a:close/>
                <a:moveTo>
                  <a:pt x="7110" y="9138"/>
                </a:moveTo>
                <a:lnTo>
                  <a:pt x="7074" y="9157"/>
                </a:lnTo>
                <a:lnTo>
                  <a:pt x="7074" y="9209"/>
                </a:lnTo>
                <a:lnTo>
                  <a:pt x="7058" y="9250"/>
                </a:lnTo>
                <a:lnTo>
                  <a:pt x="7069" y="9260"/>
                </a:lnTo>
                <a:lnTo>
                  <a:pt x="7121" y="9241"/>
                </a:lnTo>
                <a:lnTo>
                  <a:pt x="7126" y="9138"/>
                </a:lnTo>
                <a:lnTo>
                  <a:pt x="7110" y="9138"/>
                </a:lnTo>
                <a:close/>
                <a:moveTo>
                  <a:pt x="15647" y="9279"/>
                </a:moveTo>
                <a:lnTo>
                  <a:pt x="15621" y="9507"/>
                </a:lnTo>
                <a:lnTo>
                  <a:pt x="15635" y="9703"/>
                </a:lnTo>
                <a:lnTo>
                  <a:pt x="15666" y="9805"/>
                </a:lnTo>
                <a:lnTo>
                  <a:pt x="15718" y="9773"/>
                </a:lnTo>
                <a:lnTo>
                  <a:pt x="15744" y="9732"/>
                </a:lnTo>
                <a:lnTo>
                  <a:pt x="15750" y="9600"/>
                </a:lnTo>
                <a:lnTo>
                  <a:pt x="15718" y="9456"/>
                </a:lnTo>
                <a:lnTo>
                  <a:pt x="15687" y="9353"/>
                </a:lnTo>
                <a:lnTo>
                  <a:pt x="15647" y="9279"/>
                </a:lnTo>
                <a:close/>
                <a:moveTo>
                  <a:pt x="18382" y="9292"/>
                </a:moveTo>
                <a:lnTo>
                  <a:pt x="18387" y="9395"/>
                </a:lnTo>
                <a:lnTo>
                  <a:pt x="18346" y="9404"/>
                </a:lnTo>
                <a:lnTo>
                  <a:pt x="18335" y="9456"/>
                </a:lnTo>
                <a:lnTo>
                  <a:pt x="18294" y="9497"/>
                </a:lnTo>
                <a:lnTo>
                  <a:pt x="18269" y="9433"/>
                </a:lnTo>
                <a:lnTo>
                  <a:pt x="18238" y="9484"/>
                </a:lnTo>
                <a:lnTo>
                  <a:pt x="18201" y="9526"/>
                </a:lnTo>
                <a:lnTo>
                  <a:pt x="18180" y="9639"/>
                </a:lnTo>
                <a:lnTo>
                  <a:pt x="18196" y="9680"/>
                </a:lnTo>
                <a:lnTo>
                  <a:pt x="18238" y="9600"/>
                </a:lnTo>
                <a:lnTo>
                  <a:pt x="18264" y="9610"/>
                </a:lnTo>
                <a:lnTo>
                  <a:pt x="18283" y="9558"/>
                </a:lnTo>
                <a:lnTo>
                  <a:pt x="18320" y="9619"/>
                </a:lnTo>
                <a:lnTo>
                  <a:pt x="18304" y="9680"/>
                </a:lnTo>
                <a:lnTo>
                  <a:pt x="18325" y="9783"/>
                </a:lnTo>
                <a:lnTo>
                  <a:pt x="18398" y="9857"/>
                </a:lnTo>
                <a:lnTo>
                  <a:pt x="18413" y="9793"/>
                </a:lnTo>
                <a:lnTo>
                  <a:pt x="18393" y="9690"/>
                </a:lnTo>
                <a:lnTo>
                  <a:pt x="18419" y="9629"/>
                </a:lnTo>
                <a:lnTo>
                  <a:pt x="18445" y="9764"/>
                </a:lnTo>
                <a:lnTo>
                  <a:pt x="18460" y="9639"/>
                </a:lnTo>
                <a:lnTo>
                  <a:pt x="18455" y="9568"/>
                </a:lnTo>
                <a:lnTo>
                  <a:pt x="18445" y="9475"/>
                </a:lnTo>
                <a:lnTo>
                  <a:pt x="18439" y="9424"/>
                </a:lnTo>
                <a:lnTo>
                  <a:pt x="18434" y="9353"/>
                </a:lnTo>
                <a:lnTo>
                  <a:pt x="18382" y="9292"/>
                </a:lnTo>
                <a:close/>
                <a:moveTo>
                  <a:pt x="17869" y="9680"/>
                </a:moveTo>
                <a:lnTo>
                  <a:pt x="17843" y="9783"/>
                </a:lnTo>
                <a:lnTo>
                  <a:pt x="17797" y="9876"/>
                </a:lnTo>
                <a:lnTo>
                  <a:pt x="17750" y="9947"/>
                </a:lnTo>
                <a:lnTo>
                  <a:pt x="17724" y="9998"/>
                </a:lnTo>
                <a:lnTo>
                  <a:pt x="17698" y="10091"/>
                </a:lnTo>
                <a:lnTo>
                  <a:pt x="17656" y="10194"/>
                </a:lnTo>
                <a:lnTo>
                  <a:pt x="17584" y="10226"/>
                </a:lnTo>
                <a:lnTo>
                  <a:pt x="17558" y="10255"/>
                </a:lnTo>
                <a:lnTo>
                  <a:pt x="17548" y="10370"/>
                </a:lnTo>
                <a:lnTo>
                  <a:pt x="17501" y="10389"/>
                </a:lnTo>
                <a:lnTo>
                  <a:pt x="17454" y="10348"/>
                </a:lnTo>
                <a:lnTo>
                  <a:pt x="17418" y="10441"/>
                </a:lnTo>
                <a:lnTo>
                  <a:pt x="17413" y="10563"/>
                </a:lnTo>
                <a:lnTo>
                  <a:pt x="17423" y="10678"/>
                </a:lnTo>
                <a:lnTo>
                  <a:pt x="17449" y="10800"/>
                </a:lnTo>
                <a:lnTo>
                  <a:pt x="17480" y="10842"/>
                </a:lnTo>
                <a:lnTo>
                  <a:pt x="17486" y="11015"/>
                </a:lnTo>
                <a:lnTo>
                  <a:pt x="17538" y="11037"/>
                </a:lnTo>
                <a:lnTo>
                  <a:pt x="17579" y="11025"/>
                </a:lnTo>
                <a:lnTo>
                  <a:pt x="17600" y="11098"/>
                </a:lnTo>
                <a:lnTo>
                  <a:pt x="17673" y="11047"/>
                </a:lnTo>
                <a:lnTo>
                  <a:pt x="17703" y="11089"/>
                </a:lnTo>
                <a:lnTo>
                  <a:pt x="17745" y="11098"/>
                </a:lnTo>
                <a:lnTo>
                  <a:pt x="17765" y="11179"/>
                </a:lnTo>
                <a:lnTo>
                  <a:pt x="17838" y="11118"/>
                </a:lnTo>
                <a:lnTo>
                  <a:pt x="17843" y="11169"/>
                </a:lnTo>
                <a:lnTo>
                  <a:pt x="17875" y="10954"/>
                </a:lnTo>
                <a:lnTo>
                  <a:pt x="17875" y="10819"/>
                </a:lnTo>
                <a:lnTo>
                  <a:pt x="17937" y="10729"/>
                </a:lnTo>
                <a:lnTo>
                  <a:pt x="17932" y="10604"/>
                </a:lnTo>
                <a:lnTo>
                  <a:pt x="17953" y="10511"/>
                </a:lnTo>
                <a:lnTo>
                  <a:pt x="18024" y="10492"/>
                </a:lnTo>
                <a:lnTo>
                  <a:pt x="17953" y="10370"/>
                </a:lnTo>
                <a:lnTo>
                  <a:pt x="17962" y="10306"/>
                </a:lnTo>
                <a:lnTo>
                  <a:pt x="17916" y="10174"/>
                </a:lnTo>
                <a:lnTo>
                  <a:pt x="17946" y="10062"/>
                </a:lnTo>
                <a:lnTo>
                  <a:pt x="17993" y="10011"/>
                </a:lnTo>
                <a:lnTo>
                  <a:pt x="17979" y="9947"/>
                </a:lnTo>
                <a:lnTo>
                  <a:pt x="18019" y="9937"/>
                </a:lnTo>
                <a:lnTo>
                  <a:pt x="18024" y="9886"/>
                </a:lnTo>
                <a:lnTo>
                  <a:pt x="17972" y="9844"/>
                </a:lnTo>
                <a:lnTo>
                  <a:pt x="17932" y="9805"/>
                </a:lnTo>
                <a:lnTo>
                  <a:pt x="17927" y="9741"/>
                </a:lnTo>
                <a:lnTo>
                  <a:pt x="17894" y="9680"/>
                </a:lnTo>
                <a:lnTo>
                  <a:pt x="17869" y="9680"/>
                </a:lnTo>
                <a:close/>
                <a:moveTo>
                  <a:pt x="16573" y="9876"/>
                </a:moveTo>
                <a:lnTo>
                  <a:pt x="16584" y="9937"/>
                </a:lnTo>
                <a:lnTo>
                  <a:pt x="16646" y="10091"/>
                </a:lnTo>
                <a:lnTo>
                  <a:pt x="16698" y="10174"/>
                </a:lnTo>
                <a:lnTo>
                  <a:pt x="16728" y="10287"/>
                </a:lnTo>
                <a:lnTo>
                  <a:pt x="16787" y="10370"/>
                </a:lnTo>
                <a:lnTo>
                  <a:pt x="16806" y="10482"/>
                </a:lnTo>
                <a:lnTo>
                  <a:pt x="16827" y="10595"/>
                </a:lnTo>
                <a:lnTo>
                  <a:pt x="16879" y="10707"/>
                </a:lnTo>
                <a:lnTo>
                  <a:pt x="16926" y="10903"/>
                </a:lnTo>
                <a:lnTo>
                  <a:pt x="16952" y="11005"/>
                </a:lnTo>
                <a:lnTo>
                  <a:pt x="16999" y="11108"/>
                </a:lnTo>
                <a:lnTo>
                  <a:pt x="17020" y="11191"/>
                </a:lnTo>
                <a:lnTo>
                  <a:pt x="17098" y="11304"/>
                </a:lnTo>
                <a:lnTo>
                  <a:pt x="17143" y="11416"/>
                </a:lnTo>
                <a:lnTo>
                  <a:pt x="17211" y="11416"/>
                </a:lnTo>
                <a:lnTo>
                  <a:pt x="17221" y="11201"/>
                </a:lnTo>
                <a:lnTo>
                  <a:pt x="17237" y="11037"/>
                </a:lnTo>
                <a:lnTo>
                  <a:pt x="17211" y="10954"/>
                </a:lnTo>
                <a:lnTo>
                  <a:pt x="17164" y="10935"/>
                </a:lnTo>
                <a:lnTo>
                  <a:pt x="17143" y="10861"/>
                </a:lnTo>
                <a:lnTo>
                  <a:pt x="17133" y="10768"/>
                </a:lnTo>
                <a:lnTo>
                  <a:pt x="17112" y="10758"/>
                </a:lnTo>
                <a:lnTo>
                  <a:pt x="17081" y="10717"/>
                </a:lnTo>
                <a:lnTo>
                  <a:pt x="17102" y="10604"/>
                </a:lnTo>
                <a:lnTo>
                  <a:pt x="17056" y="10543"/>
                </a:lnTo>
                <a:lnTo>
                  <a:pt x="17020" y="10431"/>
                </a:lnTo>
                <a:lnTo>
                  <a:pt x="16968" y="10338"/>
                </a:lnTo>
                <a:lnTo>
                  <a:pt x="16910" y="10338"/>
                </a:lnTo>
                <a:lnTo>
                  <a:pt x="16848" y="10184"/>
                </a:lnTo>
                <a:lnTo>
                  <a:pt x="16813" y="10133"/>
                </a:lnTo>
                <a:lnTo>
                  <a:pt x="16766" y="10040"/>
                </a:lnTo>
                <a:lnTo>
                  <a:pt x="16709" y="9908"/>
                </a:lnTo>
                <a:lnTo>
                  <a:pt x="16615" y="9876"/>
                </a:lnTo>
                <a:lnTo>
                  <a:pt x="16573" y="9876"/>
                </a:lnTo>
                <a:close/>
                <a:moveTo>
                  <a:pt x="18563" y="10328"/>
                </a:moveTo>
                <a:lnTo>
                  <a:pt x="18542" y="10370"/>
                </a:lnTo>
                <a:lnTo>
                  <a:pt x="18533" y="10482"/>
                </a:lnTo>
                <a:lnTo>
                  <a:pt x="18554" y="10656"/>
                </a:lnTo>
                <a:lnTo>
                  <a:pt x="18575" y="10739"/>
                </a:lnTo>
                <a:lnTo>
                  <a:pt x="18594" y="10729"/>
                </a:lnTo>
                <a:lnTo>
                  <a:pt x="18568" y="10656"/>
                </a:lnTo>
                <a:lnTo>
                  <a:pt x="18580" y="10575"/>
                </a:lnTo>
                <a:lnTo>
                  <a:pt x="18610" y="10585"/>
                </a:lnTo>
                <a:lnTo>
                  <a:pt x="18610" y="10460"/>
                </a:lnTo>
                <a:lnTo>
                  <a:pt x="18605" y="10409"/>
                </a:lnTo>
                <a:lnTo>
                  <a:pt x="18568" y="10399"/>
                </a:lnTo>
                <a:lnTo>
                  <a:pt x="18563" y="10328"/>
                </a:lnTo>
                <a:close/>
                <a:moveTo>
                  <a:pt x="18393" y="10399"/>
                </a:moveTo>
                <a:lnTo>
                  <a:pt x="18330" y="10492"/>
                </a:lnTo>
                <a:lnTo>
                  <a:pt x="18264" y="10502"/>
                </a:lnTo>
                <a:lnTo>
                  <a:pt x="18186" y="10482"/>
                </a:lnTo>
                <a:lnTo>
                  <a:pt x="18139" y="10441"/>
                </a:lnTo>
                <a:lnTo>
                  <a:pt x="18087" y="10543"/>
                </a:lnTo>
                <a:lnTo>
                  <a:pt x="18076" y="10595"/>
                </a:lnTo>
                <a:lnTo>
                  <a:pt x="18045" y="10800"/>
                </a:lnTo>
                <a:lnTo>
                  <a:pt x="18035" y="10912"/>
                </a:lnTo>
                <a:lnTo>
                  <a:pt x="18009" y="11005"/>
                </a:lnTo>
                <a:lnTo>
                  <a:pt x="18024" y="11098"/>
                </a:lnTo>
                <a:lnTo>
                  <a:pt x="18050" y="11098"/>
                </a:lnTo>
                <a:lnTo>
                  <a:pt x="18056" y="11230"/>
                </a:lnTo>
                <a:lnTo>
                  <a:pt x="18035" y="11355"/>
                </a:lnTo>
                <a:lnTo>
                  <a:pt x="18061" y="11397"/>
                </a:lnTo>
                <a:lnTo>
                  <a:pt x="18097" y="11374"/>
                </a:lnTo>
                <a:lnTo>
                  <a:pt x="18102" y="11179"/>
                </a:lnTo>
                <a:lnTo>
                  <a:pt x="18097" y="11015"/>
                </a:lnTo>
                <a:lnTo>
                  <a:pt x="18139" y="10973"/>
                </a:lnTo>
                <a:lnTo>
                  <a:pt x="18134" y="11108"/>
                </a:lnTo>
                <a:lnTo>
                  <a:pt x="18175" y="11191"/>
                </a:lnTo>
                <a:lnTo>
                  <a:pt x="18165" y="11243"/>
                </a:lnTo>
                <a:lnTo>
                  <a:pt x="18180" y="11281"/>
                </a:lnTo>
                <a:lnTo>
                  <a:pt x="18243" y="11230"/>
                </a:lnTo>
                <a:lnTo>
                  <a:pt x="18212" y="11333"/>
                </a:lnTo>
                <a:lnTo>
                  <a:pt x="18231" y="11384"/>
                </a:lnTo>
                <a:lnTo>
                  <a:pt x="18264" y="11345"/>
                </a:lnTo>
                <a:lnTo>
                  <a:pt x="18269" y="11252"/>
                </a:lnTo>
                <a:lnTo>
                  <a:pt x="18217" y="11098"/>
                </a:lnTo>
                <a:lnTo>
                  <a:pt x="18231" y="11057"/>
                </a:lnTo>
                <a:lnTo>
                  <a:pt x="18175" y="10883"/>
                </a:lnTo>
                <a:lnTo>
                  <a:pt x="18226" y="10819"/>
                </a:lnTo>
                <a:lnTo>
                  <a:pt x="18257" y="10749"/>
                </a:lnTo>
                <a:lnTo>
                  <a:pt x="18283" y="10768"/>
                </a:lnTo>
                <a:lnTo>
                  <a:pt x="18290" y="10707"/>
                </a:lnTo>
                <a:lnTo>
                  <a:pt x="18175" y="10749"/>
                </a:lnTo>
                <a:lnTo>
                  <a:pt x="18139" y="10810"/>
                </a:lnTo>
                <a:lnTo>
                  <a:pt x="18087" y="10688"/>
                </a:lnTo>
                <a:lnTo>
                  <a:pt x="18097" y="10585"/>
                </a:lnTo>
                <a:lnTo>
                  <a:pt x="18149" y="10563"/>
                </a:lnTo>
                <a:lnTo>
                  <a:pt x="18248" y="10563"/>
                </a:lnTo>
                <a:lnTo>
                  <a:pt x="18309" y="10585"/>
                </a:lnTo>
                <a:lnTo>
                  <a:pt x="18356" y="10563"/>
                </a:lnTo>
                <a:lnTo>
                  <a:pt x="18403" y="10431"/>
                </a:lnTo>
                <a:lnTo>
                  <a:pt x="18393" y="10399"/>
                </a:lnTo>
                <a:close/>
                <a:moveTo>
                  <a:pt x="18839" y="10665"/>
                </a:moveTo>
                <a:lnTo>
                  <a:pt x="18808" y="10717"/>
                </a:lnTo>
                <a:lnTo>
                  <a:pt x="18724" y="10749"/>
                </a:lnTo>
                <a:lnTo>
                  <a:pt x="18750" y="10810"/>
                </a:lnTo>
                <a:lnTo>
                  <a:pt x="18801" y="10842"/>
                </a:lnTo>
                <a:lnTo>
                  <a:pt x="18822" y="10922"/>
                </a:lnTo>
                <a:lnTo>
                  <a:pt x="18916" y="10922"/>
                </a:lnTo>
                <a:lnTo>
                  <a:pt x="18916" y="10954"/>
                </a:lnTo>
                <a:lnTo>
                  <a:pt x="18874" y="10954"/>
                </a:lnTo>
                <a:lnTo>
                  <a:pt x="18808" y="11005"/>
                </a:lnTo>
                <a:lnTo>
                  <a:pt x="18853" y="11066"/>
                </a:lnTo>
                <a:lnTo>
                  <a:pt x="18853" y="11127"/>
                </a:lnTo>
                <a:lnTo>
                  <a:pt x="18865" y="11179"/>
                </a:lnTo>
                <a:lnTo>
                  <a:pt x="18890" y="11169"/>
                </a:lnTo>
                <a:lnTo>
                  <a:pt x="18912" y="11098"/>
                </a:lnTo>
                <a:lnTo>
                  <a:pt x="18994" y="11230"/>
                </a:lnTo>
                <a:lnTo>
                  <a:pt x="19046" y="11243"/>
                </a:lnTo>
                <a:lnTo>
                  <a:pt x="19159" y="11355"/>
                </a:lnTo>
                <a:lnTo>
                  <a:pt x="19185" y="11467"/>
                </a:lnTo>
                <a:lnTo>
                  <a:pt x="19197" y="11612"/>
                </a:lnTo>
                <a:lnTo>
                  <a:pt x="19154" y="11653"/>
                </a:lnTo>
                <a:lnTo>
                  <a:pt x="19124" y="11766"/>
                </a:lnTo>
                <a:lnTo>
                  <a:pt x="19201" y="11766"/>
                </a:lnTo>
                <a:lnTo>
                  <a:pt x="19216" y="11724"/>
                </a:lnTo>
                <a:lnTo>
                  <a:pt x="19279" y="11743"/>
                </a:lnTo>
                <a:lnTo>
                  <a:pt x="19331" y="11859"/>
                </a:lnTo>
                <a:lnTo>
                  <a:pt x="19393" y="11868"/>
                </a:lnTo>
                <a:lnTo>
                  <a:pt x="19423" y="11888"/>
                </a:lnTo>
                <a:lnTo>
                  <a:pt x="19470" y="11846"/>
                </a:lnTo>
                <a:lnTo>
                  <a:pt x="19470" y="11743"/>
                </a:lnTo>
                <a:lnTo>
                  <a:pt x="19508" y="11692"/>
                </a:lnTo>
                <a:lnTo>
                  <a:pt x="19564" y="11663"/>
                </a:lnTo>
                <a:lnTo>
                  <a:pt x="19637" y="11714"/>
                </a:lnTo>
                <a:lnTo>
                  <a:pt x="19663" y="11836"/>
                </a:lnTo>
                <a:lnTo>
                  <a:pt x="19694" y="11910"/>
                </a:lnTo>
                <a:lnTo>
                  <a:pt x="19734" y="12000"/>
                </a:lnTo>
                <a:lnTo>
                  <a:pt x="19797" y="12022"/>
                </a:lnTo>
                <a:lnTo>
                  <a:pt x="19849" y="12032"/>
                </a:lnTo>
                <a:lnTo>
                  <a:pt x="19859" y="12074"/>
                </a:lnTo>
                <a:lnTo>
                  <a:pt x="19901" y="12064"/>
                </a:lnTo>
                <a:lnTo>
                  <a:pt x="19911" y="12022"/>
                </a:lnTo>
                <a:lnTo>
                  <a:pt x="19849" y="11961"/>
                </a:lnTo>
                <a:lnTo>
                  <a:pt x="19870" y="11939"/>
                </a:lnTo>
                <a:lnTo>
                  <a:pt x="19823" y="11920"/>
                </a:lnTo>
                <a:lnTo>
                  <a:pt x="19828" y="11859"/>
                </a:lnTo>
                <a:lnTo>
                  <a:pt x="19793" y="11859"/>
                </a:lnTo>
                <a:lnTo>
                  <a:pt x="19760" y="11714"/>
                </a:lnTo>
                <a:lnTo>
                  <a:pt x="19708" y="11621"/>
                </a:lnTo>
                <a:lnTo>
                  <a:pt x="19704" y="11538"/>
                </a:lnTo>
                <a:lnTo>
                  <a:pt x="19755" y="11519"/>
                </a:lnTo>
                <a:lnTo>
                  <a:pt x="19746" y="11448"/>
                </a:lnTo>
                <a:lnTo>
                  <a:pt x="19647" y="11365"/>
                </a:lnTo>
                <a:lnTo>
                  <a:pt x="19642" y="11281"/>
                </a:lnTo>
                <a:lnTo>
                  <a:pt x="19611" y="11211"/>
                </a:lnTo>
                <a:lnTo>
                  <a:pt x="19569" y="11150"/>
                </a:lnTo>
                <a:lnTo>
                  <a:pt x="19461" y="11066"/>
                </a:lnTo>
                <a:lnTo>
                  <a:pt x="19357" y="10973"/>
                </a:lnTo>
                <a:lnTo>
                  <a:pt x="19289" y="10944"/>
                </a:lnTo>
                <a:lnTo>
                  <a:pt x="19248" y="10903"/>
                </a:lnTo>
                <a:lnTo>
                  <a:pt x="19197" y="10851"/>
                </a:lnTo>
                <a:lnTo>
                  <a:pt x="19145" y="10851"/>
                </a:lnTo>
                <a:lnTo>
                  <a:pt x="19072" y="10935"/>
                </a:lnTo>
                <a:lnTo>
                  <a:pt x="19020" y="11076"/>
                </a:lnTo>
                <a:lnTo>
                  <a:pt x="18957" y="10996"/>
                </a:lnTo>
                <a:lnTo>
                  <a:pt x="18942" y="10781"/>
                </a:lnTo>
                <a:lnTo>
                  <a:pt x="18931" y="10729"/>
                </a:lnTo>
                <a:lnTo>
                  <a:pt x="18839" y="10665"/>
                </a:lnTo>
                <a:close/>
                <a:moveTo>
                  <a:pt x="19958" y="10964"/>
                </a:moveTo>
                <a:lnTo>
                  <a:pt x="19942" y="10996"/>
                </a:lnTo>
                <a:lnTo>
                  <a:pt x="19984" y="11037"/>
                </a:lnTo>
                <a:lnTo>
                  <a:pt x="20019" y="11089"/>
                </a:lnTo>
                <a:lnTo>
                  <a:pt x="20045" y="11140"/>
                </a:lnTo>
                <a:lnTo>
                  <a:pt x="20057" y="11191"/>
                </a:lnTo>
                <a:lnTo>
                  <a:pt x="20066" y="11272"/>
                </a:lnTo>
                <a:lnTo>
                  <a:pt x="20087" y="11230"/>
                </a:lnTo>
                <a:lnTo>
                  <a:pt x="20082" y="11159"/>
                </a:lnTo>
                <a:lnTo>
                  <a:pt x="20061" y="11118"/>
                </a:lnTo>
                <a:lnTo>
                  <a:pt x="20036" y="11057"/>
                </a:lnTo>
                <a:lnTo>
                  <a:pt x="20010" y="11025"/>
                </a:lnTo>
                <a:lnTo>
                  <a:pt x="19993" y="10996"/>
                </a:lnTo>
                <a:lnTo>
                  <a:pt x="19958" y="10964"/>
                </a:lnTo>
                <a:close/>
                <a:moveTo>
                  <a:pt x="18575" y="11005"/>
                </a:moveTo>
                <a:lnTo>
                  <a:pt x="18558" y="11076"/>
                </a:lnTo>
                <a:lnTo>
                  <a:pt x="18601" y="11089"/>
                </a:lnTo>
                <a:lnTo>
                  <a:pt x="18636" y="11076"/>
                </a:lnTo>
                <a:lnTo>
                  <a:pt x="18688" y="11089"/>
                </a:lnTo>
                <a:lnTo>
                  <a:pt x="18735" y="11150"/>
                </a:lnTo>
                <a:lnTo>
                  <a:pt x="18714" y="11037"/>
                </a:lnTo>
                <a:lnTo>
                  <a:pt x="18652" y="11005"/>
                </a:lnTo>
                <a:lnTo>
                  <a:pt x="18575" y="11005"/>
                </a:lnTo>
                <a:close/>
                <a:moveTo>
                  <a:pt x="18507" y="11047"/>
                </a:moveTo>
                <a:lnTo>
                  <a:pt x="18445" y="11057"/>
                </a:lnTo>
                <a:lnTo>
                  <a:pt x="18455" y="11108"/>
                </a:lnTo>
                <a:lnTo>
                  <a:pt x="18497" y="11140"/>
                </a:lnTo>
                <a:lnTo>
                  <a:pt x="18523" y="11089"/>
                </a:lnTo>
                <a:lnTo>
                  <a:pt x="18507" y="11047"/>
                </a:lnTo>
                <a:close/>
                <a:moveTo>
                  <a:pt x="20026" y="11179"/>
                </a:moveTo>
                <a:lnTo>
                  <a:pt x="19989" y="11191"/>
                </a:lnTo>
                <a:lnTo>
                  <a:pt x="19993" y="11262"/>
                </a:lnTo>
                <a:lnTo>
                  <a:pt x="19958" y="11313"/>
                </a:lnTo>
                <a:lnTo>
                  <a:pt x="19942" y="11365"/>
                </a:lnTo>
                <a:lnTo>
                  <a:pt x="19906" y="11374"/>
                </a:lnTo>
                <a:lnTo>
                  <a:pt x="19901" y="11304"/>
                </a:lnTo>
                <a:lnTo>
                  <a:pt x="19890" y="11304"/>
                </a:lnTo>
                <a:lnTo>
                  <a:pt x="19880" y="11365"/>
                </a:lnTo>
                <a:lnTo>
                  <a:pt x="19849" y="11374"/>
                </a:lnTo>
                <a:lnTo>
                  <a:pt x="19793" y="11355"/>
                </a:lnTo>
                <a:lnTo>
                  <a:pt x="19786" y="11406"/>
                </a:lnTo>
                <a:lnTo>
                  <a:pt x="19823" y="11435"/>
                </a:lnTo>
                <a:lnTo>
                  <a:pt x="19870" y="11477"/>
                </a:lnTo>
                <a:lnTo>
                  <a:pt x="19901" y="11477"/>
                </a:lnTo>
                <a:lnTo>
                  <a:pt x="19932" y="11448"/>
                </a:lnTo>
                <a:lnTo>
                  <a:pt x="19967" y="11416"/>
                </a:lnTo>
                <a:lnTo>
                  <a:pt x="19979" y="11374"/>
                </a:lnTo>
                <a:lnTo>
                  <a:pt x="20010" y="11365"/>
                </a:lnTo>
                <a:lnTo>
                  <a:pt x="20036" y="11281"/>
                </a:lnTo>
                <a:lnTo>
                  <a:pt x="20040" y="11211"/>
                </a:lnTo>
                <a:lnTo>
                  <a:pt x="20026" y="11179"/>
                </a:lnTo>
                <a:close/>
                <a:moveTo>
                  <a:pt x="20175" y="11304"/>
                </a:moveTo>
                <a:lnTo>
                  <a:pt x="20165" y="11323"/>
                </a:lnTo>
                <a:lnTo>
                  <a:pt x="20175" y="11426"/>
                </a:lnTo>
                <a:lnTo>
                  <a:pt x="20201" y="11509"/>
                </a:lnTo>
                <a:lnTo>
                  <a:pt x="20222" y="11560"/>
                </a:lnTo>
                <a:lnTo>
                  <a:pt x="20243" y="11551"/>
                </a:lnTo>
                <a:lnTo>
                  <a:pt x="20248" y="11509"/>
                </a:lnTo>
                <a:lnTo>
                  <a:pt x="20222" y="11467"/>
                </a:lnTo>
                <a:lnTo>
                  <a:pt x="20196" y="11374"/>
                </a:lnTo>
                <a:lnTo>
                  <a:pt x="20181" y="11345"/>
                </a:lnTo>
                <a:lnTo>
                  <a:pt x="20175" y="11304"/>
                </a:lnTo>
                <a:close/>
                <a:moveTo>
                  <a:pt x="18952" y="11365"/>
                </a:moveTo>
                <a:lnTo>
                  <a:pt x="18937" y="11406"/>
                </a:lnTo>
                <a:lnTo>
                  <a:pt x="18926" y="11458"/>
                </a:lnTo>
                <a:lnTo>
                  <a:pt x="18926" y="11560"/>
                </a:lnTo>
                <a:lnTo>
                  <a:pt x="18963" y="11467"/>
                </a:lnTo>
                <a:lnTo>
                  <a:pt x="18963" y="11397"/>
                </a:lnTo>
                <a:lnTo>
                  <a:pt x="18952" y="11365"/>
                </a:lnTo>
                <a:close/>
                <a:moveTo>
                  <a:pt x="17227" y="11426"/>
                </a:moveTo>
                <a:lnTo>
                  <a:pt x="17180" y="11551"/>
                </a:lnTo>
                <a:lnTo>
                  <a:pt x="17237" y="11560"/>
                </a:lnTo>
                <a:lnTo>
                  <a:pt x="17247" y="11621"/>
                </a:lnTo>
                <a:lnTo>
                  <a:pt x="17357" y="11673"/>
                </a:lnTo>
                <a:lnTo>
                  <a:pt x="17383" y="11663"/>
                </a:lnTo>
                <a:lnTo>
                  <a:pt x="17423" y="11673"/>
                </a:lnTo>
                <a:lnTo>
                  <a:pt x="17491" y="11724"/>
                </a:lnTo>
                <a:lnTo>
                  <a:pt x="17548" y="11743"/>
                </a:lnTo>
                <a:lnTo>
                  <a:pt x="17609" y="11756"/>
                </a:lnTo>
                <a:lnTo>
                  <a:pt x="17668" y="11756"/>
                </a:lnTo>
                <a:lnTo>
                  <a:pt x="17729" y="11807"/>
                </a:lnTo>
                <a:lnTo>
                  <a:pt x="17802" y="11756"/>
                </a:lnTo>
                <a:lnTo>
                  <a:pt x="17729" y="11682"/>
                </a:lnTo>
                <a:lnTo>
                  <a:pt x="17642" y="11653"/>
                </a:lnTo>
                <a:lnTo>
                  <a:pt x="17621" y="11560"/>
                </a:lnTo>
                <a:lnTo>
                  <a:pt x="17512" y="11499"/>
                </a:lnTo>
                <a:lnTo>
                  <a:pt x="17496" y="11560"/>
                </a:lnTo>
                <a:lnTo>
                  <a:pt x="17376" y="11538"/>
                </a:lnTo>
                <a:lnTo>
                  <a:pt x="17371" y="11499"/>
                </a:lnTo>
                <a:lnTo>
                  <a:pt x="17345" y="11487"/>
                </a:lnTo>
                <a:lnTo>
                  <a:pt x="17298" y="11426"/>
                </a:lnTo>
                <a:lnTo>
                  <a:pt x="17227" y="11426"/>
                </a:lnTo>
                <a:close/>
                <a:moveTo>
                  <a:pt x="20285" y="11519"/>
                </a:moveTo>
                <a:lnTo>
                  <a:pt x="20278" y="11538"/>
                </a:lnTo>
                <a:lnTo>
                  <a:pt x="20299" y="11602"/>
                </a:lnTo>
                <a:lnTo>
                  <a:pt x="20325" y="11631"/>
                </a:lnTo>
                <a:lnTo>
                  <a:pt x="20337" y="11621"/>
                </a:lnTo>
                <a:lnTo>
                  <a:pt x="20316" y="11570"/>
                </a:lnTo>
                <a:lnTo>
                  <a:pt x="20285" y="11519"/>
                </a:lnTo>
                <a:close/>
                <a:moveTo>
                  <a:pt x="20389" y="11612"/>
                </a:moveTo>
                <a:lnTo>
                  <a:pt x="20377" y="11631"/>
                </a:lnTo>
                <a:lnTo>
                  <a:pt x="20398" y="11673"/>
                </a:lnTo>
                <a:lnTo>
                  <a:pt x="20429" y="11724"/>
                </a:lnTo>
                <a:lnTo>
                  <a:pt x="20476" y="11785"/>
                </a:lnTo>
                <a:lnTo>
                  <a:pt x="20471" y="11756"/>
                </a:lnTo>
                <a:lnTo>
                  <a:pt x="20460" y="11714"/>
                </a:lnTo>
                <a:lnTo>
                  <a:pt x="20414" y="11653"/>
                </a:lnTo>
                <a:lnTo>
                  <a:pt x="20389" y="11612"/>
                </a:lnTo>
                <a:close/>
                <a:moveTo>
                  <a:pt x="17937" y="11724"/>
                </a:moveTo>
                <a:lnTo>
                  <a:pt x="17916" y="11766"/>
                </a:lnTo>
                <a:lnTo>
                  <a:pt x="17885" y="11775"/>
                </a:lnTo>
                <a:lnTo>
                  <a:pt x="17859" y="11846"/>
                </a:lnTo>
                <a:lnTo>
                  <a:pt x="17890" y="11846"/>
                </a:lnTo>
                <a:lnTo>
                  <a:pt x="17937" y="11827"/>
                </a:lnTo>
                <a:lnTo>
                  <a:pt x="18005" y="11807"/>
                </a:lnTo>
                <a:lnTo>
                  <a:pt x="17993" y="11743"/>
                </a:lnTo>
                <a:lnTo>
                  <a:pt x="17958" y="11756"/>
                </a:lnTo>
                <a:lnTo>
                  <a:pt x="17937" y="11724"/>
                </a:lnTo>
                <a:close/>
                <a:moveTo>
                  <a:pt x="18238" y="11724"/>
                </a:moveTo>
                <a:lnTo>
                  <a:pt x="18180" y="11775"/>
                </a:lnTo>
                <a:lnTo>
                  <a:pt x="18139" y="11785"/>
                </a:lnTo>
                <a:lnTo>
                  <a:pt x="18102" y="11743"/>
                </a:lnTo>
                <a:lnTo>
                  <a:pt x="18056" y="11766"/>
                </a:lnTo>
                <a:lnTo>
                  <a:pt x="18056" y="11817"/>
                </a:lnTo>
                <a:lnTo>
                  <a:pt x="18134" y="11836"/>
                </a:lnTo>
                <a:lnTo>
                  <a:pt x="18226" y="11795"/>
                </a:lnTo>
                <a:lnTo>
                  <a:pt x="18238" y="11724"/>
                </a:lnTo>
                <a:close/>
                <a:moveTo>
                  <a:pt x="18481" y="11743"/>
                </a:moveTo>
                <a:lnTo>
                  <a:pt x="18460" y="11766"/>
                </a:lnTo>
                <a:lnTo>
                  <a:pt x="18419" y="11766"/>
                </a:lnTo>
                <a:lnTo>
                  <a:pt x="18367" y="11795"/>
                </a:lnTo>
                <a:lnTo>
                  <a:pt x="18356" y="11827"/>
                </a:lnTo>
                <a:lnTo>
                  <a:pt x="18294" y="11888"/>
                </a:lnTo>
                <a:lnTo>
                  <a:pt x="18269" y="11971"/>
                </a:lnTo>
                <a:lnTo>
                  <a:pt x="18257" y="12013"/>
                </a:lnTo>
                <a:lnTo>
                  <a:pt x="18264" y="12032"/>
                </a:lnTo>
                <a:lnTo>
                  <a:pt x="18320" y="12000"/>
                </a:lnTo>
                <a:lnTo>
                  <a:pt x="18361" y="11897"/>
                </a:lnTo>
                <a:lnTo>
                  <a:pt x="18413" y="11859"/>
                </a:lnTo>
                <a:lnTo>
                  <a:pt x="18481" y="11795"/>
                </a:lnTo>
                <a:lnTo>
                  <a:pt x="18502" y="11766"/>
                </a:lnTo>
                <a:lnTo>
                  <a:pt x="18481" y="11743"/>
                </a:lnTo>
                <a:close/>
                <a:moveTo>
                  <a:pt x="20518" y="11756"/>
                </a:moveTo>
                <a:lnTo>
                  <a:pt x="20523" y="11836"/>
                </a:lnTo>
                <a:lnTo>
                  <a:pt x="20563" y="11949"/>
                </a:lnTo>
                <a:lnTo>
                  <a:pt x="20575" y="11929"/>
                </a:lnTo>
                <a:lnTo>
                  <a:pt x="20554" y="11859"/>
                </a:lnTo>
                <a:lnTo>
                  <a:pt x="20538" y="11756"/>
                </a:lnTo>
                <a:lnTo>
                  <a:pt x="20518" y="11756"/>
                </a:lnTo>
                <a:close/>
                <a:moveTo>
                  <a:pt x="20455" y="11878"/>
                </a:moveTo>
                <a:lnTo>
                  <a:pt x="20450" y="11929"/>
                </a:lnTo>
                <a:lnTo>
                  <a:pt x="20460" y="11949"/>
                </a:lnTo>
                <a:lnTo>
                  <a:pt x="20497" y="11971"/>
                </a:lnTo>
                <a:lnTo>
                  <a:pt x="20523" y="11961"/>
                </a:lnTo>
                <a:lnTo>
                  <a:pt x="20512" y="11929"/>
                </a:lnTo>
                <a:lnTo>
                  <a:pt x="20497" y="11897"/>
                </a:lnTo>
                <a:lnTo>
                  <a:pt x="20455" y="11878"/>
                </a:lnTo>
                <a:close/>
                <a:moveTo>
                  <a:pt x="18050" y="11897"/>
                </a:moveTo>
                <a:lnTo>
                  <a:pt x="17993" y="11920"/>
                </a:lnTo>
                <a:lnTo>
                  <a:pt x="18066" y="12013"/>
                </a:lnTo>
                <a:lnTo>
                  <a:pt x="18092" y="12013"/>
                </a:lnTo>
                <a:lnTo>
                  <a:pt x="18097" y="11981"/>
                </a:lnTo>
                <a:lnTo>
                  <a:pt x="18076" y="11939"/>
                </a:lnTo>
                <a:lnTo>
                  <a:pt x="18050" y="11897"/>
                </a:lnTo>
                <a:close/>
                <a:moveTo>
                  <a:pt x="20549" y="12013"/>
                </a:moveTo>
                <a:lnTo>
                  <a:pt x="20563" y="12093"/>
                </a:lnTo>
                <a:lnTo>
                  <a:pt x="20606" y="12093"/>
                </a:lnTo>
                <a:lnTo>
                  <a:pt x="20589" y="12042"/>
                </a:lnTo>
                <a:lnTo>
                  <a:pt x="20580" y="12042"/>
                </a:lnTo>
                <a:lnTo>
                  <a:pt x="20549" y="12013"/>
                </a:lnTo>
                <a:close/>
                <a:moveTo>
                  <a:pt x="19409" y="12074"/>
                </a:moveTo>
                <a:lnTo>
                  <a:pt x="19383" y="12125"/>
                </a:lnTo>
                <a:lnTo>
                  <a:pt x="19378" y="12167"/>
                </a:lnTo>
                <a:lnTo>
                  <a:pt x="19362" y="12237"/>
                </a:lnTo>
                <a:lnTo>
                  <a:pt x="19341" y="12308"/>
                </a:lnTo>
                <a:lnTo>
                  <a:pt x="19346" y="12350"/>
                </a:lnTo>
                <a:lnTo>
                  <a:pt x="19336" y="12382"/>
                </a:lnTo>
                <a:lnTo>
                  <a:pt x="19320" y="12484"/>
                </a:lnTo>
                <a:lnTo>
                  <a:pt x="19320" y="12565"/>
                </a:lnTo>
                <a:lnTo>
                  <a:pt x="19315" y="12597"/>
                </a:lnTo>
                <a:lnTo>
                  <a:pt x="19315" y="12667"/>
                </a:lnTo>
                <a:lnTo>
                  <a:pt x="19289" y="12770"/>
                </a:lnTo>
                <a:lnTo>
                  <a:pt x="19274" y="12853"/>
                </a:lnTo>
                <a:lnTo>
                  <a:pt x="19258" y="12914"/>
                </a:lnTo>
                <a:lnTo>
                  <a:pt x="19237" y="12988"/>
                </a:lnTo>
                <a:lnTo>
                  <a:pt x="19190" y="13027"/>
                </a:lnTo>
                <a:lnTo>
                  <a:pt x="19138" y="12988"/>
                </a:lnTo>
                <a:lnTo>
                  <a:pt x="19133" y="12947"/>
                </a:lnTo>
                <a:lnTo>
                  <a:pt x="19108" y="12905"/>
                </a:lnTo>
                <a:lnTo>
                  <a:pt x="19093" y="12905"/>
                </a:lnTo>
                <a:lnTo>
                  <a:pt x="19056" y="12821"/>
                </a:lnTo>
                <a:lnTo>
                  <a:pt x="19030" y="12783"/>
                </a:lnTo>
                <a:lnTo>
                  <a:pt x="18983" y="12741"/>
                </a:lnTo>
                <a:lnTo>
                  <a:pt x="18942" y="12658"/>
                </a:lnTo>
                <a:lnTo>
                  <a:pt x="18942" y="12629"/>
                </a:lnTo>
                <a:lnTo>
                  <a:pt x="18968" y="12555"/>
                </a:lnTo>
                <a:lnTo>
                  <a:pt x="18994" y="12484"/>
                </a:lnTo>
                <a:lnTo>
                  <a:pt x="18989" y="12433"/>
                </a:lnTo>
                <a:lnTo>
                  <a:pt x="19009" y="12433"/>
                </a:lnTo>
                <a:lnTo>
                  <a:pt x="19035" y="12372"/>
                </a:lnTo>
                <a:lnTo>
                  <a:pt x="19056" y="12298"/>
                </a:lnTo>
                <a:lnTo>
                  <a:pt x="19035" y="12237"/>
                </a:lnTo>
                <a:lnTo>
                  <a:pt x="19020" y="12257"/>
                </a:lnTo>
                <a:lnTo>
                  <a:pt x="18994" y="12247"/>
                </a:lnTo>
                <a:lnTo>
                  <a:pt x="18957" y="12289"/>
                </a:lnTo>
                <a:lnTo>
                  <a:pt x="18921" y="12247"/>
                </a:lnTo>
                <a:lnTo>
                  <a:pt x="18905" y="12257"/>
                </a:lnTo>
                <a:lnTo>
                  <a:pt x="18853" y="12228"/>
                </a:lnTo>
                <a:lnTo>
                  <a:pt x="18827" y="12167"/>
                </a:lnTo>
                <a:lnTo>
                  <a:pt x="18792" y="12135"/>
                </a:lnTo>
                <a:lnTo>
                  <a:pt x="18756" y="12154"/>
                </a:lnTo>
                <a:lnTo>
                  <a:pt x="18797" y="12196"/>
                </a:lnTo>
                <a:lnTo>
                  <a:pt x="18797" y="12270"/>
                </a:lnTo>
                <a:lnTo>
                  <a:pt x="18745" y="12298"/>
                </a:lnTo>
                <a:lnTo>
                  <a:pt x="18714" y="12279"/>
                </a:lnTo>
                <a:lnTo>
                  <a:pt x="18672" y="12330"/>
                </a:lnTo>
                <a:lnTo>
                  <a:pt x="18641" y="12401"/>
                </a:lnTo>
                <a:lnTo>
                  <a:pt x="18652" y="12443"/>
                </a:lnTo>
                <a:lnTo>
                  <a:pt x="18620" y="12475"/>
                </a:lnTo>
                <a:lnTo>
                  <a:pt x="18584" y="12587"/>
                </a:lnTo>
                <a:lnTo>
                  <a:pt x="18589" y="12658"/>
                </a:lnTo>
                <a:lnTo>
                  <a:pt x="18554" y="12648"/>
                </a:lnTo>
                <a:lnTo>
                  <a:pt x="18516" y="12648"/>
                </a:lnTo>
                <a:lnTo>
                  <a:pt x="18486" y="12565"/>
                </a:lnTo>
                <a:lnTo>
                  <a:pt x="18450" y="12504"/>
                </a:lnTo>
                <a:lnTo>
                  <a:pt x="18419" y="12513"/>
                </a:lnTo>
                <a:lnTo>
                  <a:pt x="18387" y="12536"/>
                </a:lnTo>
                <a:lnTo>
                  <a:pt x="18387" y="12578"/>
                </a:lnTo>
                <a:lnTo>
                  <a:pt x="18361" y="12555"/>
                </a:lnTo>
                <a:lnTo>
                  <a:pt x="18356" y="12597"/>
                </a:lnTo>
                <a:lnTo>
                  <a:pt x="18325" y="12616"/>
                </a:lnTo>
                <a:lnTo>
                  <a:pt x="18309" y="12667"/>
                </a:lnTo>
                <a:lnTo>
                  <a:pt x="18269" y="12741"/>
                </a:lnTo>
                <a:lnTo>
                  <a:pt x="18252" y="12844"/>
                </a:lnTo>
                <a:lnTo>
                  <a:pt x="18231" y="12812"/>
                </a:lnTo>
                <a:lnTo>
                  <a:pt x="18205" y="12873"/>
                </a:lnTo>
                <a:lnTo>
                  <a:pt x="18222" y="12947"/>
                </a:lnTo>
                <a:lnTo>
                  <a:pt x="18196" y="12966"/>
                </a:lnTo>
                <a:lnTo>
                  <a:pt x="18180" y="12853"/>
                </a:lnTo>
                <a:lnTo>
                  <a:pt x="18128" y="12966"/>
                </a:lnTo>
                <a:lnTo>
                  <a:pt x="18118" y="13040"/>
                </a:lnTo>
                <a:lnTo>
                  <a:pt x="18113" y="13101"/>
                </a:lnTo>
                <a:lnTo>
                  <a:pt x="18071" y="13161"/>
                </a:lnTo>
                <a:lnTo>
                  <a:pt x="18050" y="13245"/>
                </a:lnTo>
                <a:lnTo>
                  <a:pt x="18009" y="13296"/>
                </a:lnTo>
                <a:lnTo>
                  <a:pt x="17941" y="13335"/>
                </a:lnTo>
                <a:lnTo>
                  <a:pt x="17911" y="13335"/>
                </a:lnTo>
                <a:lnTo>
                  <a:pt x="17894" y="13348"/>
                </a:lnTo>
                <a:lnTo>
                  <a:pt x="17885" y="13376"/>
                </a:lnTo>
                <a:lnTo>
                  <a:pt x="17843" y="13399"/>
                </a:lnTo>
                <a:lnTo>
                  <a:pt x="17791" y="13437"/>
                </a:lnTo>
                <a:lnTo>
                  <a:pt x="17781" y="13428"/>
                </a:lnTo>
                <a:lnTo>
                  <a:pt x="17750" y="13437"/>
                </a:lnTo>
                <a:lnTo>
                  <a:pt x="17698" y="13489"/>
                </a:lnTo>
                <a:lnTo>
                  <a:pt x="17668" y="13540"/>
                </a:lnTo>
                <a:lnTo>
                  <a:pt x="17616" y="13591"/>
                </a:lnTo>
                <a:lnTo>
                  <a:pt x="17579" y="13684"/>
                </a:lnTo>
                <a:lnTo>
                  <a:pt x="17584" y="13582"/>
                </a:lnTo>
                <a:lnTo>
                  <a:pt x="17553" y="13675"/>
                </a:lnTo>
                <a:lnTo>
                  <a:pt x="17548" y="13758"/>
                </a:lnTo>
                <a:lnTo>
                  <a:pt x="17538" y="13829"/>
                </a:lnTo>
                <a:lnTo>
                  <a:pt x="17522" y="13861"/>
                </a:lnTo>
                <a:lnTo>
                  <a:pt x="17506" y="13941"/>
                </a:lnTo>
                <a:lnTo>
                  <a:pt x="17517" y="13983"/>
                </a:lnTo>
                <a:lnTo>
                  <a:pt x="17517" y="14025"/>
                </a:lnTo>
                <a:lnTo>
                  <a:pt x="17532" y="14127"/>
                </a:lnTo>
                <a:lnTo>
                  <a:pt x="17527" y="14198"/>
                </a:lnTo>
                <a:lnTo>
                  <a:pt x="17517" y="14147"/>
                </a:lnTo>
                <a:lnTo>
                  <a:pt x="17491" y="14105"/>
                </a:lnTo>
                <a:lnTo>
                  <a:pt x="17496" y="14230"/>
                </a:lnTo>
                <a:lnTo>
                  <a:pt x="17475" y="14179"/>
                </a:lnTo>
                <a:lnTo>
                  <a:pt x="17480" y="14230"/>
                </a:lnTo>
                <a:lnTo>
                  <a:pt x="17496" y="14342"/>
                </a:lnTo>
                <a:lnTo>
                  <a:pt x="17491" y="14445"/>
                </a:lnTo>
                <a:lnTo>
                  <a:pt x="17512" y="14506"/>
                </a:lnTo>
                <a:lnTo>
                  <a:pt x="17506" y="14538"/>
                </a:lnTo>
                <a:lnTo>
                  <a:pt x="17517" y="14631"/>
                </a:lnTo>
                <a:lnTo>
                  <a:pt x="17501" y="14711"/>
                </a:lnTo>
                <a:lnTo>
                  <a:pt x="17496" y="14785"/>
                </a:lnTo>
                <a:lnTo>
                  <a:pt x="17506" y="14926"/>
                </a:lnTo>
                <a:lnTo>
                  <a:pt x="17501" y="15000"/>
                </a:lnTo>
                <a:lnTo>
                  <a:pt x="17475" y="15103"/>
                </a:lnTo>
                <a:lnTo>
                  <a:pt x="17470" y="15144"/>
                </a:lnTo>
                <a:lnTo>
                  <a:pt x="17454" y="15173"/>
                </a:lnTo>
                <a:lnTo>
                  <a:pt x="17418" y="15196"/>
                </a:lnTo>
                <a:lnTo>
                  <a:pt x="17402" y="15276"/>
                </a:lnTo>
                <a:lnTo>
                  <a:pt x="17428" y="15298"/>
                </a:lnTo>
                <a:lnTo>
                  <a:pt x="17475" y="15388"/>
                </a:lnTo>
                <a:lnTo>
                  <a:pt x="17512" y="15388"/>
                </a:lnTo>
                <a:lnTo>
                  <a:pt x="17553" y="15388"/>
                </a:lnTo>
                <a:lnTo>
                  <a:pt x="17590" y="15350"/>
                </a:lnTo>
                <a:lnTo>
                  <a:pt x="17626" y="15308"/>
                </a:lnTo>
                <a:lnTo>
                  <a:pt x="17642" y="15318"/>
                </a:lnTo>
                <a:lnTo>
                  <a:pt x="17687" y="15247"/>
                </a:lnTo>
                <a:lnTo>
                  <a:pt x="17729" y="15234"/>
                </a:lnTo>
                <a:lnTo>
                  <a:pt x="17776" y="15225"/>
                </a:lnTo>
                <a:lnTo>
                  <a:pt x="17823" y="15247"/>
                </a:lnTo>
                <a:lnTo>
                  <a:pt x="17859" y="15234"/>
                </a:lnTo>
                <a:lnTo>
                  <a:pt x="17911" y="15234"/>
                </a:lnTo>
                <a:lnTo>
                  <a:pt x="17941" y="15173"/>
                </a:lnTo>
                <a:lnTo>
                  <a:pt x="17967" y="15103"/>
                </a:lnTo>
                <a:lnTo>
                  <a:pt x="18024" y="15071"/>
                </a:lnTo>
                <a:lnTo>
                  <a:pt x="18097" y="15010"/>
                </a:lnTo>
                <a:lnTo>
                  <a:pt x="18149" y="15010"/>
                </a:lnTo>
                <a:lnTo>
                  <a:pt x="18226" y="14968"/>
                </a:lnTo>
                <a:lnTo>
                  <a:pt x="18309" y="14917"/>
                </a:lnTo>
                <a:lnTo>
                  <a:pt x="18413" y="14907"/>
                </a:lnTo>
                <a:lnTo>
                  <a:pt x="18460" y="14968"/>
                </a:lnTo>
                <a:lnTo>
                  <a:pt x="18497" y="14978"/>
                </a:lnTo>
                <a:lnTo>
                  <a:pt x="18554" y="15061"/>
                </a:lnTo>
                <a:lnTo>
                  <a:pt x="18537" y="15093"/>
                </a:lnTo>
                <a:lnTo>
                  <a:pt x="18558" y="15144"/>
                </a:lnTo>
                <a:lnTo>
                  <a:pt x="18575" y="15247"/>
                </a:lnTo>
                <a:lnTo>
                  <a:pt x="18554" y="15318"/>
                </a:lnTo>
                <a:lnTo>
                  <a:pt x="18584" y="15369"/>
                </a:lnTo>
                <a:lnTo>
                  <a:pt x="18631" y="15257"/>
                </a:lnTo>
                <a:lnTo>
                  <a:pt x="18678" y="15215"/>
                </a:lnTo>
                <a:lnTo>
                  <a:pt x="18750" y="15103"/>
                </a:lnTo>
                <a:lnTo>
                  <a:pt x="18735" y="15196"/>
                </a:lnTo>
                <a:lnTo>
                  <a:pt x="18698" y="15266"/>
                </a:lnTo>
                <a:lnTo>
                  <a:pt x="18667" y="15350"/>
                </a:lnTo>
                <a:lnTo>
                  <a:pt x="18620" y="15420"/>
                </a:lnTo>
                <a:lnTo>
                  <a:pt x="18678" y="15401"/>
                </a:lnTo>
                <a:lnTo>
                  <a:pt x="18730" y="15298"/>
                </a:lnTo>
                <a:lnTo>
                  <a:pt x="18719" y="15401"/>
                </a:lnTo>
                <a:lnTo>
                  <a:pt x="18683" y="15472"/>
                </a:lnTo>
                <a:lnTo>
                  <a:pt x="18735" y="15481"/>
                </a:lnTo>
                <a:lnTo>
                  <a:pt x="18750" y="15542"/>
                </a:lnTo>
                <a:lnTo>
                  <a:pt x="18745" y="15606"/>
                </a:lnTo>
                <a:lnTo>
                  <a:pt x="18730" y="15709"/>
                </a:lnTo>
                <a:lnTo>
                  <a:pt x="18745" y="15789"/>
                </a:lnTo>
                <a:lnTo>
                  <a:pt x="18787" y="15831"/>
                </a:lnTo>
                <a:lnTo>
                  <a:pt x="18818" y="15841"/>
                </a:lnTo>
                <a:lnTo>
                  <a:pt x="18844" y="15863"/>
                </a:lnTo>
                <a:lnTo>
                  <a:pt x="18879" y="15902"/>
                </a:lnTo>
                <a:lnTo>
                  <a:pt x="18957" y="15799"/>
                </a:lnTo>
                <a:lnTo>
                  <a:pt x="18994" y="15780"/>
                </a:lnTo>
                <a:lnTo>
                  <a:pt x="18968" y="15850"/>
                </a:lnTo>
                <a:lnTo>
                  <a:pt x="18994" y="15873"/>
                </a:lnTo>
                <a:lnTo>
                  <a:pt x="19025" y="15934"/>
                </a:lnTo>
                <a:lnTo>
                  <a:pt x="19077" y="15873"/>
                </a:lnTo>
                <a:lnTo>
                  <a:pt x="19119" y="15821"/>
                </a:lnTo>
                <a:lnTo>
                  <a:pt x="19185" y="15770"/>
                </a:lnTo>
                <a:lnTo>
                  <a:pt x="19248" y="15760"/>
                </a:lnTo>
                <a:lnTo>
                  <a:pt x="19294" y="15719"/>
                </a:lnTo>
                <a:lnTo>
                  <a:pt x="19305" y="15667"/>
                </a:lnTo>
                <a:lnTo>
                  <a:pt x="19336" y="15574"/>
                </a:lnTo>
                <a:lnTo>
                  <a:pt x="19378" y="15472"/>
                </a:lnTo>
                <a:lnTo>
                  <a:pt x="19418" y="15411"/>
                </a:lnTo>
                <a:lnTo>
                  <a:pt x="19465" y="15286"/>
                </a:lnTo>
                <a:lnTo>
                  <a:pt x="19501" y="15225"/>
                </a:lnTo>
                <a:lnTo>
                  <a:pt x="19548" y="15122"/>
                </a:lnTo>
                <a:lnTo>
                  <a:pt x="19605" y="15051"/>
                </a:lnTo>
                <a:lnTo>
                  <a:pt x="19663" y="14926"/>
                </a:lnTo>
                <a:lnTo>
                  <a:pt x="19694" y="14824"/>
                </a:lnTo>
                <a:lnTo>
                  <a:pt x="19708" y="14753"/>
                </a:lnTo>
                <a:lnTo>
                  <a:pt x="19750" y="14631"/>
                </a:lnTo>
                <a:lnTo>
                  <a:pt x="19772" y="14567"/>
                </a:lnTo>
                <a:lnTo>
                  <a:pt x="19797" y="14445"/>
                </a:lnTo>
                <a:lnTo>
                  <a:pt x="19793" y="14333"/>
                </a:lnTo>
                <a:lnTo>
                  <a:pt x="19812" y="14249"/>
                </a:lnTo>
                <a:lnTo>
                  <a:pt x="19823" y="14169"/>
                </a:lnTo>
                <a:lnTo>
                  <a:pt x="19823" y="14053"/>
                </a:lnTo>
                <a:lnTo>
                  <a:pt x="19793" y="13951"/>
                </a:lnTo>
                <a:lnTo>
                  <a:pt x="19772" y="13899"/>
                </a:lnTo>
                <a:lnTo>
                  <a:pt x="19741" y="13810"/>
                </a:lnTo>
                <a:lnTo>
                  <a:pt x="19750" y="13665"/>
                </a:lnTo>
                <a:lnTo>
                  <a:pt x="19729" y="13684"/>
                </a:lnTo>
                <a:lnTo>
                  <a:pt x="19715" y="13633"/>
                </a:lnTo>
                <a:lnTo>
                  <a:pt x="19689" y="13665"/>
                </a:lnTo>
                <a:lnTo>
                  <a:pt x="19682" y="13511"/>
                </a:lnTo>
                <a:lnTo>
                  <a:pt x="19657" y="13428"/>
                </a:lnTo>
                <a:lnTo>
                  <a:pt x="19668" y="13399"/>
                </a:lnTo>
                <a:lnTo>
                  <a:pt x="19637" y="13335"/>
                </a:lnTo>
                <a:lnTo>
                  <a:pt x="19600" y="13274"/>
                </a:lnTo>
                <a:lnTo>
                  <a:pt x="19543" y="13203"/>
                </a:lnTo>
                <a:lnTo>
                  <a:pt x="19533" y="13110"/>
                </a:lnTo>
                <a:lnTo>
                  <a:pt x="19548" y="13040"/>
                </a:lnTo>
                <a:lnTo>
                  <a:pt x="19543" y="12924"/>
                </a:lnTo>
                <a:lnTo>
                  <a:pt x="19533" y="12905"/>
                </a:lnTo>
                <a:lnTo>
                  <a:pt x="19527" y="12834"/>
                </a:lnTo>
                <a:lnTo>
                  <a:pt x="19527" y="12719"/>
                </a:lnTo>
                <a:lnTo>
                  <a:pt x="19538" y="12658"/>
                </a:lnTo>
                <a:lnTo>
                  <a:pt x="19512" y="12606"/>
                </a:lnTo>
                <a:lnTo>
                  <a:pt x="19496" y="12545"/>
                </a:lnTo>
                <a:lnTo>
                  <a:pt x="19456" y="12597"/>
                </a:lnTo>
                <a:lnTo>
                  <a:pt x="19440" y="12494"/>
                </a:lnTo>
                <a:lnTo>
                  <a:pt x="19444" y="12443"/>
                </a:lnTo>
                <a:lnTo>
                  <a:pt x="19449" y="12372"/>
                </a:lnTo>
                <a:lnTo>
                  <a:pt x="19430" y="12298"/>
                </a:lnTo>
                <a:lnTo>
                  <a:pt x="19435" y="12237"/>
                </a:lnTo>
                <a:lnTo>
                  <a:pt x="19418" y="12228"/>
                </a:lnTo>
                <a:lnTo>
                  <a:pt x="19418" y="12135"/>
                </a:lnTo>
                <a:lnTo>
                  <a:pt x="19409" y="12074"/>
                </a:lnTo>
                <a:close/>
                <a:moveTo>
                  <a:pt x="13765" y="12257"/>
                </a:moveTo>
                <a:lnTo>
                  <a:pt x="13744" y="12321"/>
                </a:lnTo>
                <a:lnTo>
                  <a:pt x="13744" y="12401"/>
                </a:lnTo>
                <a:lnTo>
                  <a:pt x="13708" y="12494"/>
                </a:lnTo>
                <a:lnTo>
                  <a:pt x="13682" y="12484"/>
                </a:lnTo>
                <a:lnTo>
                  <a:pt x="13687" y="12536"/>
                </a:lnTo>
                <a:lnTo>
                  <a:pt x="13666" y="12606"/>
                </a:lnTo>
                <a:lnTo>
                  <a:pt x="13619" y="12690"/>
                </a:lnTo>
                <a:lnTo>
                  <a:pt x="13578" y="12770"/>
                </a:lnTo>
                <a:lnTo>
                  <a:pt x="13552" y="12770"/>
                </a:lnTo>
                <a:lnTo>
                  <a:pt x="13531" y="12793"/>
                </a:lnTo>
                <a:lnTo>
                  <a:pt x="13496" y="12821"/>
                </a:lnTo>
                <a:lnTo>
                  <a:pt x="13470" y="12821"/>
                </a:lnTo>
                <a:lnTo>
                  <a:pt x="13458" y="12914"/>
                </a:lnTo>
                <a:lnTo>
                  <a:pt x="13433" y="12988"/>
                </a:lnTo>
                <a:lnTo>
                  <a:pt x="13433" y="13110"/>
                </a:lnTo>
                <a:lnTo>
                  <a:pt x="13444" y="13203"/>
                </a:lnTo>
                <a:lnTo>
                  <a:pt x="13454" y="13264"/>
                </a:lnTo>
                <a:lnTo>
                  <a:pt x="13444" y="13357"/>
                </a:lnTo>
                <a:lnTo>
                  <a:pt x="13412" y="13460"/>
                </a:lnTo>
                <a:lnTo>
                  <a:pt x="13412" y="13502"/>
                </a:lnTo>
                <a:lnTo>
                  <a:pt x="13386" y="13521"/>
                </a:lnTo>
                <a:lnTo>
                  <a:pt x="13371" y="13624"/>
                </a:lnTo>
                <a:lnTo>
                  <a:pt x="13371" y="13717"/>
                </a:lnTo>
                <a:lnTo>
                  <a:pt x="13386" y="13829"/>
                </a:lnTo>
                <a:lnTo>
                  <a:pt x="13386" y="13951"/>
                </a:lnTo>
                <a:lnTo>
                  <a:pt x="13402" y="14025"/>
                </a:lnTo>
                <a:lnTo>
                  <a:pt x="13449" y="14066"/>
                </a:lnTo>
                <a:lnTo>
                  <a:pt x="13480" y="14105"/>
                </a:lnTo>
                <a:lnTo>
                  <a:pt x="13531" y="14044"/>
                </a:lnTo>
                <a:lnTo>
                  <a:pt x="13583" y="14015"/>
                </a:lnTo>
                <a:lnTo>
                  <a:pt x="13614" y="13861"/>
                </a:lnTo>
                <a:lnTo>
                  <a:pt x="13645" y="13665"/>
                </a:lnTo>
                <a:lnTo>
                  <a:pt x="13692" y="13409"/>
                </a:lnTo>
                <a:lnTo>
                  <a:pt x="13729" y="13222"/>
                </a:lnTo>
                <a:lnTo>
                  <a:pt x="13760" y="13059"/>
                </a:lnTo>
                <a:lnTo>
                  <a:pt x="13765" y="12947"/>
                </a:lnTo>
                <a:lnTo>
                  <a:pt x="13786" y="12914"/>
                </a:lnTo>
                <a:lnTo>
                  <a:pt x="13791" y="12863"/>
                </a:lnTo>
                <a:lnTo>
                  <a:pt x="13781" y="12760"/>
                </a:lnTo>
                <a:lnTo>
                  <a:pt x="13795" y="12719"/>
                </a:lnTo>
                <a:lnTo>
                  <a:pt x="13812" y="12802"/>
                </a:lnTo>
                <a:lnTo>
                  <a:pt x="13826" y="12760"/>
                </a:lnTo>
                <a:lnTo>
                  <a:pt x="13833" y="12690"/>
                </a:lnTo>
                <a:lnTo>
                  <a:pt x="13821" y="12629"/>
                </a:lnTo>
                <a:lnTo>
                  <a:pt x="13816" y="12462"/>
                </a:lnTo>
                <a:lnTo>
                  <a:pt x="13800" y="12372"/>
                </a:lnTo>
                <a:lnTo>
                  <a:pt x="13786" y="12321"/>
                </a:lnTo>
                <a:lnTo>
                  <a:pt x="13765" y="12257"/>
                </a:lnTo>
                <a:close/>
                <a:moveTo>
                  <a:pt x="20818" y="12606"/>
                </a:moveTo>
                <a:lnTo>
                  <a:pt x="20808" y="12709"/>
                </a:lnTo>
                <a:lnTo>
                  <a:pt x="20813" y="12751"/>
                </a:lnTo>
                <a:lnTo>
                  <a:pt x="20829" y="12741"/>
                </a:lnTo>
                <a:lnTo>
                  <a:pt x="20844" y="12760"/>
                </a:lnTo>
                <a:lnTo>
                  <a:pt x="20844" y="12648"/>
                </a:lnTo>
                <a:lnTo>
                  <a:pt x="20818" y="12606"/>
                </a:lnTo>
                <a:close/>
                <a:moveTo>
                  <a:pt x="20839" y="12783"/>
                </a:moveTo>
                <a:lnTo>
                  <a:pt x="20834" y="12821"/>
                </a:lnTo>
                <a:lnTo>
                  <a:pt x="20844" y="12873"/>
                </a:lnTo>
                <a:lnTo>
                  <a:pt x="20865" y="12863"/>
                </a:lnTo>
                <a:lnTo>
                  <a:pt x="20839" y="12783"/>
                </a:lnTo>
                <a:close/>
                <a:moveTo>
                  <a:pt x="0" y="12802"/>
                </a:moveTo>
                <a:lnTo>
                  <a:pt x="5" y="12873"/>
                </a:lnTo>
                <a:lnTo>
                  <a:pt x="10" y="12863"/>
                </a:lnTo>
                <a:lnTo>
                  <a:pt x="10" y="12802"/>
                </a:lnTo>
                <a:lnTo>
                  <a:pt x="0" y="12802"/>
                </a:lnTo>
                <a:close/>
                <a:moveTo>
                  <a:pt x="21600" y="12802"/>
                </a:moveTo>
                <a:lnTo>
                  <a:pt x="21560" y="12853"/>
                </a:lnTo>
                <a:lnTo>
                  <a:pt x="21543" y="12853"/>
                </a:lnTo>
                <a:lnTo>
                  <a:pt x="21508" y="12886"/>
                </a:lnTo>
                <a:lnTo>
                  <a:pt x="21513" y="12937"/>
                </a:lnTo>
                <a:lnTo>
                  <a:pt x="21555" y="12905"/>
                </a:lnTo>
                <a:lnTo>
                  <a:pt x="21595" y="12873"/>
                </a:lnTo>
                <a:lnTo>
                  <a:pt x="21600" y="12802"/>
                </a:lnTo>
                <a:close/>
                <a:moveTo>
                  <a:pt x="21482" y="12975"/>
                </a:moveTo>
                <a:lnTo>
                  <a:pt x="21466" y="13007"/>
                </a:lnTo>
                <a:lnTo>
                  <a:pt x="21440" y="12988"/>
                </a:lnTo>
                <a:lnTo>
                  <a:pt x="21414" y="13027"/>
                </a:lnTo>
                <a:lnTo>
                  <a:pt x="21409" y="13091"/>
                </a:lnTo>
                <a:lnTo>
                  <a:pt x="21440" y="13110"/>
                </a:lnTo>
                <a:lnTo>
                  <a:pt x="21482" y="13091"/>
                </a:lnTo>
                <a:lnTo>
                  <a:pt x="21496" y="13017"/>
                </a:lnTo>
                <a:lnTo>
                  <a:pt x="21482" y="12975"/>
                </a:lnTo>
                <a:close/>
                <a:moveTo>
                  <a:pt x="20580" y="13357"/>
                </a:moveTo>
                <a:lnTo>
                  <a:pt x="20580" y="13399"/>
                </a:lnTo>
                <a:lnTo>
                  <a:pt x="20606" y="13502"/>
                </a:lnTo>
                <a:lnTo>
                  <a:pt x="20636" y="13572"/>
                </a:lnTo>
                <a:lnTo>
                  <a:pt x="20674" y="13633"/>
                </a:lnTo>
                <a:lnTo>
                  <a:pt x="20700" y="13665"/>
                </a:lnTo>
                <a:lnTo>
                  <a:pt x="20725" y="13633"/>
                </a:lnTo>
                <a:lnTo>
                  <a:pt x="20704" y="13572"/>
                </a:lnTo>
                <a:lnTo>
                  <a:pt x="20667" y="13489"/>
                </a:lnTo>
                <a:lnTo>
                  <a:pt x="20653" y="13450"/>
                </a:lnTo>
                <a:lnTo>
                  <a:pt x="20632" y="13409"/>
                </a:lnTo>
                <a:lnTo>
                  <a:pt x="20606" y="13357"/>
                </a:lnTo>
                <a:lnTo>
                  <a:pt x="20580" y="13357"/>
                </a:lnTo>
                <a:close/>
                <a:moveTo>
                  <a:pt x="20725" y="15308"/>
                </a:moveTo>
                <a:lnTo>
                  <a:pt x="20700" y="15318"/>
                </a:lnTo>
                <a:lnTo>
                  <a:pt x="20693" y="15420"/>
                </a:lnTo>
                <a:lnTo>
                  <a:pt x="20704" y="15533"/>
                </a:lnTo>
                <a:lnTo>
                  <a:pt x="20709" y="15594"/>
                </a:lnTo>
                <a:lnTo>
                  <a:pt x="20704" y="15616"/>
                </a:lnTo>
                <a:lnTo>
                  <a:pt x="20693" y="15709"/>
                </a:lnTo>
                <a:lnTo>
                  <a:pt x="20667" y="15799"/>
                </a:lnTo>
                <a:lnTo>
                  <a:pt x="20627" y="15902"/>
                </a:lnTo>
                <a:lnTo>
                  <a:pt x="20570" y="15943"/>
                </a:lnTo>
                <a:lnTo>
                  <a:pt x="20549" y="15995"/>
                </a:lnTo>
                <a:lnTo>
                  <a:pt x="20589" y="16046"/>
                </a:lnTo>
                <a:lnTo>
                  <a:pt x="20580" y="16129"/>
                </a:lnTo>
                <a:lnTo>
                  <a:pt x="20507" y="16232"/>
                </a:lnTo>
                <a:lnTo>
                  <a:pt x="20523" y="16251"/>
                </a:lnTo>
                <a:lnTo>
                  <a:pt x="20518" y="16293"/>
                </a:lnTo>
                <a:lnTo>
                  <a:pt x="20580" y="16242"/>
                </a:lnTo>
                <a:lnTo>
                  <a:pt x="20648" y="16149"/>
                </a:lnTo>
                <a:lnTo>
                  <a:pt x="20693" y="16068"/>
                </a:lnTo>
                <a:lnTo>
                  <a:pt x="20709" y="16046"/>
                </a:lnTo>
                <a:lnTo>
                  <a:pt x="20725" y="15985"/>
                </a:lnTo>
                <a:lnTo>
                  <a:pt x="20756" y="15943"/>
                </a:lnTo>
                <a:lnTo>
                  <a:pt x="20797" y="15953"/>
                </a:lnTo>
                <a:lnTo>
                  <a:pt x="20844" y="15873"/>
                </a:lnTo>
                <a:lnTo>
                  <a:pt x="20895" y="15748"/>
                </a:lnTo>
                <a:lnTo>
                  <a:pt x="20874" y="15738"/>
                </a:lnTo>
                <a:lnTo>
                  <a:pt x="20823" y="15789"/>
                </a:lnTo>
                <a:lnTo>
                  <a:pt x="20792" y="15780"/>
                </a:lnTo>
                <a:lnTo>
                  <a:pt x="20761" y="15728"/>
                </a:lnTo>
                <a:lnTo>
                  <a:pt x="20787" y="15626"/>
                </a:lnTo>
                <a:lnTo>
                  <a:pt x="20771" y="15594"/>
                </a:lnTo>
                <a:lnTo>
                  <a:pt x="20740" y="15687"/>
                </a:lnTo>
                <a:lnTo>
                  <a:pt x="20745" y="15542"/>
                </a:lnTo>
                <a:lnTo>
                  <a:pt x="20766" y="15420"/>
                </a:lnTo>
                <a:lnTo>
                  <a:pt x="20730" y="15388"/>
                </a:lnTo>
                <a:lnTo>
                  <a:pt x="20725" y="15308"/>
                </a:lnTo>
                <a:close/>
                <a:moveTo>
                  <a:pt x="20445" y="16129"/>
                </a:moveTo>
                <a:lnTo>
                  <a:pt x="20382" y="16190"/>
                </a:lnTo>
                <a:lnTo>
                  <a:pt x="20346" y="16261"/>
                </a:lnTo>
                <a:lnTo>
                  <a:pt x="20311" y="16303"/>
                </a:lnTo>
                <a:lnTo>
                  <a:pt x="20248" y="16405"/>
                </a:lnTo>
                <a:lnTo>
                  <a:pt x="20186" y="16466"/>
                </a:lnTo>
                <a:lnTo>
                  <a:pt x="20113" y="16540"/>
                </a:lnTo>
                <a:lnTo>
                  <a:pt x="20052" y="16591"/>
                </a:lnTo>
                <a:lnTo>
                  <a:pt x="20005" y="16620"/>
                </a:lnTo>
                <a:lnTo>
                  <a:pt x="19880" y="16755"/>
                </a:lnTo>
                <a:lnTo>
                  <a:pt x="19812" y="16848"/>
                </a:lnTo>
                <a:lnTo>
                  <a:pt x="19802" y="16899"/>
                </a:lnTo>
                <a:lnTo>
                  <a:pt x="19854" y="16909"/>
                </a:lnTo>
                <a:lnTo>
                  <a:pt x="19870" y="16951"/>
                </a:lnTo>
                <a:lnTo>
                  <a:pt x="19922" y="16951"/>
                </a:lnTo>
                <a:lnTo>
                  <a:pt x="19963" y="16919"/>
                </a:lnTo>
                <a:lnTo>
                  <a:pt x="20031" y="16858"/>
                </a:lnTo>
                <a:lnTo>
                  <a:pt x="20118" y="16723"/>
                </a:lnTo>
                <a:lnTo>
                  <a:pt x="20170" y="16633"/>
                </a:lnTo>
                <a:lnTo>
                  <a:pt x="20238" y="16582"/>
                </a:lnTo>
                <a:lnTo>
                  <a:pt x="20278" y="16582"/>
                </a:lnTo>
                <a:lnTo>
                  <a:pt x="20290" y="16518"/>
                </a:lnTo>
                <a:lnTo>
                  <a:pt x="20337" y="16466"/>
                </a:lnTo>
                <a:lnTo>
                  <a:pt x="20414" y="16364"/>
                </a:lnTo>
                <a:lnTo>
                  <a:pt x="20460" y="16303"/>
                </a:lnTo>
                <a:lnTo>
                  <a:pt x="20481" y="16242"/>
                </a:lnTo>
                <a:lnTo>
                  <a:pt x="20486" y="16190"/>
                </a:lnTo>
                <a:lnTo>
                  <a:pt x="20424" y="16242"/>
                </a:lnTo>
                <a:lnTo>
                  <a:pt x="20434" y="16190"/>
                </a:lnTo>
                <a:lnTo>
                  <a:pt x="20445" y="16129"/>
                </a:lnTo>
                <a:close/>
                <a:moveTo>
                  <a:pt x="18869" y="16158"/>
                </a:moveTo>
                <a:lnTo>
                  <a:pt x="18848" y="16222"/>
                </a:lnTo>
                <a:lnTo>
                  <a:pt x="18844" y="16335"/>
                </a:lnTo>
                <a:lnTo>
                  <a:pt x="18822" y="16428"/>
                </a:lnTo>
                <a:lnTo>
                  <a:pt x="18813" y="16540"/>
                </a:lnTo>
                <a:lnTo>
                  <a:pt x="18848" y="16550"/>
                </a:lnTo>
                <a:lnTo>
                  <a:pt x="18853" y="16550"/>
                </a:lnTo>
                <a:lnTo>
                  <a:pt x="18926" y="16457"/>
                </a:lnTo>
                <a:lnTo>
                  <a:pt x="18931" y="16498"/>
                </a:lnTo>
                <a:lnTo>
                  <a:pt x="18978" y="16386"/>
                </a:lnTo>
                <a:lnTo>
                  <a:pt x="19009" y="16344"/>
                </a:lnTo>
                <a:lnTo>
                  <a:pt x="19061" y="16181"/>
                </a:lnTo>
                <a:lnTo>
                  <a:pt x="19030" y="16171"/>
                </a:lnTo>
                <a:lnTo>
                  <a:pt x="18978" y="16200"/>
                </a:lnTo>
                <a:lnTo>
                  <a:pt x="18942" y="16222"/>
                </a:lnTo>
                <a:lnTo>
                  <a:pt x="18900" y="16171"/>
                </a:lnTo>
                <a:lnTo>
                  <a:pt x="18869" y="16158"/>
                </a:lnTo>
                <a:close/>
                <a:moveTo>
                  <a:pt x="14464" y="17217"/>
                </a:moveTo>
                <a:lnTo>
                  <a:pt x="14459" y="17249"/>
                </a:lnTo>
                <a:lnTo>
                  <a:pt x="14438" y="17301"/>
                </a:lnTo>
                <a:lnTo>
                  <a:pt x="14429" y="17371"/>
                </a:lnTo>
                <a:lnTo>
                  <a:pt x="14511" y="17361"/>
                </a:lnTo>
                <a:lnTo>
                  <a:pt x="14537" y="17301"/>
                </a:lnTo>
                <a:lnTo>
                  <a:pt x="14542" y="17278"/>
                </a:lnTo>
                <a:lnTo>
                  <a:pt x="14490" y="17259"/>
                </a:lnTo>
                <a:lnTo>
                  <a:pt x="14464" y="17217"/>
                </a:lnTo>
                <a:close/>
                <a:moveTo>
                  <a:pt x="7737" y="17544"/>
                </a:moveTo>
                <a:lnTo>
                  <a:pt x="7717" y="17596"/>
                </a:lnTo>
                <a:lnTo>
                  <a:pt x="7670" y="17567"/>
                </a:lnTo>
                <a:lnTo>
                  <a:pt x="7618" y="17637"/>
                </a:lnTo>
                <a:lnTo>
                  <a:pt x="7654" y="17698"/>
                </a:lnTo>
                <a:lnTo>
                  <a:pt x="7691" y="17637"/>
                </a:lnTo>
                <a:lnTo>
                  <a:pt x="7722" y="17689"/>
                </a:lnTo>
                <a:lnTo>
                  <a:pt x="7784" y="17647"/>
                </a:lnTo>
                <a:lnTo>
                  <a:pt x="7788" y="17609"/>
                </a:lnTo>
                <a:lnTo>
                  <a:pt x="7737" y="17544"/>
                </a:lnTo>
                <a:close/>
                <a:moveTo>
                  <a:pt x="7213" y="17730"/>
                </a:moveTo>
                <a:lnTo>
                  <a:pt x="7178" y="17782"/>
                </a:lnTo>
                <a:lnTo>
                  <a:pt x="7183" y="17875"/>
                </a:lnTo>
                <a:lnTo>
                  <a:pt x="7167" y="17936"/>
                </a:lnTo>
                <a:lnTo>
                  <a:pt x="7089" y="17884"/>
                </a:lnTo>
                <a:lnTo>
                  <a:pt x="6996" y="17801"/>
                </a:lnTo>
                <a:lnTo>
                  <a:pt x="6950" y="17772"/>
                </a:lnTo>
                <a:lnTo>
                  <a:pt x="7053" y="17917"/>
                </a:lnTo>
                <a:lnTo>
                  <a:pt x="7121" y="17987"/>
                </a:lnTo>
                <a:lnTo>
                  <a:pt x="7204" y="18058"/>
                </a:lnTo>
                <a:lnTo>
                  <a:pt x="7260" y="18080"/>
                </a:lnTo>
                <a:lnTo>
                  <a:pt x="7307" y="18109"/>
                </a:lnTo>
                <a:lnTo>
                  <a:pt x="7364" y="18132"/>
                </a:lnTo>
                <a:lnTo>
                  <a:pt x="7400" y="18090"/>
                </a:lnTo>
                <a:lnTo>
                  <a:pt x="7406" y="18039"/>
                </a:lnTo>
                <a:lnTo>
                  <a:pt x="7437" y="18080"/>
                </a:lnTo>
                <a:lnTo>
                  <a:pt x="7484" y="18080"/>
                </a:lnTo>
                <a:lnTo>
                  <a:pt x="7494" y="18006"/>
                </a:lnTo>
                <a:lnTo>
                  <a:pt x="7416" y="17978"/>
                </a:lnTo>
                <a:lnTo>
                  <a:pt x="7333" y="17904"/>
                </a:lnTo>
                <a:lnTo>
                  <a:pt x="7286" y="17801"/>
                </a:lnTo>
                <a:lnTo>
                  <a:pt x="7256" y="17740"/>
                </a:lnTo>
                <a:lnTo>
                  <a:pt x="7213" y="17730"/>
                </a:lnTo>
                <a:close/>
                <a:moveTo>
                  <a:pt x="8085" y="19084"/>
                </a:moveTo>
                <a:lnTo>
                  <a:pt x="8054" y="19107"/>
                </a:lnTo>
                <a:lnTo>
                  <a:pt x="8033" y="19136"/>
                </a:lnTo>
                <a:lnTo>
                  <a:pt x="8007" y="19168"/>
                </a:lnTo>
                <a:lnTo>
                  <a:pt x="7976" y="19187"/>
                </a:lnTo>
                <a:lnTo>
                  <a:pt x="7944" y="19210"/>
                </a:lnTo>
                <a:lnTo>
                  <a:pt x="7929" y="19251"/>
                </a:lnTo>
                <a:lnTo>
                  <a:pt x="7882" y="19251"/>
                </a:lnTo>
                <a:lnTo>
                  <a:pt x="7861" y="19280"/>
                </a:lnTo>
                <a:lnTo>
                  <a:pt x="7847" y="19322"/>
                </a:lnTo>
                <a:lnTo>
                  <a:pt x="7840" y="19373"/>
                </a:lnTo>
                <a:lnTo>
                  <a:pt x="7814" y="19405"/>
                </a:lnTo>
                <a:lnTo>
                  <a:pt x="7795" y="19444"/>
                </a:lnTo>
                <a:lnTo>
                  <a:pt x="7774" y="19486"/>
                </a:lnTo>
                <a:lnTo>
                  <a:pt x="7763" y="19518"/>
                </a:lnTo>
                <a:lnTo>
                  <a:pt x="7753" y="19569"/>
                </a:lnTo>
                <a:lnTo>
                  <a:pt x="7774" y="19620"/>
                </a:lnTo>
                <a:lnTo>
                  <a:pt x="7795" y="19672"/>
                </a:lnTo>
                <a:lnTo>
                  <a:pt x="7800" y="19713"/>
                </a:lnTo>
                <a:lnTo>
                  <a:pt x="7800" y="19765"/>
                </a:lnTo>
                <a:lnTo>
                  <a:pt x="7788" y="19803"/>
                </a:lnTo>
                <a:lnTo>
                  <a:pt x="7800" y="19845"/>
                </a:lnTo>
                <a:lnTo>
                  <a:pt x="7814" y="19896"/>
                </a:lnTo>
                <a:lnTo>
                  <a:pt x="7840" y="19928"/>
                </a:lnTo>
                <a:lnTo>
                  <a:pt x="7866" y="19980"/>
                </a:lnTo>
                <a:lnTo>
                  <a:pt x="7899" y="20021"/>
                </a:lnTo>
                <a:lnTo>
                  <a:pt x="7924" y="20060"/>
                </a:lnTo>
                <a:lnTo>
                  <a:pt x="7944" y="20111"/>
                </a:lnTo>
                <a:lnTo>
                  <a:pt x="7950" y="20153"/>
                </a:lnTo>
                <a:lnTo>
                  <a:pt x="7939" y="20195"/>
                </a:lnTo>
                <a:lnTo>
                  <a:pt x="7903" y="20214"/>
                </a:lnTo>
                <a:lnTo>
                  <a:pt x="7856" y="20236"/>
                </a:lnTo>
                <a:lnTo>
                  <a:pt x="7805" y="20246"/>
                </a:lnTo>
                <a:lnTo>
                  <a:pt x="7758" y="20256"/>
                </a:lnTo>
                <a:lnTo>
                  <a:pt x="7727" y="20288"/>
                </a:lnTo>
                <a:lnTo>
                  <a:pt x="7691" y="20307"/>
                </a:lnTo>
                <a:lnTo>
                  <a:pt x="7639" y="20317"/>
                </a:lnTo>
                <a:lnTo>
                  <a:pt x="7597" y="20288"/>
                </a:lnTo>
                <a:lnTo>
                  <a:pt x="7546" y="20256"/>
                </a:lnTo>
                <a:lnTo>
                  <a:pt x="7494" y="20265"/>
                </a:lnTo>
                <a:lnTo>
                  <a:pt x="7432" y="20227"/>
                </a:lnTo>
                <a:lnTo>
                  <a:pt x="7432" y="20265"/>
                </a:lnTo>
                <a:lnTo>
                  <a:pt x="7416" y="20307"/>
                </a:lnTo>
                <a:lnTo>
                  <a:pt x="7359" y="20288"/>
                </a:lnTo>
                <a:lnTo>
                  <a:pt x="7303" y="20265"/>
                </a:lnTo>
                <a:lnTo>
                  <a:pt x="7244" y="20265"/>
                </a:lnTo>
                <a:lnTo>
                  <a:pt x="7192" y="20227"/>
                </a:lnTo>
                <a:lnTo>
                  <a:pt x="7147" y="20236"/>
                </a:lnTo>
                <a:lnTo>
                  <a:pt x="7084" y="20214"/>
                </a:lnTo>
                <a:lnTo>
                  <a:pt x="7032" y="20163"/>
                </a:lnTo>
                <a:lnTo>
                  <a:pt x="7032" y="20246"/>
                </a:lnTo>
                <a:lnTo>
                  <a:pt x="6980" y="20256"/>
                </a:lnTo>
                <a:lnTo>
                  <a:pt x="6928" y="20236"/>
                </a:lnTo>
                <a:lnTo>
                  <a:pt x="6881" y="20246"/>
                </a:lnTo>
                <a:lnTo>
                  <a:pt x="6836" y="20265"/>
                </a:lnTo>
                <a:lnTo>
                  <a:pt x="6789" y="20278"/>
                </a:lnTo>
                <a:lnTo>
                  <a:pt x="6726" y="20278"/>
                </a:lnTo>
                <a:lnTo>
                  <a:pt x="6690" y="20236"/>
                </a:lnTo>
                <a:lnTo>
                  <a:pt x="6634" y="20204"/>
                </a:lnTo>
                <a:lnTo>
                  <a:pt x="6571" y="20185"/>
                </a:lnTo>
                <a:lnTo>
                  <a:pt x="6525" y="20195"/>
                </a:lnTo>
                <a:lnTo>
                  <a:pt x="6462" y="20185"/>
                </a:lnTo>
                <a:lnTo>
                  <a:pt x="6426" y="20175"/>
                </a:lnTo>
                <a:lnTo>
                  <a:pt x="6483" y="20256"/>
                </a:lnTo>
                <a:lnTo>
                  <a:pt x="6514" y="20297"/>
                </a:lnTo>
                <a:lnTo>
                  <a:pt x="6556" y="20339"/>
                </a:lnTo>
                <a:lnTo>
                  <a:pt x="6613" y="20339"/>
                </a:lnTo>
                <a:lnTo>
                  <a:pt x="6655" y="20381"/>
                </a:lnTo>
                <a:lnTo>
                  <a:pt x="6700" y="20419"/>
                </a:lnTo>
                <a:lnTo>
                  <a:pt x="6707" y="20461"/>
                </a:lnTo>
                <a:lnTo>
                  <a:pt x="6639" y="20442"/>
                </a:lnTo>
                <a:lnTo>
                  <a:pt x="6577" y="20432"/>
                </a:lnTo>
                <a:lnTo>
                  <a:pt x="6509" y="20419"/>
                </a:lnTo>
                <a:lnTo>
                  <a:pt x="6473" y="20442"/>
                </a:lnTo>
                <a:lnTo>
                  <a:pt x="6415" y="20451"/>
                </a:lnTo>
                <a:lnTo>
                  <a:pt x="6354" y="20419"/>
                </a:lnTo>
                <a:lnTo>
                  <a:pt x="6292" y="20410"/>
                </a:lnTo>
                <a:lnTo>
                  <a:pt x="6219" y="20368"/>
                </a:lnTo>
                <a:lnTo>
                  <a:pt x="6193" y="20400"/>
                </a:lnTo>
                <a:lnTo>
                  <a:pt x="6146" y="20368"/>
                </a:lnTo>
                <a:lnTo>
                  <a:pt x="6104" y="20329"/>
                </a:lnTo>
                <a:lnTo>
                  <a:pt x="6059" y="20297"/>
                </a:lnTo>
                <a:lnTo>
                  <a:pt x="6038" y="20329"/>
                </a:lnTo>
                <a:lnTo>
                  <a:pt x="6000" y="20349"/>
                </a:lnTo>
                <a:lnTo>
                  <a:pt x="5934" y="20329"/>
                </a:lnTo>
                <a:lnTo>
                  <a:pt x="5892" y="20339"/>
                </a:lnTo>
                <a:lnTo>
                  <a:pt x="5871" y="20381"/>
                </a:lnTo>
                <a:lnTo>
                  <a:pt x="5819" y="20381"/>
                </a:lnTo>
                <a:lnTo>
                  <a:pt x="5758" y="20381"/>
                </a:lnTo>
                <a:lnTo>
                  <a:pt x="5696" y="20381"/>
                </a:lnTo>
                <a:lnTo>
                  <a:pt x="5638" y="20381"/>
                </a:lnTo>
                <a:lnTo>
                  <a:pt x="5571" y="20368"/>
                </a:lnTo>
                <a:lnTo>
                  <a:pt x="5508" y="20358"/>
                </a:lnTo>
                <a:lnTo>
                  <a:pt x="5468" y="20368"/>
                </a:lnTo>
                <a:lnTo>
                  <a:pt x="5411" y="20381"/>
                </a:lnTo>
                <a:lnTo>
                  <a:pt x="5343" y="20358"/>
                </a:lnTo>
                <a:lnTo>
                  <a:pt x="5291" y="20368"/>
                </a:lnTo>
                <a:lnTo>
                  <a:pt x="5255" y="20358"/>
                </a:lnTo>
                <a:lnTo>
                  <a:pt x="5218" y="20358"/>
                </a:lnTo>
                <a:lnTo>
                  <a:pt x="5187" y="20381"/>
                </a:lnTo>
                <a:lnTo>
                  <a:pt x="5162" y="20400"/>
                </a:lnTo>
                <a:lnTo>
                  <a:pt x="5126" y="20432"/>
                </a:lnTo>
                <a:lnTo>
                  <a:pt x="5074" y="20442"/>
                </a:lnTo>
                <a:lnTo>
                  <a:pt x="5022" y="20442"/>
                </a:lnTo>
                <a:lnTo>
                  <a:pt x="4996" y="20461"/>
                </a:lnTo>
                <a:lnTo>
                  <a:pt x="4949" y="20483"/>
                </a:lnTo>
                <a:lnTo>
                  <a:pt x="4898" y="20451"/>
                </a:lnTo>
                <a:lnTo>
                  <a:pt x="4860" y="20471"/>
                </a:lnTo>
                <a:lnTo>
                  <a:pt x="4876" y="20503"/>
                </a:lnTo>
                <a:lnTo>
                  <a:pt x="4923" y="20544"/>
                </a:lnTo>
                <a:lnTo>
                  <a:pt x="4959" y="20586"/>
                </a:lnTo>
                <a:lnTo>
                  <a:pt x="4907" y="20596"/>
                </a:lnTo>
                <a:lnTo>
                  <a:pt x="4893" y="20625"/>
                </a:lnTo>
                <a:lnTo>
                  <a:pt x="4872" y="20657"/>
                </a:lnTo>
                <a:lnTo>
                  <a:pt x="4834" y="20676"/>
                </a:lnTo>
                <a:lnTo>
                  <a:pt x="4783" y="20689"/>
                </a:lnTo>
                <a:lnTo>
                  <a:pt x="4711" y="20647"/>
                </a:lnTo>
                <a:lnTo>
                  <a:pt x="4659" y="20657"/>
                </a:lnTo>
                <a:lnTo>
                  <a:pt x="4608" y="20666"/>
                </a:lnTo>
                <a:lnTo>
                  <a:pt x="4540" y="20637"/>
                </a:lnTo>
                <a:lnTo>
                  <a:pt x="4509" y="20625"/>
                </a:lnTo>
                <a:lnTo>
                  <a:pt x="4634" y="20740"/>
                </a:lnTo>
                <a:lnTo>
                  <a:pt x="4700" y="20779"/>
                </a:lnTo>
                <a:lnTo>
                  <a:pt x="4783" y="20811"/>
                </a:lnTo>
                <a:lnTo>
                  <a:pt x="4846" y="20843"/>
                </a:lnTo>
                <a:lnTo>
                  <a:pt x="4928" y="20852"/>
                </a:lnTo>
                <a:lnTo>
                  <a:pt x="5011" y="20862"/>
                </a:lnTo>
                <a:lnTo>
                  <a:pt x="5093" y="20872"/>
                </a:lnTo>
                <a:lnTo>
                  <a:pt x="5183" y="20904"/>
                </a:lnTo>
                <a:lnTo>
                  <a:pt x="5260" y="20923"/>
                </a:lnTo>
                <a:lnTo>
                  <a:pt x="5307" y="20965"/>
                </a:lnTo>
                <a:lnTo>
                  <a:pt x="5307" y="20997"/>
                </a:lnTo>
                <a:lnTo>
                  <a:pt x="5281" y="21026"/>
                </a:lnTo>
                <a:lnTo>
                  <a:pt x="5239" y="21048"/>
                </a:lnTo>
                <a:lnTo>
                  <a:pt x="5157" y="21026"/>
                </a:lnTo>
                <a:lnTo>
                  <a:pt x="5084" y="21035"/>
                </a:lnTo>
                <a:lnTo>
                  <a:pt x="4990" y="21026"/>
                </a:lnTo>
                <a:lnTo>
                  <a:pt x="5079" y="21058"/>
                </a:lnTo>
                <a:lnTo>
                  <a:pt x="5136" y="21087"/>
                </a:lnTo>
                <a:lnTo>
                  <a:pt x="5223" y="21109"/>
                </a:lnTo>
                <a:lnTo>
                  <a:pt x="5270" y="21138"/>
                </a:lnTo>
                <a:lnTo>
                  <a:pt x="5291" y="21170"/>
                </a:lnTo>
                <a:lnTo>
                  <a:pt x="5312" y="21202"/>
                </a:lnTo>
                <a:lnTo>
                  <a:pt x="5348" y="21241"/>
                </a:lnTo>
                <a:lnTo>
                  <a:pt x="5463" y="21253"/>
                </a:lnTo>
                <a:lnTo>
                  <a:pt x="5524" y="21282"/>
                </a:lnTo>
                <a:lnTo>
                  <a:pt x="5659" y="21305"/>
                </a:lnTo>
                <a:lnTo>
                  <a:pt x="5800" y="21305"/>
                </a:lnTo>
                <a:lnTo>
                  <a:pt x="5830" y="21334"/>
                </a:lnTo>
                <a:lnTo>
                  <a:pt x="5758" y="21356"/>
                </a:lnTo>
                <a:lnTo>
                  <a:pt x="5689" y="21375"/>
                </a:lnTo>
                <a:lnTo>
                  <a:pt x="5581" y="21356"/>
                </a:lnTo>
                <a:lnTo>
                  <a:pt x="5416" y="21343"/>
                </a:lnTo>
                <a:lnTo>
                  <a:pt x="5343" y="21366"/>
                </a:lnTo>
                <a:lnTo>
                  <a:pt x="5187" y="21343"/>
                </a:lnTo>
                <a:lnTo>
                  <a:pt x="5079" y="21324"/>
                </a:lnTo>
                <a:lnTo>
                  <a:pt x="4959" y="21305"/>
                </a:lnTo>
                <a:lnTo>
                  <a:pt x="4872" y="21282"/>
                </a:lnTo>
                <a:lnTo>
                  <a:pt x="4846" y="21273"/>
                </a:lnTo>
                <a:lnTo>
                  <a:pt x="4789" y="21253"/>
                </a:lnTo>
                <a:lnTo>
                  <a:pt x="4700" y="21273"/>
                </a:lnTo>
                <a:lnTo>
                  <a:pt x="4695" y="21305"/>
                </a:lnTo>
                <a:lnTo>
                  <a:pt x="4601" y="21273"/>
                </a:lnTo>
                <a:lnTo>
                  <a:pt x="4596" y="21273"/>
                </a:lnTo>
                <a:lnTo>
                  <a:pt x="4591" y="21273"/>
                </a:lnTo>
                <a:lnTo>
                  <a:pt x="4591" y="21282"/>
                </a:lnTo>
                <a:lnTo>
                  <a:pt x="4587" y="21292"/>
                </a:lnTo>
                <a:lnTo>
                  <a:pt x="4493" y="21273"/>
                </a:lnTo>
                <a:lnTo>
                  <a:pt x="4519" y="21314"/>
                </a:lnTo>
                <a:lnTo>
                  <a:pt x="4985" y="21600"/>
                </a:lnTo>
                <a:lnTo>
                  <a:pt x="16615" y="21600"/>
                </a:lnTo>
                <a:lnTo>
                  <a:pt x="17081" y="21314"/>
                </a:lnTo>
                <a:lnTo>
                  <a:pt x="17046" y="21305"/>
                </a:lnTo>
                <a:lnTo>
                  <a:pt x="16999" y="21273"/>
                </a:lnTo>
                <a:lnTo>
                  <a:pt x="16874" y="21292"/>
                </a:lnTo>
                <a:lnTo>
                  <a:pt x="16879" y="21273"/>
                </a:lnTo>
                <a:lnTo>
                  <a:pt x="16879" y="21263"/>
                </a:lnTo>
                <a:lnTo>
                  <a:pt x="16801" y="21253"/>
                </a:lnTo>
                <a:lnTo>
                  <a:pt x="16832" y="21212"/>
                </a:lnTo>
                <a:lnTo>
                  <a:pt x="16780" y="21189"/>
                </a:lnTo>
                <a:lnTo>
                  <a:pt x="16754" y="21160"/>
                </a:lnTo>
                <a:lnTo>
                  <a:pt x="16740" y="21138"/>
                </a:lnTo>
                <a:lnTo>
                  <a:pt x="16724" y="21109"/>
                </a:lnTo>
                <a:lnTo>
                  <a:pt x="16728" y="21077"/>
                </a:lnTo>
                <a:lnTo>
                  <a:pt x="16749" y="21048"/>
                </a:lnTo>
                <a:lnTo>
                  <a:pt x="16735" y="21016"/>
                </a:lnTo>
                <a:lnTo>
                  <a:pt x="16792" y="20984"/>
                </a:lnTo>
                <a:lnTo>
                  <a:pt x="16843" y="20955"/>
                </a:lnTo>
                <a:lnTo>
                  <a:pt x="16900" y="20904"/>
                </a:lnTo>
                <a:lnTo>
                  <a:pt x="16994" y="20852"/>
                </a:lnTo>
                <a:lnTo>
                  <a:pt x="17065" y="20852"/>
                </a:lnTo>
                <a:lnTo>
                  <a:pt x="17149" y="20830"/>
                </a:lnTo>
                <a:lnTo>
                  <a:pt x="17237" y="20811"/>
                </a:lnTo>
                <a:lnTo>
                  <a:pt x="17268" y="20769"/>
                </a:lnTo>
                <a:lnTo>
                  <a:pt x="17211" y="20759"/>
                </a:lnTo>
                <a:lnTo>
                  <a:pt x="17227" y="20718"/>
                </a:lnTo>
                <a:lnTo>
                  <a:pt x="17258" y="20689"/>
                </a:lnTo>
                <a:lnTo>
                  <a:pt x="17279" y="20647"/>
                </a:lnTo>
                <a:lnTo>
                  <a:pt x="17315" y="20605"/>
                </a:lnTo>
                <a:lnTo>
                  <a:pt x="17362" y="20564"/>
                </a:lnTo>
                <a:lnTo>
                  <a:pt x="17409" y="20522"/>
                </a:lnTo>
                <a:lnTo>
                  <a:pt x="17465" y="20483"/>
                </a:lnTo>
                <a:lnTo>
                  <a:pt x="17527" y="20442"/>
                </a:lnTo>
                <a:lnTo>
                  <a:pt x="17590" y="20410"/>
                </a:lnTo>
                <a:lnTo>
                  <a:pt x="17647" y="20368"/>
                </a:lnTo>
                <a:lnTo>
                  <a:pt x="17720" y="20339"/>
                </a:lnTo>
                <a:lnTo>
                  <a:pt x="17781" y="20307"/>
                </a:lnTo>
                <a:lnTo>
                  <a:pt x="17849" y="20288"/>
                </a:lnTo>
                <a:lnTo>
                  <a:pt x="17906" y="20246"/>
                </a:lnTo>
                <a:lnTo>
                  <a:pt x="17958" y="20204"/>
                </a:lnTo>
                <a:lnTo>
                  <a:pt x="18014" y="20153"/>
                </a:lnTo>
                <a:lnTo>
                  <a:pt x="18071" y="20111"/>
                </a:lnTo>
                <a:lnTo>
                  <a:pt x="18113" y="20073"/>
                </a:lnTo>
                <a:lnTo>
                  <a:pt x="18113" y="20041"/>
                </a:lnTo>
                <a:lnTo>
                  <a:pt x="18082" y="20021"/>
                </a:lnTo>
                <a:lnTo>
                  <a:pt x="18061" y="19989"/>
                </a:lnTo>
                <a:lnTo>
                  <a:pt x="18024" y="19980"/>
                </a:lnTo>
                <a:lnTo>
                  <a:pt x="17979" y="19970"/>
                </a:lnTo>
                <a:lnTo>
                  <a:pt x="17927" y="19970"/>
                </a:lnTo>
                <a:lnTo>
                  <a:pt x="17885" y="19957"/>
                </a:lnTo>
                <a:lnTo>
                  <a:pt x="17833" y="19957"/>
                </a:lnTo>
                <a:lnTo>
                  <a:pt x="17797" y="19948"/>
                </a:lnTo>
                <a:lnTo>
                  <a:pt x="17797" y="19906"/>
                </a:lnTo>
                <a:lnTo>
                  <a:pt x="17765" y="19877"/>
                </a:lnTo>
                <a:lnTo>
                  <a:pt x="17776" y="19835"/>
                </a:lnTo>
                <a:lnTo>
                  <a:pt x="17734" y="19826"/>
                </a:lnTo>
                <a:lnTo>
                  <a:pt x="17687" y="19816"/>
                </a:lnTo>
                <a:lnTo>
                  <a:pt x="17673" y="19784"/>
                </a:lnTo>
                <a:lnTo>
                  <a:pt x="17661" y="19742"/>
                </a:lnTo>
                <a:lnTo>
                  <a:pt x="17642" y="19713"/>
                </a:lnTo>
                <a:lnTo>
                  <a:pt x="17590" y="19752"/>
                </a:lnTo>
                <a:lnTo>
                  <a:pt x="17538" y="19752"/>
                </a:lnTo>
                <a:lnTo>
                  <a:pt x="17506" y="19733"/>
                </a:lnTo>
                <a:lnTo>
                  <a:pt x="17460" y="19713"/>
                </a:lnTo>
                <a:lnTo>
                  <a:pt x="17413" y="19691"/>
                </a:lnTo>
                <a:lnTo>
                  <a:pt x="17383" y="19662"/>
                </a:lnTo>
                <a:lnTo>
                  <a:pt x="17357" y="19640"/>
                </a:lnTo>
                <a:lnTo>
                  <a:pt x="17345" y="19598"/>
                </a:lnTo>
                <a:lnTo>
                  <a:pt x="17383" y="19559"/>
                </a:lnTo>
                <a:lnTo>
                  <a:pt x="17371" y="19527"/>
                </a:lnTo>
                <a:lnTo>
                  <a:pt x="17331" y="19518"/>
                </a:lnTo>
                <a:lnTo>
                  <a:pt x="17273" y="19508"/>
                </a:lnTo>
                <a:lnTo>
                  <a:pt x="17227" y="19508"/>
                </a:lnTo>
                <a:lnTo>
                  <a:pt x="17169" y="19508"/>
                </a:lnTo>
                <a:lnTo>
                  <a:pt x="17124" y="19518"/>
                </a:lnTo>
                <a:lnTo>
                  <a:pt x="17060" y="19518"/>
                </a:lnTo>
                <a:lnTo>
                  <a:pt x="17009" y="19527"/>
                </a:lnTo>
                <a:lnTo>
                  <a:pt x="16983" y="19508"/>
                </a:lnTo>
                <a:lnTo>
                  <a:pt x="16983" y="19466"/>
                </a:lnTo>
                <a:lnTo>
                  <a:pt x="16999" y="19415"/>
                </a:lnTo>
                <a:lnTo>
                  <a:pt x="17020" y="19364"/>
                </a:lnTo>
                <a:lnTo>
                  <a:pt x="17009" y="19332"/>
                </a:lnTo>
                <a:lnTo>
                  <a:pt x="16978" y="19383"/>
                </a:lnTo>
                <a:lnTo>
                  <a:pt x="16936" y="19444"/>
                </a:lnTo>
                <a:lnTo>
                  <a:pt x="16890" y="19444"/>
                </a:lnTo>
                <a:lnTo>
                  <a:pt x="16843" y="19466"/>
                </a:lnTo>
                <a:lnTo>
                  <a:pt x="16792" y="19466"/>
                </a:lnTo>
                <a:lnTo>
                  <a:pt x="16740" y="19466"/>
                </a:lnTo>
                <a:lnTo>
                  <a:pt x="16683" y="19486"/>
                </a:lnTo>
                <a:lnTo>
                  <a:pt x="16631" y="19508"/>
                </a:lnTo>
                <a:lnTo>
                  <a:pt x="16594" y="19495"/>
                </a:lnTo>
                <a:lnTo>
                  <a:pt x="16558" y="19486"/>
                </a:lnTo>
                <a:lnTo>
                  <a:pt x="16516" y="19486"/>
                </a:lnTo>
                <a:lnTo>
                  <a:pt x="16464" y="19495"/>
                </a:lnTo>
                <a:lnTo>
                  <a:pt x="16424" y="19486"/>
                </a:lnTo>
                <a:lnTo>
                  <a:pt x="16392" y="19476"/>
                </a:lnTo>
                <a:lnTo>
                  <a:pt x="16346" y="19486"/>
                </a:lnTo>
                <a:lnTo>
                  <a:pt x="16299" y="19518"/>
                </a:lnTo>
                <a:lnTo>
                  <a:pt x="16243" y="19559"/>
                </a:lnTo>
                <a:lnTo>
                  <a:pt x="16196" y="19569"/>
                </a:lnTo>
                <a:lnTo>
                  <a:pt x="16144" y="19559"/>
                </a:lnTo>
                <a:lnTo>
                  <a:pt x="16102" y="19527"/>
                </a:lnTo>
                <a:lnTo>
                  <a:pt x="16087" y="19495"/>
                </a:lnTo>
                <a:lnTo>
                  <a:pt x="16035" y="19495"/>
                </a:lnTo>
                <a:lnTo>
                  <a:pt x="16019" y="19466"/>
                </a:lnTo>
                <a:lnTo>
                  <a:pt x="16014" y="19425"/>
                </a:lnTo>
                <a:lnTo>
                  <a:pt x="15993" y="19405"/>
                </a:lnTo>
                <a:lnTo>
                  <a:pt x="15946" y="19425"/>
                </a:lnTo>
                <a:lnTo>
                  <a:pt x="15889" y="19434"/>
                </a:lnTo>
                <a:lnTo>
                  <a:pt x="15842" y="19466"/>
                </a:lnTo>
                <a:lnTo>
                  <a:pt x="15791" y="19495"/>
                </a:lnTo>
                <a:lnTo>
                  <a:pt x="15734" y="19518"/>
                </a:lnTo>
                <a:lnTo>
                  <a:pt x="15682" y="19527"/>
                </a:lnTo>
                <a:lnTo>
                  <a:pt x="15640" y="19527"/>
                </a:lnTo>
                <a:lnTo>
                  <a:pt x="15595" y="19527"/>
                </a:lnTo>
                <a:lnTo>
                  <a:pt x="15569" y="19457"/>
                </a:lnTo>
                <a:lnTo>
                  <a:pt x="15557" y="19415"/>
                </a:lnTo>
                <a:lnTo>
                  <a:pt x="15536" y="19383"/>
                </a:lnTo>
                <a:lnTo>
                  <a:pt x="15517" y="19364"/>
                </a:lnTo>
                <a:lnTo>
                  <a:pt x="15418" y="19457"/>
                </a:lnTo>
                <a:lnTo>
                  <a:pt x="15376" y="19486"/>
                </a:lnTo>
                <a:lnTo>
                  <a:pt x="15336" y="19527"/>
                </a:lnTo>
                <a:lnTo>
                  <a:pt x="15289" y="19559"/>
                </a:lnTo>
                <a:lnTo>
                  <a:pt x="15246" y="19547"/>
                </a:lnTo>
                <a:lnTo>
                  <a:pt x="15200" y="19559"/>
                </a:lnTo>
                <a:lnTo>
                  <a:pt x="15154" y="19559"/>
                </a:lnTo>
                <a:lnTo>
                  <a:pt x="15107" y="19579"/>
                </a:lnTo>
                <a:lnTo>
                  <a:pt x="15081" y="19559"/>
                </a:lnTo>
                <a:lnTo>
                  <a:pt x="15044" y="19547"/>
                </a:lnTo>
                <a:lnTo>
                  <a:pt x="15013" y="19559"/>
                </a:lnTo>
                <a:lnTo>
                  <a:pt x="14973" y="19559"/>
                </a:lnTo>
                <a:lnTo>
                  <a:pt x="14931" y="19547"/>
                </a:lnTo>
                <a:lnTo>
                  <a:pt x="14879" y="19559"/>
                </a:lnTo>
                <a:lnTo>
                  <a:pt x="14843" y="19547"/>
                </a:lnTo>
                <a:lnTo>
                  <a:pt x="14811" y="19527"/>
                </a:lnTo>
                <a:lnTo>
                  <a:pt x="14811" y="19476"/>
                </a:lnTo>
                <a:lnTo>
                  <a:pt x="14806" y="19444"/>
                </a:lnTo>
                <a:lnTo>
                  <a:pt x="14754" y="19518"/>
                </a:lnTo>
                <a:lnTo>
                  <a:pt x="14707" y="19547"/>
                </a:lnTo>
                <a:lnTo>
                  <a:pt x="14662" y="19547"/>
                </a:lnTo>
                <a:lnTo>
                  <a:pt x="14615" y="19559"/>
                </a:lnTo>
                <a:lnTo>
                  <a:pt x="14568" y="19569"/>
                </a:lnTo>
                <a:lnTo>
                  <a:pt x="14526" y="19559"/>
                </a:lnTo>
                <a:lnTo>
                  <a:pt x="14490" y="19579"/>
                </a:lnTo>
                <a:lnTo>
                  <a:pt x="14455" y="19598"/>
                </a:lnTo>
                <a:lnTo>
                  <a:pt x="14417" y="19640"/>
                </a:lnTo>
                <a:lnTo>
                  <a:pt x="14370" y="19662"/>
                </a:lnTo>
                <a:lnTo>
                  <a:pt x="14318" y="19691"/>
                </a:lnTo>
                <a:lnTo>
                  <a:pt x="14273" y="19733"/>
                </a:lnTo>
                <a:lnTo>
                  <a:pt x="14247" y="19774"/>
                </a:lnTo>
                <a:lnTo>
                  <a:pt x="14210" y="19816"/>
                </a:lnTo>
                <a:lnTo>
                  <a:pt x="14158" y="19835"/>
                </a:lnTo>
                <a:lnTo>
                  <a:pt x="14111" y="19845"/>
                </a:lnTo>
                <a:lnTo>
                  <a:pt x="14059" y="19855"/>
                </a:lnTo>
                <a:lnTo>
                  <a:pt x="14029" y="19867"/>
                </a:lnTo>
                <a:lnTo>
                  <a:pt x="13988" y="19919"/>
                </a:lnTo>
                <a:lnTo>
                  <a:pt x="13962" y="19957"/>
                </a:lnTo>
                <a:lnTo>
                  <a:pt x="13920" y="19989"/>
                </a:lnTo>
                <a:lnTo>
                  <a:pt x="13884" y="20031"/>
                </a:lnTo>
                <a:lnTo>
                  <a:pt x="13859" y="20073"/>
                </a:lnTo>
                <a:lnTo>
                  <a:pt x="13816" y="20111"/>
                </a:lnTo>
                <a:lnTo>
                  <a:pt x="13765" y="20134"/>
                </a:lnTo>
                <a:lnTo>
                  <a:pt x="13718" y="20124"/>
                </a:lnTo>
                <a:lnTo>
                  <a:pt x="13697" y="20092"/>
                </a:lnTo>
                <a:lnTo>
                  <a:pt x="13734" y="20041"/>
                </a:lnTo>
                <a:lnTo>
                  <a:pt x="13769" y="19999"/>
                </a:lnTo>
                <a:lnTo>
                  <a:pt x="13791" y="19957"/>
                </a:lnTo>
                <a:lnTo>
                  <a:pt x="13739" y="19957"/>
                </a:lnTo>
                <a:lnTo>
                  <a:pt x="13748" y="19919"/>
                </a:lnTo>
                <a:lnTo>
                  <a:pt x="13795" y="19877"/>
                </a:lnTo>
                <a:lnTo>
                  <a:pt x="13847" y="19845"/>
                </a:lnTo>
                <a:lnTo>
                  <a:pt x="13868" y="19794"/>
                </a:lnTo>
                <a:lnTo>
                  <a:pt x="13878" y="19765"/>
                </a:lnTo>
                <a:lnTo>
                  <a:pt x="13878" y="19640"/>
                </a:lnTo>
                <a:lnTo>
                  <a:pt x="13833" y="19640"/>
                </a:lnTo>
                <a:lnTo>
                  <a:pt x="13791" y="19630"/>
                </a:lnTo>
                <a:lnTo>
                  <a:pt x="13755" y="19620"/>
                </a:lnTo>
                <a:lnTo>
                  <a:pt x="13713" y="19611"/>
                </a:lnTo>
                <a:lnTo>
                  <a:pt x="13677" y="19579"/>
                </a:lnTo>
                <a:lnTo>
                  <a:pt x="13625" y="19630"/>
                </a:lnTo>
                <a:lnTo>
                  <a:pt x="13583" y="19649"/>
                </a:lnTo>
                <a:lnTo>
                  <a:pt x="13541" y="19640"/>
                </a:lnTo>
                <a:lnTo>
                  <a:pt x="13515" y="19611"/>
                </a:lnTo>
                <a:lnTo>
                  <a:pt x="13496" y="19579"/>
                </a:lnTo>
                <a:lnTo>
                  <a:pt x="13444" y="19569"/>
                </a:lnTo>
                <a:lnTo>
                  <a:pt x="13423" y="19537"/>
                </a:lnTo>
                <a:lnTo>
                  <a:pt x="13392" y="19495"/>
                </a:lnTo>
                <a:lnTo>
                  <a:pt x="13402" y="19444"/>
                </a:lnTo>
                <a:lnTo>
                  <a:pt x="13371" y="19415"/>
                </a:lnTo>
                <a:lnTo>
                  <a:pt x="13334" y="19405"/>
                </a:lnTo>
                <a:lnTo>
                  <a:pt x="13293" y="19393"/>
                </a:lnTo>
                <a:lnTo>
                  <a:pt x="13251" y="19405"/>
                </a:lnTo>
                <a:lnTo>
                  <a:pt x="13199" y="19425"/>
                </a:lnTo>
                <a:lnTo>
                  <a:pt x="13159" y="19444"/>
                </a:lnTo>
                <a:lnTo>
                  <a:pt x="13112" y="19476"/>
                </a:lnTo>
                <a:lnTo>
                  <a:pt x="13096" y="19518"/>
                </a:lnTo>
                <a:lnTo>
                  <a:pt x="13049" y="19547"/>
                </a:lnTo>
                <a:lnTo>
                  <a:pt x="13008" y="19547"/>
                </a:lnTo>
                <a:lnTo>
                  <a:pt x="12971" y="19579"/>
                </a:lnTo>
                <a:lnTo>
                  <a:pt x="12926" y="19620"/>
                </a:lnTo>
                <a:lnTo>
                  <a:pt x="12884" y="19598"/>
                </a:lnTo>
                <a:lnTo>
                  <a:pt x="12848" y="19630"/>
                </a:lnTo>
                <a:lnTo>
                  <a:pt x="12801" y="19662"/>
                </a:lnTo>
                <a:lnTo>
                  <a:pt x="12764" y="19681"/>
                </a:lnTo>
                <a:lnTo>
                  <a:pt x="12707" y="19701"/>
                </a:lnTo>
                <a:lnTo>
                  <a:pt x="12660" y="19723"/>
                </a:lnTo>
                <a:lnTo>
                  <a:pt x="12608" y="19752"/>
                </a:lnTo>
                <a:lnTo>
                  <a:pt x="12563" y="19774"/>
                </a:lnTo>
                <a:lnTo>
                  <a:pt x="12542" y="19826"/>
                </a:lnTo>
                <a:lnTo>
                  <a:pt x="12490" y="19855"/>
                </a:lnTo>
                <a:lnTo>
                  <a:pt x="12464" y="19826"/>
                </a:lnTo>
                <a:lnTo>
                  <a:pt x="12438" y="19784"/>
                </a:lnTo>
                <a:lnTo>
                  <a:pt x="12391" y="19794"/>
                </a:lnTo>
                <a:lnTo>
                  <a:pt x="12360" y="19765"/>
                </a:lnTo>
                <a:lnTo>
                  <a:pt x="12344" y="19723"/>
                </a:lnTo>
                <a:lnTo>
                  <a:pt x="12304" y="19713"/>
                </a:lnTo>
                <a:lnTo>
                  <a:pt x="12271" y="19742"/>
                </a:lnTo>
                <a:lnTo>
                  <a:pt x="12241" y="19816"/>
                </a:lnTo>
                <a:lnTo>
                  <a:pt x="12200" y="19845"/>
                </a:lnTo>
                <a:lnTo>
                  <a:pt x="12153" y="19855"/>
                </a:lnTo>
                <a:lnTo>
                  <a:pt x="12111" y="19877"/>
                </a:lnTo>
                <a:lnTo>
                  <a:pt x="12071" y="19906"/>
                </a:lnTo>
                <a:lnTo>
                  <a:pt x="12024" y="19919"/>
                </a:lnTo>
                <a:lnTo>
                  <a:pt x="11977" y="19928"/>
                </a:lnTo>
                <a:lnTo>
                  <a:pt x="11925" y="19938"/>
                </a:lnTo>
                <a:lnTo>
                  <a:pt x="11878" y="19938"/>
                </a:lnTo>
                <a:lnTo>
                  <a:pt x="11826" y="19938"/>
                </a:lnTo>
                <a:lnTo>
                  <a:pt x="11774" y="19957"/>
                </a:lnTo>
                <a:lnTo>
                  <a:pt x="11753" y="19928"/>
                </a:lnTo>
                <a:lnTo>
                  <a:pt x="11734" y="19887"/>
                </a:lnTo>
                <a:lnTo>
                  <a:pt x="11687" y="19887"/>
                </a:lnTo>
                <a:lnTo>
                  <a:pt x="11640" y="19867"/>
                </a:lnTo>
                <a:lnTo>
                  <a:pt x="11593" y="19867"/>
                </a:lnTo>
                <a:lnTo>
                  <a:pt x="11541" y="19867"/>
                </a:lnTo>
                <a:lnTo>
                  <a:pt x="11494" y="19887"/>
                </a:lnTo>
                <a:lnTo>
                  <a:pt x="11458" y="19928"/>
                </a:lnTo>
                <a:lnTo>
                  <a:pt x="11442" y="19887"/>
                </a:lnTo>
                <a:lnTo>
                  <a:pt x="11385" y="19877"/>
                </a:lnTo>
                <a:lnTo>
                  <a:pt x="11339" y="19906"/>
                </a:lnTo>
                <a:lnTo>
                  <a:pt x="11319" y="19948"/>
                </a:lnTo>
                <a:lnTo>
                  <a:pt x="11267" y="19980"/>
                </a:lnTo>
                <a:lnTo>
                  <a:pt x="11246" y="19938"/>
                </a:lnTo>
                <a:lnTo>
                  <a:pt x="11215" y="19887"/>
                </a:lnTo>
                <a:lnTo>
                  <a:pt x="11168" y="19896"/>
                </a:lnTo>
                <a:lnTo>
                  <a:pt x="11138" y="19867"/>
                </a:lnTo>
                <a:lnTo>
                  <a:pt x="11112" y="19906"/>
                </a:lnTo>
                <a:lnTo>
                  <a:pt x="11075" y="19928"/>
                </a:lnTo>
                <a:lnTo>
                  <a:pt x="11023" y="19948"/>
                </a:lnTo>
                <a:lnTo>
                  <a:pt x="10976" y="19980"/>
                </a:lnTo>
                <a:lnTo>
                  <a:pt x="10930" y="19989"/>
                </a:lnTo>
                <a:lnTo>
                  <a:pt x="10883" y="20009"/>
                </a:lnTo>
                <a:lnTo>
                  <a:pt x="10836" y="20031"/>
                </a:lnTo>
                <a:lnTo>
                  <a:pt x="10789" y="20060"/>
                </a:lnTo>
                <a:lnTo>
                  <a:pt x="10775" y="20021"/>
                </a:lnTo>
                <a:lnTo>
                  <a:pt x="10723" y="20009"/>
                </a:lnTo>
                <a:lnTo>
                  <a:pt x="10671" y="20021"/>
                </a:lnTo>
                <a:lnTo>
                  <a:pt x="10613" y="20041"/>
                </a:lnTo>
                <a:lnTo>
                  <a:pt x="10561" y="20041"/>
                </a:lnTo>
                <a:lnTo>
                  <a:pt x="10551" y="19999"/>
                </a:lnTo>
                <a:lnTo>
                  <a:pt x="10504" y="19989"/>
                </a:lnTo>
                <a:lnTo>
                  <a:pt x="10483" y="20031"/>
                </a:lnTo>
                <a:lnTo>
                  <a:pt x="10483" y="20073"/>
                </a:lnTo>
                <a:lnTo>
                  <a:pt x="10432" y="20073"/>
                </a:lnTo>
                <a:lnTo>
                  <a:pt x="10412" y="20031"/>
                </a:lnTo>
                <a:lnTo>
                  <a:pt x="10360" y="20021"/>
                </a:lnTo>
                <a:lnTo>
                  <a:pt x="10328" y="20050"/>
                </a:lnTo>
                <a:lnTo>
                  <a:pt x="10313" y="20102"/>
                </a:lnTo>
                <a:lnTo>
                  <a:pt x="10283" y="20153"/>
                </a:lnTo>
                <a:lnTo>
                  <a:pt x="10240" y="20185"/>
                </a:lnTo>
                <a:lnTo>
                  <a:pt x="10193" y="20204"/>
                </a:lnTo>
                <a:lnTo>
                  <a:pt x="10153" y="20236"/>
                </a:lnTo>
                <a:lnTo>
                  <a:pt x="10127" y="20265"/>
                </a:lnTo>
                <a:lnTo>
                  <a:pt x="10116" y="20307"/>
                </a:lnTo>
                <a:lnTo>
                  <a:pt x="10163" y="20339"/>
                </a:lnTo>
                <a:lnTo>
                  <a:pt x="10153" y="20381"/>
                </a:lnTo>
                <a:lnTo>
                  <a:pt x="10116" y="20410"/>
                </a:lnTo>
                <a:lnTo>
                  <a:pt x="10085" y="20442"/>
                </a:lnTo>
                <a:lnTo>
                  <a:pt x="10033" y="20471"/>
                </a:lnTo>
                <a:lnTo>
                  <a:pt x="9991" y="20503"/>
                </a:lnTo>
                <a:lnTo>
                  <a:pt x="9946" y="20522"/>
                </a:lnTo>
                <a:lnTo>
                  <a:pt x="9899" y="20544"/>
                </a:lnTo>
                <a:lnTo>
                  <a:pt x="9842" y="20564"/>
                </a:lnTo>
                <a:lnTo>
                  <a:pt x="9779" y="20564"/>
                </a:lnTo>
                <a:lnTo>
                  <a:pt x="9753" y="20573"/>
                </a:lnTo>
                <a:lnTo>
                  <a:pt x="9701" y="20586"/>
                </a:lnTo>
                <a:lnTo>
                  <a:pt x="9649" y="20605"/>
                </a:lnTo>
                <a:lnTo>
                  <a:pt x="9619" y="20647"/>
                </a:lnTo>
                <a:lnTo>
                  <a:pt x="9576" y="20676"/>
                </a:lnTo>
                <a:lnTo>
                  <a:pt x="9536" y="20708"/>
                </a:lnTo>
                <a:lnTo>
                  <a:pt x="9473" y="20727"/>
                </a:lnTo>
                <a:lnTo>
                  <a:pt x="9427" y="20750"/>
                </a:lnTo>
                <a:lnTo>
                  <a:pt x="9411" y="20769"/>
                </a:lnTo>
                <a:lnTo>
                  <a:pt x="9421" y="20843"/>
                </a:lnTo>
                <a:lnTo>
                  <a:pt x="9442" y="20881"/>
                </a:lnTo>
                <a:lnTo>
                  <a:pt x="9520" y="20881"/>
                </a:lnTo>
                <a:lnTo>
                  <a:pt x="9593" y="20862"/>
                </a:lnTo>
                <a:lnTo>
                  <a:pt x="9666" y="20862"/>
                </a:lnTo>
                <a:lnTo>
                  <a:pt x="9675" y="20904"/>
                </a:lnTo>
                <a:lnTo>
                  <a:pt x="9696" y="20933"/>
                </a:lnTo>
                <a:lnTo>
                  <a:pt x="9727" y="20965"/>
                </a:lnTo>
                <a:lnTo>
                  <a:pt x="9675" y="20984"/>
                </a:lnTo>
                <a:lnTo>
                  <a:pt x="9597" y="21006"/>
                </a:lnTo>
                <a:lnTo>
                  <a:pt x="9520" y="21016"/>
                </a:lnTo>
                <a:lnTo>
                  <a:pt x="9458" y="21035"/>
                </a:lnTo>
                <a:lnTo>
                  <a:pt x="9390" y="21048"/>
                </a:lnTo>
                <a:lnTo>
                  <a:pt x="9298" y="21058"/>
                </a:lnTo>
                <a:lnTo>
                  <a:pt x="9251" y="21077"/>
                </a:lnTo>
                <a:lnTo>
                  <a:pt x="9240" y="21109"/>
                </a:lnTo>
                <a:lnTo>
                  <a:pt x="9157" y="21099"/>
                </a:lnTo>
                <a:lnTo>
                  <a:pt x="9065" y="21077"/>
                </a:lnTo>
                <a:lnTo>
                  <a:pt x="8976" y="21087"/>
                </a:lnTo>
                <a:lnTo>
                  <a:pt x="8919" y="21109"/>
                </a:lnTo>
                <a:lnTo>
                  <a:pt x="8851" y="21128"/>
                </a:lnTo>
                <a:lnTo>
                  <a:pt x="8799" y="21151"/>
                </a:lnTo>
                <a:lnTo>
                  <a:pt x="8747" y="21180"/>
                </a:lnTo>
                <a:lnTo>
                  <a:pt x="8716" y="21202"/>
                </a:lnTo>
                <a:lnTo>
                  <a:pt x="8686" y="21170"/>
                </a:lnTo>
                <a:lnTo>
                  <a:pt x="8634" y="21138"/>
                </a:lnTo>
                <a:lnTo>
                  <a:pt x="8556" y="21109"/>
                </a:lnTo>
                <a:lnTo>
                  <a:pt x="8483" y="21087"/>
                </a:lnTo>
                <a:lnTo>
                  <a:pt x="8380" y="21067"/>
                </a:lnTo>
                <a:lnTo>
                  <a:pt x="8281" y="21048"/>
                </a:lnTo>
                <a:lnTo>
                  <a:pt x="8203" y="21026"/>
                </a:lnTo>
                <a:lnTo>
                  <a:pt x="8137" y="20997"/>
                </a:lnTo>
                <a:lnTo>
                  <a:pt x="8059" y="20974"/>
                </a:lnTo>
                <a:lnTo>
                  <a:pt x="7970" y="20955"/>
                </a:lnTo>
                <a:lnTo>
                  <a:pt x="7903" y="20923"/>
                </a:lnTo>
                <a:lnTo>
                  <a:pt x="7878" y="20881"/>
                </a:lnTo>
                <a:lnTo>
                  <a:pt x="7814" y="20852"/>
                </a:lnTo>
                <a:lnTo>
                  <a:pt x="7795" y="20820"/>
                </a:lnTo>
                <a:lnTo>
                  <a:pt x="7779" y="20779"/>
                </a:lnTo>
                <a:lnTo>
                  <a:pt x="7821" y="20750"/>
                </a:lnTo>
                <a:lnTo>
                  <a:pt x="7892" y="20759"/>
                </a:lnTo>
                <a:lnTo>
                  <a:pt x="7924" y="20727"/>
                </a:lnTo>
                <a:lnTo>
                  <a:pt x="7882" y="20698"/>
                </a:lnTo>
                <a:lnTo>
                  <a:pt x="7826" y="20666"/>
                </a:lnTo>
                <a:lnTo>
                  <a:pt x="7753" y="20647"/>
                </a:lnTo>
                <a:lnTo>
                  <a:pt x="7722" y="20605"/>
                </a:lnTo>
                <a:lnTo>
                  <a:pt x="7788" y="20605"/>
                </a:lnTo>
                <a:lnTo>
                  <a:pt x="7852" y="20596"/>
                </a:lnTo>
                <a:lnTo>
                  <a:pt x="7924" y="20605"/>
                </a:lnTo>
                <a:lnTo>
                  <a:pt x="7986" y="20596"/>
                </a:lnTo>
                <a:lnTo>
                  <a:pt x="8002" y="20554"/>
                </a:lnTo>
                <a:lnTo>
                  <a:pt x="8043" y="20535"/>
                </a:lnTo>
                <a:lnTo>
                  <a:pt x="8085" y="20512"/>
                </a:lnTo>
                <a:lnTo>
                  <a:pt x="8132" y="20493"/>
                </a:lnTo>
                <a:lnTo>
                  <a:pt x="8177" y="20461"/>
                </a:lnTo>
                <a:lnTo>
                  <a:pt x="8193" y="20419"/>
                </a:lnTo>
                <a:lnTo>
                  <a:pt x="8198" y="20390"/>
                </a:lnTo>
                <a:lnTo>
                  <a:pt x="8250" y="20368"/>
                </a:lnTo>
                <a:lnTo>
                  <a:pt x="8261" y="20339"/>
                </a:lnTo>
                <a:lnTo>
                  <a:pt x="8271" y="20288"/>
                </a:lnTo>
                <a:lnTo>
                  <a:pt x="8255" y="20236"/>
                </a:lnTo>
                <a:lnTo>
                  <a:pt x="8229" y="20195"/>
                </a:lnTo>
                <a:lnTo>
                  <a:pt x="8214" y="20143"/>
                </a:lnTo>
                <a:lnTo>
                  <a:pt x="8188" y="20102"/>
                </a:lnTo>
                <a:lnTo>
                  <a:pt x="8151" y="19999"/>
                </a:lnTo>
                <a:lnTo>
                  <a:pt x="8125" y="19957"/>
                </a:lnTo>
                <a:lnTo>
                  <a:pt x="8095" y="19928"/>
                </a:lnTo>
                <a:lnTo>
                  <a:pt x="8069" y="19877"/>
                </a:lnTo>
                <a:lnTo>
                  <a:pt x="8048" y="19835"/>
                </a:lnTo>
                <a:lnTo>
                  <a:pt x="8017" y="19794"/>
                </a:lnTo>
                <a:lnTo>
                  <a:pt x="7976" y="19752"/>
                </a:lnTo>
                <a:lnTo>
                  <a:pt x="7929" y="19733"/>
                </a:lnTo>
                <a:lnTo>
                  <a:pt x="7899" y="19691"/>
                </a:lnTo>
                <a:lnTo>
                  <a:pt x="7866" y="19640"/>
                </a:lnTo>
                <a:lnTo>
                  <a:pt x="7861" y="19598"/>
                </a:lnTo>
                <a:lnTo>
                  <a:pt x="7878" y="19547"/>
                </a:lnTo>
                <a:lnTo>
                  <a:pt x="7892" y="19518"/>
                </a:lnTo>
                <a:lnTo>
                  <a:pt x="7908" y="19476"/>
                </a:lnTo>
                <a:lnTo>
                  <a:pt x="7950" y="19466"/>
                </a:lnTo>
                <a:lnTo>
                  <a:pt x="7970" y="19434"/>
                </a:lnTo>
                <a:lnTo>
                  <a:pt x="7939" y="19393"/>
                </a:lnTo>
                <a:lnTo>
                  <a:pt x="7924" y="19354"/>
                </a:lnTo>
                <a:lnTo>
                  <a:pt x="7918" y="19312"/>
                </a:lnTo>
                <a:lnTo>
                  <a:pt x="7934" y="19271"/>
                </a:lnTo>
                <a:lnTo>
                  <a:pt x="7960" y="19239"/>
                </a:lnTo>
                <a:lnTo>
                  <a:pt x="7986" y="19210"/>
                </a:lnTo>
                <a:lnTo>
                  <a:pt x="8022" y="19200"/>
                </a:lnTo>
                <a:lnTo>
                  <a:pt x="8059" y="19219"/>
                </a:lnTo>
                <a:lnTo>
                  <a:pt x="8073" y="19200"/>
                </a:lnTo>
                <a:lnTo>
                  <a:pt x="8111" y="19158"/>
                </a:lnTo>
                <a:lnTo>
                  <a:pt x="8120" y="19117"/>
                </a:lnTo>
                <a:lnTo>
                  <a:pt x="8085" y="19084"/>
                </a:lnTo>
                <a:close/>
                <a:moveTo>
                  <a:pt x="7696" y="19752"/>
                </a:moveTo>
                <a:lnTo>
                  <a:pt x="7659" y="19774"/>
                </a:lnTo>
                <a:lnTo>
                  <a:pt x="7654" y="19826"/>
                </a:lnTo>
                <a:lnTo>
                  <a:pt x="7685" y="19919"/>
                </a:lnTo>
                <a:lnTo>
                  <a:pt x="7696" y="19957"/>
                </a:lnTo>
                <a:lnTo>
                  <a:pt x="7701" y="20009"/>
                </a:lnTo>
                <a:lnTo>
                  <a:pt x="7649" y="20009"/>
                </a:lnTo>
                <a:lnTo>
                  <a:pt x="7623" y="20021"/>
                </a:lnTo>
                <a:lnTo>
                  <a:pt x="7592" y="20073"/>
                </a:lnTo>
                <a:lnTo>
                  <a:pt x="7614" y="20111"/>
                </a:lnTo>
                <a:lnTo>
                  <a:pt x="7659" y="20143"/>
                </a:lnTo>
                <a:lnTo>
                  <a:pt x="7701" y="20134"/>
                </a:lnTo>
                <a:lnTo>
                  <a:pt x="7743" y="20111"/>
                </a:lnTo>
                <a:lnTo>
                  <a:pt x="7737" y="20153"/>
                </a:lnTo>
                <a:lnTo>
                  <a:pt x="7795" y="20163"/>
                </a:lnTo>
                <a:lnTo>
                  <a:pt x="7835" y="20143"/>
                </a:lnTo>
                <a:lnTo>
                  <a:pt x="7878" y="20124"/>
                </a:lnTo>
                <a:lnTo>
                  <a:pt x="7878" y="20082"/>
                </a:lnTo>
                <a:lnTo>
                  <a:pt x="7873" y="20041"/>
                </a:lnTo>
                <a:lnTo>
                  <a:pt x="7852" y="19989"/>
                </a:lnTo>
                <a:lnTo>
                  <a:pt x="7821" y="19938"/>
                </a:lnTo>
                <a:lnTo>
                  <a:pt x="7788" y="19887"/>
                </a:lnTo>
                <a:lnTo>
                  <a:pt x="7758" y="19835"/>
                </a:lnTo>
                <a:lnTo>
                  <a:pt x="7732" y="19794"/>
                </a:lnTo>
                <a:lnTo>
                  <a:pt x="7696" y="19752"/>
                </a:lnTo>
                <a:close/>
                <a:moveTo>
                  <a:pt x="6457" y="20073"/>
                </a:moveTo>
                <a:lnTo>
                  <a:pt x="6441" y="20092"/>
                </a:lnTo>
                <a:lnTo>
                  <a:pt x="6483" y="20143"/>
                </a:lnTo>
                <a:lnTo>
                  <a:pt x="6540" y="20163"/>
                </a:lnTo>
                <a:lnTo>
                  <a:pt x="6592" y="20153"/>
                </a:lnTo>
                <a:lnTo>
                  <a:pt x="6648" y="20153"/>
                </a:lnTo>
                <a:lnTo>
                  <a:pt x="6695" y="20153"/>
                </a:lnTo>
                <a:lnTo>
                  <a:pt x="6732" y="20163"/>
                </a:lnTo>
                <a:lnTo>
                  <a:pt x="6681" y="20102"/>
                </a:lnTo>
                <a:lnTo>
                  <a:pt x="6639" y="20111"/>
                </a:lnTo>
                <a:lnTo>
                  <a:pt x="6587" y="20102"/>
                </a:lnTo>
                <a:lnTo>
                  <a:pt x="6519" y="20092"/>
                </a:lnTo>
                <a:lnTo>
                  <a:pt x="6457" y="20073"/>
                </a:lnTo>
                <a:close/>
                <a:moveTo>
                  <a:pt x="5503" y="20246"/>
                </a:moveTo>
                <a:lnTo>
                  <a:pt x="5489" y="20265"/>
                </a:lnTo>
                <a:lnTo>
                  <a:pt x="5566" y="20297"/>
                </a:lnTo>
                <a:lnTo>
                  <a:pt x="5623" y="20307"/>
                </a:lnTo>
                <a:lnTo>
                  <a:pt x="5654" y="20307"/>
                </a:lnTo>
                <a:lnTo>
                  <a:pt x="5560" y="20265"/>
                </a:lnTo>
                <a:lnTo>
                  <a:pt x="5503" y="20246"/>
                </a:lnTo>
                <a:close/>
                <a:moveTo>
                  <a:pt x="5680" y="20246"/>
                </a:moveTo>
                <a:lnTo>
                  <a:pt x="5696" y="20288"/>
                </a:lnTo>
                <a:lnTo>
                  <a:pt x="5762" y="20329"/>
                </a:lnTo>
                <a:lnTo>
                  <a:pt x="5826" y="20329"/>
                </a:lnTo>
                <a:lnTo>
                  <a:pt x="5845" y="20307"/>
                </a:lnTo>
                <a:lnTo>
                  <a:pt x="5845" y="20265"/>
                </a:lnTo>
                <a:lnTo>
                  <a:pt x="5809" y="20288"/>
                </a:lnTo>
                <a:lnTo>
                  <a:pt x="5741" y="20265"/>
                </a:lnTo>
                <a:lnTo>
                  <a:pt x="5680" y="20246"/>
                </a:lnTo>
                <a:close/>
                <a:moveTo>
                  <a:pt x="8976" y="20718"/>
                </a:moveTo>
                <a:lnTo>
                  <a:pt x="8924" y="20740"/>
                </a:lnTo>
                <a:lnTo>
                  <a:pt x="8903" y="20740"/>
                </a:lnTo>
                <a:lnTo>
                  <a:pt x="8893" y="20779"/>
                </a:lnTo>
                <a:lnTo>
                  <a:pt x="8877" y="20820"/>
                </a:lnTo>
                <a:lnTo>
                  <a:pt x="8872" y="20852"/>
                </a:lnTo>
                <a:lnTo>
                  <a:pt x="8862" y="20894"/>
                </a:lnTo>
                <a:lnTo>
                  <a:pt x="8841" y="20923"/>
                </a:lnTo>
                <a:lnTo>
                  <a:pt x="8773" y="20955"/>
                </a:lnTo>
                <a:lnTo>
                  <a:pt x="8780" y="20984"/>
                </a:lnTo>
                <a:lnTo>
                  <a:pt x="8836" y="21016"/>
                </a:lnTo>
                <a:lnTo>
                  <a:pt x="8929" y="21026"/>
                </a:lnTo>
                <a:lnTo>
                  <a:pt x="9001" y="21006"/>
                </a:lnTo>
                <a:lnTo>
                  <a:pt x="9065" y="20984"/>
                </a:lnTo>
                <a:lnTo>
                  <a:pt x="9116" y="20965"/>
                </a:lnTo>
                <a:lnTo>
                  <a:pt x="9168" y="20933"/>
                </a:lnTo>
                <a:lnTo>
                  <a:pt x="9152" y="20881"/>
                </a:lnTo>
                <a:lnTo>
                  <a:pt x="9131" y="20843"/>
                </a:lnTo>
                <a:lnTo>
                  <a:pt x="9100" y="20791"/>
                </a:lnTo>
                <a:lnTo>
                  <a:pt x="9039" y="20740"/>
                </a:lnTo>
                <a:lnTo>
                  <a:pt x="8976" y="20718"/>
                </a:lnTo>
                <a:close/>
                <a:moveTo>
                  <a:pt x="4457" y="20759"/>
                </a:moveTo>
                <a:lnTo>
                  <a:pt x="4472" y="20801"/>
                </a:lnTo>
                <a:lnTo>
                  <a:pt x="4530" y="20820"/>
                </a:lnTo>
                <a:lnTo>
                  <a:pt x="4535" y="20830"/>
                </a:lnTo>
                <a:lnTo>
                  <a:pt x="4596" y="20862"/>
                </a:lnTo>
                <a:lnTo>
                  <a:pt x="4685" y="20904"/>
                </a:lnTo>
                <a:lnTo>
                  <a:pt x="4742" y="20881"/>
                </a:lnTo>
                <a:lnTo>
                  <a:pt x="4685" y="20843"/>
                </a:lnTo>
                <a:lnTo>
                  <a:pt x="4617" y="20811"/>
                </a:lnTo>
                <a:lnTo>
                  <a:pt x="4544" y="20779"/>
                </a:lnTo>
                <a:lnTo>
                  <a:pt x="4457" y="20759"/>
                </a:lnTo>
                <a:close/>
                <a:moveTo>
                  <a:pt x="8499" y="20894"/>
                </a:moveTo>
                <a:lnTo>
                  <a:pt x="8495" y="20933"/>
                </a:lnTo>
                <a:lnTo>
                  <a:pt x="8483" y="20965"/>
                </a:lnTo>
                <a:lnTo>
                  <a:pt x="8396" y="20965"/>
                </a:lnTo>
                <a:lnTo>
                  <a:pt x="8313" y="20955"/>
                </a:lnTo>
                <a:lnTo>
                  <a:pt x="8344" y="20984"/>
                </a:lnTo>
                <a:lnTo>
                  <a:pt x="8405" y="21016"/>
                </a:lnTo>
                <a:lnTo>
                  <a:pt x="8483" y="21006"/>
                </a:lnTo>
                <a:lnTo>
                  <a:pt x="8566" y="21026"/>
                </a:lnTo>
                <a:lnTo>
                  <a:pt x="8561" y="20984"/>
                </a:lnTo>
                <a:lnTo>
                  <a:pt x="8556" y="20933"/>
                </a:lnTo>
                <a:lnTo>
                  <a:pt x="8499" y="20894"/>
                </a:lnTo>
                <a:close/>
              </a:path>
            </a:pathLst>
          </a:cu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7" name="Dingbat-X"/>
          <p:cNvSpPr/>
          <p:nvPr/>
        </p:nvSpPr>
        <p:spPr>
          <a:xfrm>
            <a:off x="9117451" y="3383284"/>
            <a:ext cx="417479" cy="493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8" name="Dingbat-X"/>
          <p:cNvSpPr/>
          <p:nvPr/>
        </p:nvSpPr>
        <p:spPr>
          <a:xfrm>
            <a:off x="7320533" y="3736649"/>
            <a:ext cx="715851" cy="845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2829" y="21548"/>
                </a:moveTo>
                <a:cubicBezTo>
                  <a:pt x="2990" y="21543"/>
                  <a:pt x="3151" y="21439"/>
                  <a:pt x="3418" y="21234"/>
                </a:cubicBezTo>
                <a:cubicBezTo>
                  <a:pt x="6006" y="19259"/>
                  <a:pt x="8457" y="17167"/>
                  <a:pt x="10757" y="14948"/>
                </a:cubicBezTo>
                <a:cubicBezTo>
                  <a:pt x="10897" y="14813"/>
                  <a:pt x="11050" y="14686"/>
                  <a:pt x="11226" y="14528"/>
                </a:cubicBezTo>
                <a:cubicBezTo>
                  <a:pt x="11382" y="14716"/>
                  <a:pt x="11510" y="14863"/>
                  <a:pt x="11628" y="15015"/>
                </a:cubicBezTo>
                <a:cubicBezTo>
                  <a:pt x="12576" y="16233"/>
                  <a:pt x="13513" y="17457"/>
                  <a:pt x="14475" y="18666"/>
                </a:cubicBezTo>
                <a:cubicBezTo>
                  <a:pt x="14859" y="19149"/>
                  <a:pt x="15306" y="19597"/>
                  <a:pt x="15715" y="20065"/>
                </a:cubicBezTo>
                <a:cubicBezTo>
                  <a:pt x="15911" y="20288"/>
                  <a:pt x="16157" y="20294"/>
                  <a:pt x="16440" y="20234"/>
                </a:cubicBezTo>
                <a:cubicBezTo>
                  <a:pt x="16725" y="20173"/>
                  <a:pt x="16891" y="20008"/>
                  <a:pt x="16894" y="19778"/>
                </a:cubicBezTo>
                <a:cubicBezTo>
                  <a:pt x="16901" y="19419"/>
                  <a:pt x="17135" y="19257"/>
                  <a:pt x="17495" y="19159"/>
                </a:cubicBezTo>
                <a:cubicBezTo>
                  <a:pt x="17743" y="19316"/>
                  <a:pt x="17986" y="19469"/>
                  <a:pt x="18263" y="19644"/>
                </a:cubicBezTo>
                <a:cubicBezTo>
                  <a:pt x="18562" y="19372"/>
                  <a:pt x="18824" y="19121"/>
                  <a:pt x="19102" y="18883"/>
                </a:cubicBezTo>
                <a:cubicBezTo>
                  <a:pt x="19349" y="18672"/>
                  <a:pt x="19359" y="18458"/>
                  <a:pt x="19253" y="18177"/>
                </a:cubicBezTo>
                <a:cubicBezTo>
                  <a:pt x="18305" y="15671"/>
                  <a:pt x="17090" y="13265"/>
                  <a:pt x="15604" y="10955"/>
                </a:cubicBezTo>
                <a:cubicBezTo>
                  <a:pt x="15528" y="10836"/>
                  <a:pt x="15460" y="10713"/>
                  <a:pt x="15390" y="10597"/>
                </a:cubicBezTo>
                <a:cubicBezTo>
                  <a:pt x="17438" y="8557"/>
                  <a:pt x="19465" y="6536"/>
                  <a:pt x="21484" y="4524"/>
                </a:cubicBezTo>
                <a:cubicBezTo>
                  <a:pt x="21318" y="4189"/>
                  <a:pt x="21187" y="3904"/>
                  <a:pt x="21034" y="3627"/>
                </a:cubicBezTo>
                <a:cubicBezTo>
                  <a:pt x="20925" y="3431"/>
                  <a:pt x="20914" y="3249"/>
                  <a:pt x="21041" y="3057"/>
                </a:cubicBezTo>
                <a:cubicBezTo>
                  <a:pt x="21129" y="2923"/>
                  <a:pt x="21207" y="2785"/>
                  <a:pt x="21270" y="2642"/>
                </a:cubicBezTo>
                <a:cubicBezTo>
                  <a:pt x="21305" y="2562"/>
                  <a:pt x="21345" y="2452"/>
                  <a:pt x="21309" y="2384"/>
                </a:cubicBezTo>
                <a:cubicBezTo>
                  <a:pt x="21022" y="1831"/>
                  <a:pt x="20608" y="1362"/>
                  <a:pt x="20078" y="998"/>
                </a:cubicBezTo>
                <a:cubicBezTo>
                  <a:pt x="19816" y="1091"/>
                  <a:pt x="19622" y="1178"/>
                  <a:pt x="19416" y="1229"/>
                </a:cubicBezTo>
                <a:cubicBezTo>
                  <a:pt x="19179" y="1289"/>
                  <a:pt x="18978" y="1164"/>
                  <a:pt x="19052" y="981"/>
                </a:cubicBezTo>
                <a:cubicBezTo>
                  <a:pt x="19213" y="581"/>
                  <a:pt x="18878" y="383"/>
                  <a:pt x="18646" y="145"/>
                </a:cubicBezTo>
                <a:cubicBezTo>
                  <a:pt x="18457" y="-48"/>
                  <a:pt x="18149" y="-45"/>
                  <a:pt x="17936" y="134"/>
                </a:cubicBezTo>
                <a:cubicBezTo>
                  <a:pt x="17860" y="198"/>
                  <a:pt x="17805" y="280"/>
                  <a:pt x="17739" y="353"/>
                </a:cubicBezTo>
                <a:cubicBezTo>
                  <a:pt x="16078" y="2195"/>
                  <a:pt x="14416" y="4038"/>
                  <a:pt x="12752" y="5879"/>
                </a:cubicBezTo>
                <a:cubicBezTo>
                  <a:pt x="12634" y="6010"/>
                  <a:pt x="12502" y="6131"/>
                  <a:pt x="12333" y="6300"/>
                </a:cubicBezTo>
                <a:cubicBezTo>
                  <a:pt x="12172" y="6091"/>
                  <a:pt x="12042" y="5930"/>
                  <a:pt x="11918" y="5766"/>
                </a:cubicBezTo>
                <a:cubicBezTo>
                  <a:pt x="10932" y="4457"/>
                  <a:pt x="9862" y="3200"/>
                  <a:pt x="8685" y="2010"/>
                </a:cubicBezTo>
                <a:cubicBezTo>
                  <a:pt x="8347" y="1668"/>
                  <a:pt x="8121" y="1635"/>
                  <a:pt x="7720" y="1909"/>
                </a:cubicBezTo>
                <a:cubicBezTo>
                  <a:pt x="7413" y="2119"/>
                  <a:pt x="7144" y="2367"/>
                  <a:pt x="6846" y="2606"/>
                </a:cubicBezTo>
                <a:cubicBezTo>
                  <a:pt x="6507" y="2430"/>
                  <a:pt x="6159" y="2249"/>
                  <a:pt x="5814" y="2069"/>
                </a:cubicBezTo>
                <a:cubicBezTo>
                  <a:pt x="5610" y="2212"/>
                  <a:pt x="5460" y="2320"/>
                  <a:pt x="5305" y="2425"/>
                </a:cubicBezTo>
                <a:cubicBezTo>
                  <a:pt x="5077" y="2579"/>
                  <a:pt x="4898" y="2731"/>
                  <a:pt x="4859" y="3016"/>
                </a:cubicBezTo>
                <a:cubicBezTo>
                  <a:pt x="4821" y="3303"/>
                  <a:pt x="4636" y="3568"/>
                  <a:pt x="4246" y="3655"/>
                </a:cubicBezTo>
                <a:cubicBezTo>
                  <a:pt x="3947" y="3722"/>
                  <a:pt x="3748" y="3902"/>
                  <a:pt x="3591" y="4113"/>
                </a:cubicBezTo>
                <a:cubicBezTo>
                  <a:pt x="3340" y="4450"/>
                  <a:pt x="3147" y="4811"/>
                  <a:pt x="3060" y="5171"/>
                </a:cubicBezTo>
                <a:cubicBezTo>
                  <a:pt x="4779" y="7020"/>
                  <a:pt x="6470" y="8840"/>
                  <a:pt x="8176" y="10675"/>
                </a:cubicBezTo>
                <a:cubicBezTo>
                  <a:pt x="7990" y="10883"/>
                  <a:pt x="7872" y="11018"/>
                  <a:pt x="7750" y="11151"/>
                </a:cubicBezTo>
                <a:cubicBezTo>
                  <a:pt x="5679" y="13411"/>
                  <a:pt x="3445" y="15548"/>
                  <a:pt x="1071" y="17580"/>
                </a:cubicBezTo>
                <a:cubicBezTo>
                  <a:pt x="781" y="17829"/>
                  <a:pt x="501" y="18077"/>
                  <a:pt x="294" y="18395"/>
                </a:cubicBezTo>
                <a:cubicBezTo>
                  <a:pt x="-101" y="19004"/>
                  <a:pt x="-116" y="18983"/>
                  <a:pt x="355" y="19522"/>
                </a:cubicBezTo>
                <a:cubicBezTo>
                  <a:pt x="529" y="19721"/>
                  <a:pt x="722" y="19772"/>
                  <a:pt x="997" y="19776"/>
                </a:cubicBezTo>
                <a:cubicBezTo>
                  <a:pt x="1523" y="19784"/>
                  <a:pt x="1764" y="20062"/>
                  <a:pt x="1678" y="20484"/>
                </a:cubicBezTo>
                <a:cubicBezTo>
                  <a:pt x="1659" y="20577"/>
                  <a:pt x="1680" y="20701"/>
                  <a:pt x="1741" y="20775"/>
                </a:cubicBezTo>
                <a:cubicBezTo>
                  <a:pt x="1887" y="20949"/>
                  <a:pt x="2050" y="21119"/>
                  <a:pt x="2239" y="21259"/>
                </a:cubicBezTo>
                <a:cubicBezTo>
                  <a:pt x="2506" y="21456"/>
                  <a:pt x="2668" y="21552"/>
                  <a:pt x="2829" y="2154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9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935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941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940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943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44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45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" grpId="1" animBg="1" advAuto="0"/>
      <p:bldP spid="944" grpId="2" animBg="1" advAuto="0"/>
      <p:bldP spid="945" grpId="3" animBg="1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950" name="Tilbage til kalender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949" name="Tilbage til kalender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Tilbage til kalenderen</a:t>
              </a:r>
            </a:p>
          </p:txBody>
        </p:sp>
        <p:pic>
          <p:nvPicPr>
            <p:cNvPr id="948" name="Tilbage til kalenderen" descr="Tilbage til kalender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951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52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53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54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55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56" name="Dagens bogstaver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bogstaver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V </a:t>
            </a: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24. december"/>
          <p:cNvSpPr txBox="1"/>
          <p:nvPr/>
        </p:nvSpPr>
        <p:spPr>
          <a:xfrm>
            <a:off x="3260219" y="873149"/>
            <a:ext cx="596064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24. december</a:t>
            </a:r>
            <a:r>
              <a:t> </a:t>
            </a:r>
          </a:p>
        </p:txBody>
      </p:sp>
      <p:grpSp>
        <p:nvGrpSpPr>
          <p:cNvPr id="961" name="9"/>
          <p:cNvGrpSpPr/>
          <p:nvPr/>
        </p:nvGrpSpPr>
        <p:grpSpPr>
          <a:xfrm>
            <a:off x="2021160" y="8484762"/>
            <a:ext cx="2472338" cy="830937"/>
            <a:chOff x="0" y="0"/>
            <a:chExt cx="2472336" cy="830936"/>
          </a:xfrm>
        </p:grpSpPr>
        <p:sp>
          <p:nvSpPr>
            <p:cNvPr id="960" name="9">
              <a:hlinkClick r:id="rId4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9</a:t>
              </a:r>
            </a:p>
          </p:txBody>
        </p:sp>
        <p:pic>
          <p:nvPicPr>
            <p:cNvPr id="959" name="9" descr="9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964" name="11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963" name="11">
              <a:hlinkClick r:id="rId6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11</a:t>
              </a:r>
            </a:p>
          </p:txBody>
        </p:sp>
        <p:pic>
          <p:nvPicPr>
            <p:cNvPr id="962" name="11" descr="11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grpSp>
        <p:nvGrpSpPr>
          <p:cNvPr id="967" name="13"/>
          <p:cNvGrpSpPr/>
          <p:nvPr/>
        </p:nvGrpSpPr>
        <p:grpSpPr>
          <a:xfrm>
            <a:off x="8428851" y="8498724"/>
            <a:ext cx="2472337" cy="830937"/>
            <a:chOff x="0" y="0"/>
            <a:chExt cx="2472336" cy="830936"/>
          </a:xfrm>
        </p:grpSpPr>
        <p:sp>
          <p:nvSpPr>
            <p:cNvPr id="966" name="13">
              <a:hlinkClick r:id="rId7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13</a:t>
              </a:r>
            </a:p>
          </p:txBody>
        </p:sp>
        <p:pic>
          <p:nvPicPr>
            <p:cNvPr id="965" name="13" descr="13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968" name="Der er 23 gaver under træet.…"/>
          <p:cNvSpPr txBox="1"/>
          <p:nvPr/>
        </p:nvSpPr>
        <p:spPr>
          <a:xfrm>
            <a:off x="105144" y="4262426"/>
            <a:ext cx="5684333" cy="2302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Der er 23 gaver under træet.</a:t>
            </a:r>
          </a:p>
          <a:p>
            <a:r>
              <a:t>Hanna, Rasmus og deres mor og far skiftes med at tage gaver under juletræet. </a:t>
            </a:r>
          </a:p>
          <a:p>
            <a:r>
              <a:t>Hvor mange gaver er der tilbage, når alle har taget 3 gange?</a:t>
            </a:r>
          </a:p>
        </p:txBody>
      </p:sp>
      <p:sp>
        <p:nvSpPr>
          <p:cNvPr id="969" name="Lommeregner"/>
          <p:cNvSpPr/>
          <p:nvPr/>
        </p:nvSpPr>
        <p:spPr>
          <a:xfrm>
            <a:off x="10685964" y="1305488"/>
            <a:ext cx="1004649" cy="1422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70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9824857" y="-2505535"/>
            <a:ext cx="4408580" cy="3306435"/>
          </a:xfrm>
          <a:prstGeom prst="rect">
            <a:avLst/>
          </a:prstGeom>
          <a:ln w="12700">
            <a:miter lim="400000"/>
          </a:ln>
        </p:spPr>
      </p:pic>
      <p:sp>
        <p:nvSpPr>
          <p:cNvPr id="971" name="Gave"/>
          <p:cNvSpPr/>
          <p:nvPr/>
        </p:nvSpPr>
        <p:spPr>
          <a:xfrm>
            <a:off x="7689688" y="3029256"/>
            <a:ext cx="2461076" cy="2902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366" y="0"/>
                  <a:pt x="8196" y="977"/>
                  <a:pt x="8164" y="2187"/>
                </a:cubicBezTo>
                <a:cubicBezTo>
                  <a:pt x="7271" y="1693"/>
                  <a:pt x="6060" y="1770"/>
                  <a:pt x="5266" y="2427"/>
                </a:cubicBezTo>
                <a:cubicBezTo>
                  <a:pt x="4820" y="2796"/>
                  <a:pt x="4570" y="3288"/>
                  <a:pt x="4562" y="3816"/>
                </a:cubicBezTo>
                <a:cubicBezTo>
                  <a:pt x="4555" y="4344"/>
                  <a:pt x="4789" y="4843"/>
                  <a:pt x="5224" y="5221"/>
                </a:cubicBezTo>
                <a:cubicBezTo>
                  <a:pt x="5498" y="5460"/>
                  <a:pt x="5856" y="5665"/>
                  <a:pt x="6249" y="5839"/>
                </a:cubicBezTo>
                <a:cubicBezTo>
                  <a:pt x="4508" y="5606"/>
                  <a:pt x="2878" y="5234"/>
                  <a:pt x="1483" y="4723"/>
                </a:cubicBezTo>
                <a:lnTo>
                  <a:pt x="1051" y="5568"/>
                </a:lnTo>
                <a:cubicBezTo>
                  <a:pt x="3664" y="6525"/>
                  <a:pt x="7127" y="7053"/>
                  <a:pt x="10801" y="7053"/>
                </a:cubicBezTo>
                <a:cubicBezTo>
                  <a:pt x="14475" y="7053"/>
                  <a:pt x="17936" y="6525"/>
                  <a:pt x="20549" y="5568"/>
                </a:cubicBezTo>
                <a:lnTo>
                  <a:pt x="20119" y="4723"/>
                </a:lnTo>
                <a:cubicBezTo>
                  <a:pt x="18724" y="5234"/>
                  <a:pt x="17092" y="5606"/>
                  <a:pt x="15351" y="5839"/>
                </a:cubicBezTo>
                <a:cubicBezTo>
                  <a:pt x="15744" y="5665"/>
                  <a:pt x="16104" y="5460"/>
                  <a:pt x="16378" y="5221"/>
                </a:cubicBezTo>
                <a:cubicBezTo>
                  <a:pt x="16813" y="4843"/>
                  <a:pt x="17047" y="4344"/>
                  <a:pt x="17040" y="3816"/>
                </a:cubicBezTo>
                <a:cubicBezTo>
                  <a:pt x="17032" y="3288"/>
                  <a:pt x="16782" y="2796"/>
                  <a:pt x="16336" y="2427"/>
                </a:cubicBezTo>
                <a:cubicBezTo>
                  <a:pt x="15542" y="1770"/>
                  <a:pt x="14331" y="1693"/>
                  <a:pt x="13438" y="2187"/>
                </a:cubicBezTo>
                <a:cubicBezTo>
                  <a:pt x="13406" y="977"/>
                  <a:pt x="12236" y="0"/>
                  <a:pt x="10801" y="0"/>
                </a:cubicBezTo>
                <a:close/>
                <a:moveTo>
                  <a:pt x="10801" y="862"/>
                </a:moveTo>
                <a:cubicBezTo>
                  <a:pt x="11695" y="862"/>
                  <a:pt x="12421" y="1480"/>
                  <a:pt x="12421" y="2238"/>
                </a:cubicBezTo>
                <a:cubicBezTo>
                  <a:pt x="12421" y="3233"/>
                  <a:pt x="11465" y="4664"/>
                  <a:pt x="10801" y="5507"/>
                </a:cubicBezTo>
                <a:cubicBezTo>
                  <a:pt x="10137" y="4664"/>
                  <a:pt x="9179" y="3233"/>
                  <a:pt x="9179" y="2238"/>
                </a:cubicBezTo>
                <a:cubicBezTo>
                  <a:pt x="9179" y="1480"/>
                  <a:pt x="9907" y="862"/>
                  <a:pt x="10801" y="862"/>
                </a:cubicBezTo>
                <a:close/>
                <a:moveTo>
                  <a:pt x="6908" y="2787"/>
                </a:moveTo>
                <a:cubicBezTo>
                  <a:pt x="7240" y="2790"/>
                  <a:pt x="7550" y="2904"/>
                  <a:pt x="7782" y="3105"/>
                </a:cubicBezTo>
                <a:cubicBezTo>
                  <a:pt x="8413" y="3654"/>
                  <a:pt x="8808" y="4852"/>
                  <a:pt x="9002" y="5677"/>
                </a:cubicBezTo>
                <a:cubicBezTo>
                  <a:pt x="8035" y="5492"/>
                  <a:pt x="6633" y="5127"/>
                  <a:pt x="6001" y="4578"/>
                </a:cubicBezTo>
                <a:cubicBezTo>
                  <a:pt x="5770" y="4376"/>
                  <a:pt x="5644" y="4110"/>
                  <a:pt x="5648" y="3828"/>
                </a:cubicBezTo>
                <a:cubicBezTo>
                  <a:pt x="5652" y="3547"/>
                  <a:pt x="5786" y="3283"/>
                  <a:pt x="6024" y="3087"/>
                </a:cubicBezTo>
                <a:cubicBezTo>
                  <a:pt x="6261" y="2890"/>
                  <a:pt x="6577" y="2784"/>
                  <a:pt x="6908" y="2787"/>
                </a:cubicBezTo>
                <a:close/>
                <a:moveTo>
                  <a:pt x="14710" y="2787"/>
                </a:moveTo>
                <a:cubicBezTo>
                  <a:pt x="15023" y="2787"/>
                  <a:pt x="15337" y="2887"/>
                  <a:pt x="15578" y="3087"/>
                </a:cubicBezTo>
                <a:cubicBezTo>
                  <a:pt x="16069" y="3493"/>
                  <a:pt x="16077" y="4162"/>
                  <a:pt x="15599" y="4578"/>
                </a:cubicBezTo>
                <a:cubicBezTo>
                  <a:pt x="14968" y="5126"/>
                  <a:pt x="13566" y="5492"/>
                  <a:pt x="12598" y="5677"/>
                </a:cubicBezTo>
                <a:cubicBezTo>
                  <a:pt x="12792" y="4852"/>
                  <a:pt x="13190" y="3653"/>
                  <a:pt x="13820" y="3105"/>
                </a:cubicBezTo>
                <a:cubicBezTo>
                  <a:pt x="14063" y="2894"/>
                  <a:pt x="14387" y="2787"/>
                  <a:pt x="14710" y="2787"/>
                </a:cubicBezTo>
                <a:close/>
                <a:moveTo>
                  <a:pt x="0" y="7578"/>
                </a:moveTo>
                <a:lnTo>
                  <a:pt x="0" y="11099"/>
                </a:lnTo>
                <a:lnTo>
                  <a:pt x="9229" y="11099"/>
                </a:lnTo>
                <a:lnTo>
                  <a:pt x="9229" y="7578"/>
                </a:lnTo>
                <a:lnTo>
                  <a:pt x="0" y="7578"/>
                </a:lnTo>
                <a:close/>
                <a:moveTo>
                  <a:pt x="12371" y="7578"/>
                </a:moveTo>
                <a:lnTo>
                  <a:pt x="12371" y="11099"/>
                </a:lnTo>
                <a:lnTo>
                  <a:pt x="21600" y="11099"/>
                </a:lnTo>
                <a:lnTo>
                  <a:pt x="21600" y="7578"/>
                </a:lnTo>
                <a:lnTo>
                  <a:pt x="12371" y="7578"/>
                </a:lnTo>
                <a:close/>
                <a:moveTo>
                  <a:pt x="943" y="11779"/>
                </a:moveTo>
                <a:lnTo>
                  <a:pt x="943" y="21600"/>
                </a:lnTo>
                <a:lnTo>
                  <a:pt x="9229" y="21600"/>
                </a:lnTo>
                <a:lnTo>
                  <a:pt x="9229" y="11779"/>
                </a:lnTo>
                <a:lnTo>
                  <a:pt x="943" y="11779"/>
                </a:lnTo>
                <a:close/>
                <a:moveTo>
                  <a:pt x="12371" y="11779"/>
                </a:moveTo>
                <a:lnTo>
                  <a:pt x="12371" y="21600"/>
                </a:lnTo>
                <a:lnTo>
                  <a:pt x="20657" y="21600"/>
                </a:lnTo>
                <a:lnTo>
                  <a:pt x="20657" y="11779"/>
                </a:lnTo>
                <a:lnTo>
                  <a:pt x="12371" y="11779"/>
                </a:lnTo>
                <a:close/>
              </a:path>
            </a:pathLst>
          </a:cu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72" name="Gave"/>
          <p:cNvSpPr/>
          <p:nvPr/>
        </p:nvSpPr>
        <p:spPr>
          <a:xfrm>
            <a:off x="9496534" y="4152533"/>
            <a:ext cx="1973116" cy="2326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366" y="0"/>
                  <a:pt x="8196" y="977"/>
                  <a:pt x="8164" y="2187"/>
                </a:cubicBezTo>
                <a:cubicBezTo>
                  <a:pt x="7271" y="1693"/>
                  <a:pt x="6060" y="1770"/>
                  <a:pt x="5266" y="2427"/>
                </a:cubicBezTo>
                <a:cubicBezTo>
                  <a:pt x="4820" y="2796"/>
                  <a:pt x="4570" y="3288"/>
                  <a:pt x="4562" y="3816"/>
                </a:cubicBezTo>
                <a:cubicBezTo>
                  <a:pt x="4555" y="4344"/>
                  <a:pt x="4789" y="4843"/>
                  <a:pt x="5224" y="5221"/>
                </a:cubicBezTo>
                <a:cubicBezTo>
                  <a:pt x="5498" y="5460"/>
                  <a:pt x="5856" y="5665"/>
                  <a:pt x="6249" y="5839"/>
                </a:cubicBezTo>
                <a:cubicBezTo>
                  <a:pt x="4508" y="5606"/>
                  <a:pt x="2878" y="5234"/>
                  <a:pt x="1483" y="4723"/>
                </a:cubicBezTo>
                <a:lnTo>
                  <a:pt x="1051" y="5568"/>
                </a:lnTo>
                <a:cubicBezTo>
                  <a:pt x="3664" y="6525"/>
                  <a:pt x="7127" y="7053"/>
                  <a:pt x="10801" y="7053"/>
                </a:cubicBezTo>
                <a:cubicBezTo>
                  <a:pt x="14475" y="7053"/>
                  <a:pt x="17936" y="6525"/>
                  <a:pt x="20549" y="5568"/>
                </a:cubicBezTo>
                <a:lnTo>
                  <a:pt x="20119" y="4723"/>
                </a:lnTo>
                <a:cubicBezTo>
                  <a:pt x="18724" y="5234"/>
                  <a:pt x="17092" y="5606"/>
                  <a:pt x="15351" y="5839"/>
                </a:cubicBezTo>
                <a:cubicBezTo>
                  <a:pt x="15744" y="5665"/>
                  <a:pt x="16104" y="5460"/>
                  <a:pt x="16378" y="5221"/>
                </a:cubicBezTo>
                <a:cubicBezTo>
                  <a:pt x="16813" y="4843"/>
                  <a:pt x="17047" y="4344"/>
                  <a:pt x="17040" y="3816"/>
                </a:cubicBezTo>
                <a:cubicBezTo>
                  <a:pt x="17032" y="3288"/>
                  <a:pt x="16782" y="2796"/>
                  <a:pt x="16336" y="2427"/>
                </a:cubicBezTo>
                <a:cubicBezTo>
                  <a:pt x="15542" y="1770"/>
                  <a:pt x="14331" y="1693"/>
                  <a:pt x="13438" y="2187"/>
                </a:cubicBezTo>
                <a:cubicBezTo>
                  <a:pt x="13406" y="977"/>
                  <a:pt x="12236" y="0"/>
                  <a:pt x="10801" y="0"/>
                </a:cubicBezTo>
                <a:close/>
                <a:moveTo>
                  <a:pt x="10801" y="862"/>
                </a:moveTo>
                <a:cubicBezTo>
                  <a:pt x="11695" y="862"/>
                  <a:pt x="12421" y="1480"/>
                  <a:pt x="12421" y="2238"/>
                </a:cubicBezTo>
                <a:cubicBezTo>
                  <a:pt x="12421" y="3233"/>
                  <a:pt x="11465" y="4664"/>
                  <a:pt x="10801" y="5507"/>
                </a:cubicBezTo>
                <a:cubicBezTo>
                  <a:pt x="10137" y="4664"/>
                  <a:pt x="9179" y="3233"/>
                  <a:pt x="9179" y="2238"/>
                </a:cubicBezTo>
                <a:cubicBezTo>
                  <a:pt x="9179" y="1480"/>
                  <a:pt x="9907" y="862"/>
                  <a:pt x="10801" y="862"/>
                </a:cubicBezTo>
                <a:close/>
                <a:moveTo>
                  <a:pt x="6908" y="2787"/>
                </a:moveTo>
                <a:cubicBezTo>
                  <a:pt x="7240" y="2790"/>
                  <a:pt x="7550" y="2904"/>
                  <a:pt x="7782" y="3105"/>
                </a:cubicBezTo>
                <a:cubicBezTo>
                  <a:pt x="8413" y="3654"/>
                  <a:pt x="8808" y="4852"/>
                  <a:pt x="9002" y="5677"/>
                </a:cubicBezTo>
                <a:cubicBezTo>
                  <a:pt x="8035" y="5492"/>
                  <a:pt x="6633" y="5127"/>
                  <a:pt x="6001" y="4578"/>
                </a:cubicBezTo>
                <a:cubicBezTo>
                  <a:pt x="5770" y="4376"/>
                  <a:pt x="5644" y="4110"/>
                  <a:pt x="5648" y="3828"/>
                </a:cubicBezTo>
                <a:cubicBezTo>
                  <a:pt x="5652" y="3547"/>
                  <a:pt x="5786" y="3283"/>
                  <a:pt x="6024" y="3087"/>
                </a:cubicBezTo>
                <a:cubicBezTo>
                  <a:pt x="6261" y="2890"/>
                  <a:pt x="6577" y="2784"/>
                  <a:pt x="6908" y="2787"/>
                </a:cubicBezTo>
                <a:close/>
                <a:moveTo>
                  <a:pt x="14710" y="2787"/>
                </a:moveTo>
                <a:cubicBezTo>
                  <a:pt x="15023" y="2787"/>
                  <a:pt x="15337" y="2887"/>
                  <a:pt x="15578" y="3087"/>
                </a:cubicBezTo>
                <a:cubicBezTo>
                  <a:pt x="16069" y="3493"/>
                  <a:pt x="16077" y="4162"/>
                  <a:pt x="15599" y="4578"/>
                </a:cubicBezTo>
                <a:cubicBezTo>
                  <a:pt x="14968" y="5126"/>
                  <a:pt x="13566" y="5492"/>
                  <a:pt x="12598" y="5677"/>
                </a:cubicBezTo>
                <a:cubicBezTo>
                  <a:pt x="12792" y="4852"/>
                  <a:pt x="13190" y="3653"/>
                  <a:pt x="13820" y="3105"/>
                </a:cubicBezTo>
                <a:cubicBezTo>
                  <a:pt x="14063" y="2894"/>
                  <a:pt x="14387" y="2787"/>
                  <a:pt x="14710" y="2787"/>
                </a:cubicBezTo>
                <a:close/>
                <a:moveTo>
                  <a:pt x="0" y="7578"/>
                </a:moveTo>
                <a:lnTo>
                  <a:pt x="0" y="11099"/>
                </a:lnTo>
                <a:lnTo>
                  <a:pt x="9229" y="11099"/>
                </a:lnTo>
                <a:lnTo>
                  <a:pt x="9229" y="7578"/>
                </a:lnTo>
                <a:lnTo>
                  <a:pt x="0" y="7578"/>
                </a:lnTo>
                <a:close/>
                <a:moveTo>
                  <a:pt x="12371" y="7578"/>
                </a:moveTo>
                <a:lnTo>
                  <a:pt x="12371" y="11099"/>
                </a:lnTo>
                <a:lnTo>
                  <a:pt x="21600" y="11099"/>
                </a:lnTo>
                <a:lnTo>
                  <a:pt x="21600" y="7578"/>
                </a:lnTo>
                <a:lnTo>
                  <a:pt x="12371" y="7578"/>
                </a:lnTo>
                <a:close/>
                <a:moveTo>
                  <a:pt x="943" y="11779"/>
                </a:moveTo>
                <a:lnTo>
                  <a:pt x="943" y="21600"/>
                </a:lnTo>
                <a:lnTo>
                  <a:pt x="9229" y="21600"/>
                </a:lnTo>
                <a:lnTo>
                  <a:pt x="9229" y="11779"/>
                </a:lnTo>
                <a:lnTo>
                  <a:pt x="943" y="11779"/>
                </a:lnTo>
                <a:close/>
                <a:moveTo>
                  <a:pt x="12371" y="11779"/>
                </a:moveTo>
                <a:lnTo>
                  <a:pt x="12371" y="21600"/>
                </a:lnTo>
                <a:lnTo>
                  <a:pt x="20657" y="21600"/>
                </a:lnTo>
                <a:lnTo>
                  <a:pt x="20657" y="11779"/>
                </a:lnTo>
                <a:lnTo>
                  <a:pt x="12371" y="11779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73" name="Gave"/>
          <p:cNvSpPr/>
          <p:nvPr/>
        </p:nvSpPr>
        <p:spPr>
          <a:xfrm>
            <a:off x="6497432" y="3984626"/>
            <a:ext cx="2461075" cy="2902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366" y="0"/>
                  <a:pt x="8196" y="977"/>
                  <a:pt x="8164" y="2187"/>
                </a:cubicBezTo>
                <a:cubicBezTo>
                  <a:pt x="7271" y="1693"/>
                  <a:pt x="6060" y="1770"/>
                  <a:pt x="5266" y="2427"/>
                </a:cubicBezTo>
                <a:cubicBezTo>
                  <a:pt x="4820" y="2796"/>
                  <a:pt x="4570" y="3288"/>
                  <a:pt x="4562" y="3816"/>
                </a:cubicBezTo>
                <a:cubicBezTo>
                  <a:pt x="4555" y="4344"/>
                  <a:pt x="4789" y="4843"/>
                  <a:pt x="5224" y="5221"/>
                </a:cubicBezTo>
                <a:cubicBezTo>
                  <a:pt x="5498" y="5460"/>
                  <a:pt x="5856" y="5665"/>
                  <a:pt x="6249" y="5839"/>
                </a:cubicBezTo>
                <a:cubicBezTo>
                  <a:pt x="4508" y="5606"/>
                  <a:pt x="2878" y="5234"/>
                  <a:pt x="1483" y="4723"/>
                </a:cubicBezTo>
                <a:lnTo>
                  <a:pt x="1051" y="5568"/>
                </a:lnTo>
                <a:cubicBezTo>
                  <a:pt x="3664" y="6525"/>
                  <a:pt x="7127" y="7053"/>
                  <a:pt x="10801" y="7053"/>
                </a:cubicBezTo>
                <a:cubicBezTo>
                  <a:pt x="14475" y="7053"/>
                  <a:pt x="17936" y="6525"/>
                  <a:pt x="20549" y="5568"/>
                </a:cubicBezTo>
                <a:lnTo>
                  <a:pt x="20119" y="4723"/>
                </a:lnTo>
                <a:cubicBezTo>
                  <a:pt x="18724" y="5234"/>
                  <a:pt x="17092" y="5606"/>
                  <a:pt x="15351" y="5839"/>
                </a:cubicBezTo>
                <a:cubicBezTo>
                  <a:pt x="15744" y="5665"/>
                  <a:pt x="16104" y="5460"/>
                  <a:pt x="16378" y="5221"/>
                </a:cubicBezTo>
                <a:cubicBezTo>
                  <a:pt x="16813" y="4843"/>
                  <a:pt x="17047" y="4344"/>
                  <a:pt x="17040" y="3816"/>
                </a:cubicBezTo>
                <a:cubicBezTo>
                  <a:pt x="17032" y="3288"/>
                  <a:pt x="16782" y="2796"/>
                  <a:pt x="16336" y="2427"/>
                </a:cubicBezTo>
                <a:cubicBezTo>
                  <a:pt x="15542" y="1770"/>
                  <a:pt x="14331" y="1693"/>
                  <a:pt x="13438" y="2187"/>
                </a:cubicBezTo>
                <a:cubicBezTo>
                  <a:pt x="13406" y="977"/>
                  <a:pt x="12236" y="0"/>
                  <a:pt x="10801" y="0"/>
                </a:cubicBezTo>
                <a:close/>
                <a:moveTo>
                  <a:pt x="10801" y="862"/>
                </a:moveTo>
                <a:cubicBezTo>
                  <a:pt x="11695" y="862"/>
                  <a:pt x="12421" y="1480"/>
                  <a:pt x="12421" y="2238"/>
                </a:cubicBezTo>
                <a:cubicBezTo>
                  <a:pt x="12421" y="3233"/>
                  <a:pt x="11465" y="4664"/>
                  <a:pt x="10801" y="5507"/>
                </a:cubicBezTo>
                <a:cubicBezTo>
                  <a:pt x="10137" y="4664"/>
                  <a:pt x="9179" y="3233"/>
                  <a:pt x="9179" y="2238"/>
                </a:cubicBezTo>
                <a:cubicBezTo>
                  <a:pt x="9179" y="1480"/>
                  <a:pt x="9907" y="862"/>
                  <a:pt x="10801" y="862"/>
                </a:cubicBezTo>
                <a:close/>
                <a:moveTo>
                  <a:pt x="6908" y="2787"/>
                </a:moveTo>
                <a:cubicBezTo>
                  <a:pt x="7240" y="2790"/>
                  <a:pt x="7550" y="2904"/>
                  <a:pt x="7782" y="3105"/>
                </a:cubicBezTo>
                <a:cubicBezTo>
                  <a:pt x="8413" y="3654"/>
                  <a:pt x="8808" y="4852"/>
                  <a:pt x="9002" y="5677"/>
                </a:cubicBezTo>
                <a:cubicBezTo>
                  <a:pt x="8035" y="5492"/>
                  <a:pt x="6633" y="5127"/>
                  <a:pt x="6001" y="4578"/>
                </a:cubicBezTo>
                <a:cubicBezTo>
                  <a:pt x="5770" y="4376"/>
                  <a:pt x="5644" y="4110"/>
                  <a:pt x="5648" y="3828"/>
                </a:cubicBezTo>
                <a:cubicBezTo>
                  <a:pt x="5652" y="3547"/>
                  <a:pt x="5786" y="3283"/>
                  <a:pt x="6024" y="3087"/>
                </a:cubicBezTo>
                <a:cubicBezTo>
                  <a:pt x="6261" y="2890"/>
                  <a:pt x="6577" y="2784"/>
                  <a:pt x="6908" y="2787"/>
                </a:cubicBezTo>
                <a:close/>
                <a:moveTo>
                  <a:pt x="14710" y="2787"/>
                </a:moveTo>
                <a:cubicBezTo>
                  <a:pt x="15023" y="2787"/>
                  <a:pt x="15337" y="2887"/>
                  <a:pt x="15578" y="3087"/>
                </a:cubicBezTo>
                <a:cubicBezTo>
                  <a:pt x="16069" y="3493"/>
                  <a:pt x="16077" y="4162"/>
                  <a:pt x="15599" y="4578"/>
                </a:cubicBezTo>
                <a:cubicBezTo>
                  <a:pt x="14968" y="5126"/>
                  <a:pt x="13566" y="5492"/>
                  <a:pt x="12598" y="5677"/>
                </a:cubicBezTo>
                <a:cubicBezTo>
                  <a:pt x="12792" y="4852"/>
                  <a:pt x="13190" y="3653"/>
                  <a:pt x="13820" y="3105"/>
                </a:cubicBezTo>
                <a:cubicBezTo>
                  <a:pt x="14063" y="2894"/>
                  <a:pt x="14387" y="2787"/>
                  <a:pt x="14710" y="2787"/>
                </a:cubicBezTo>
                <a:close/>
                <a:moveTo>
                  <a:pt x="0" y="7578"/>
                </a:moveTo>
                <a:lnTo>
                  <a:pt x="0" y="11099"/>
                </a:lnTo>
                <a:lnTo>
                  <a:pt x="9229" y="11099"/>
                </a:lnTo>
                <a:lnTo>
                  <a:pt x="9229" y="7578"/>
                </a:lnTo>
                <a:lnTo>
                  <a:pt x="0" y="7578"/>
                </a:lnTo>
                <a:close/>
                <a:moveTo>
                  <a:pt x="12371" y="7578"/>
                </a:moveTo>
                <a:lnTo>
                  <a:pt x="12371" y="11099"/>
                </a:lnTo>
                <a:lnTo>
                  <a:pt x="21600" y="11099"/>
                </a:lnTo>
                <a:lnTo>
                  <a:pt x="21600" y="7578"/>
                </a:lnTo>
                <a:lnTo>
                  <a:pt x="12371" y="7578"/>
                </a:lnTo>
                <a:close/>
                <a:moveTo>
                  <a:pt x="943" y="11779"/>
                </a:moveTo>
                <a:lnTo>
                  <a:pt x="943" y="21600"/>
                </a:lnTo>
                <a:lnTo>
                  <a:pt x="9229" y="21600"/>
                </a:lnTo>
                <a:lnTo>
                  <a:pt x="9229" y="11779"/>
                </a:lnTo>
                <a:lnTo>
                  <a:pt x="943" y="11779"/>
                </a:lnTo>
                <a:close/>
                <a:moveTo>
                  <a:pt x="12371" y="11779"/>
                </a:moveTo>
                <a:lnTo>
                  <a:pt x="12371" y="21600"/>
                </a:lnTo>
                <a:lnTo>
                  <a:pt x="20657" y="21600"/>
                </a:lnTo>
                <a:lnTo>
                  <a:pt x="20657" y="11779"/>
                </a:lnTo>
                <a:lnTo>
                  <a:pt x="12371" y="11779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74" name="Gave"/>
          <p:cNvSpPr/>
          <p:nvPr/>
        </p:nvSpPr>
        <p:spPr>
          <a:xfrm>
            <a:off x="8177278" y="4709124"/>
            <a:ext cx="2223104" cy="2621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366" y="0"/>
                  <a:pt x="8196" y="977"/>
                  <a:pt x="8164" y="2187"/>
                </a:cubicBezTo>
                <a:cubicBezTo>
                  <a:pt x="7271" y="1693"/>
                  <a:pt x="6060" y="1770"/>
                  <a:pt x="5266" y="2427"/>
                </a:cubicBezTo>
                <a:cubicBezTo>
                  <a:pt x="4820" y="2796"/>
                  <a:pt x="4570" y="3288"/>
                  <a:pt x="4562" y="3816"/>
                </a:cubicBezTo>
                <a:cubicBezTo>
                  <a:pt x="4555" y="4344"/>
                  <a:pt x="4789" y="4843"/>
                  <a:pt x="5224" y="5221"/>
                </a:cubicBezTo>
                <a:cubicBezTo>
                  <a:pt x="5498" y="5460"/>
                  <a:pt x="5856" y="5665"/>
                  <a:pt x="6249" y="5839"/>
                </a:cubicBezTo>
                <a:cubicBezTo>
                  <a:pt x="4508" y="5606"/>
                  <a:pt x="2878" y="5234"/>
                  <a:pt x="1483" y="4723"/>
                </a:cubicBezTo>
                <a:lnTo>
                  <a:pt x="1051" y="5568"/>
                </a:lnTo>
                <a:cubicBezTo>
                  <a:pt x="3664" y="6525"/>
                  <a:pt x="7127" y="7053"/>
                  <a:pt x="10801" y="7053"/>
                </a:cubicBezTo>
                <a:cubicBezTo>
                  <a:pt x="14475" y="7053"/>
                  <a:pt x="17936" y="6525"/>
                  <a:pt x="20549" y="5568"/>
                </a:cubicBezTo>
                <a:lnTo>
                  <a:pt x="20119" y="4723"/>
                </a:lnTo>
                <a:cubicBezTo>
                  <a:pt x="18724" y="5234"/>
                  <a:pt x="17092" y="5606"/>
                  <a:pt x="15351" y="5839"/>
                </a:cubicBezTo>
                <a:cubicBezTo>
                  <a:pt x="15744" y="5665"/>
                  <a:pt x="16104" y="5460"/>
                  <a:pt x="16378" y="5221"/>
                </a:cubicBezTo>
                <a:cubicBezTo>
                  <a:pt x="16813" y="4843"/>
                  <a:pt x="17047" y="4344"/>
                  <a:pt x="17040" y="3816"/>
                </a:cubicBezTo>
                <a:cubicBezTo>
                  <a:pt x="17032" y="3288"/>
                  <a:pt x="16782" y="2796"/>
                  <a:pt x="16336" y="2427"/>
                </a:cubicBezTo>
                <a:cubicBezTo>
                  <a:pt x="15542" y="1770"/>
                  <a:pt x="14331" y="1693"/>
                  <a:pt x="13438" y="2187"/>
                </a:cubicBezTo>
                <a:cubicBezTo>
                  <a:pt x="13406" y="977"/>
                  <a:pt x="12236" y="0"/>
                  <a:pt x="10801" y="0"/>
                </a:cubicBezTo>
                <a:close/>
                <a:moveTo>
                  <a:pt x="10801" y="862"/>
                </a:moveTo>
                <a:cubicBezTo>
                  <a:pt x="11695" y="862"/>
                  <a:pt x="12421" y="1480"/>
                  <a:pt x="12421" y="2238"/>
                </a:cubicBezTo>
                <a:cubicBezTo>
                  <a:pt x="12421" y="3233"/>
                  <a:pt x="11465" y="4664"/>
                  <a:pt x="10801" y="5507"/>
                </a:cubicBezTo>
                <a:cubicBezTo>
                  <a:pt x="10137" y="4664"/>
                  <a:pt x="9179" y="3233"/>
                  <a:pt x="9179" y="2238"/>
                </a:cubicBezTo>
                <a:cubicBezTo>
                  <a:pt x="9179" y="1480"/>
                  <a:pt x="9907" y="862"/>
                  <a:pt x="10801" y="862"/>
                </a:cubicBezTo>
                <a:close/>
                <a:moveTo>
                  <a:pt x="6908" y="2787"/>
                </a:moveTo>
                <a:cubicBezTo>
                  <a:pt x="7240" y="2790"/>
                  <a:pt x="7550" y="2904"/>
                  <a:pt x="7782" y="3105"/>
                </a:cubicBezTo>
                <a:cubicBezTo>
                  <a:pt x="8413" y="3654"/>
                  <a:pt x="8808" y="4852"/>
                  <a:pt x="9002" y="5677"/>
                </a:cubicBezTo>
                <a:cubicBezTo>
                  <a:pt x="8035" y="5492"/>
                  <a:pt x="6633" y="5127"/>
                  <a:pt x="6001" y="4578"/>
                </a:cubicBezTo>
                <a:cubicBezTo>
                  <a:pt x="5770" y="4376"/>
                  <a:pt x="5644" y="4110"/>
                  <a:pt x="5648" y="3828"/>
                </a:cubicBezTo>
                <a:cubicBezTo>
                  <a:pt x="5652" y="3547"/>
                  <a:pt x="5786" y="3283"/>
                  <a:pt x="6024" y="3087"/>
                </a:cubicBezTo>
                <a:cubicBezTo>
                  <a:pt x="6261" y="2890"/>
                  <a:pt x="6577" y="2784"/>
                  <a:pt x="6908" y="2787"/>
                </a:cubicBezTo>
                <a:close/>
                <a:moveTo>
                  <a:pt x="14710" y="2787"/>
                </a:moveTo>
                <a:cubicBezTo>
                  <a:pt x="15023" y="2787"/>
                  <a:pt x="15337" y="2887"/>
                  <a:pt x="15578" y="3087"/>
                </a:cubicBezTo>
                <a:cubicBezTo>
                  <a:pt x="16069" y="3493"/>
                  <a:pt x="16077" y="4162"/>
                  <a:pt x="15599" y="4578"/>
                </a:cubicBezTo>
                <a:cubicBezTo>
                  <a:pt x="14968" y="5126"/>
                  <a:pt x="13566" y="5492"/>
                  <a:pt x="12598" y="5677"/>
                </a:cubicBezTo>
                <a:cubicBezTo>
                  <a:pt x="12792" y="4852"/>
                  <a:pt x="13190" y="3653"/>
                  <a:pt x="13820" y="3105"/>
                </a:cubicBezTo>
                <a:cubicBezTo>
                  <a:pt x="14063" y="2894"/>
                  <a:pt x="14387" y="2787"/>
                  <a:pt x="14710" y="2787"/>
                </a:cubicBezTo>
                <a:close/>
                <a:moveTo>
                  <a:pt x="0" y="7578"/>
                </a:moveTo>
                <a:lnTo>
                  <a:pt x="0" y="11099"/>
                </a:lnTo>
                <a:lnTo>
                  <a:pt x="9229" y="11099"/>
                </a:lnTo>
                <a:lnTo>
                  <a:pt x="9229" y="7578"/>
                </a:lnTo>
                <a:lnTo>
                  <a:pt x="0" y="7578"/>
                </a:lnTo>
                <a:close/>
                <a:moveTo>
                  <a:pt x="12371" y="7578"/>
                </a:moveTo>
                <a:lnTo>
                  <a:pt x="12371" y="11099"/>
                </a:lnTo>
                <a:lnTo>
                  <a:pt x="21600" y="11099"/>
                </a:lnTo>
                <a:lnTo>
                  <a:pt x="21600" y="7578"/>
                </a:lnTo>
                <a:lnTo>
                  <a:pt x="12371" y="7578"/>
                </a:lnTo>
                <a:close/>
                <a:moveTo>
                  <a:pt x="943" y="11779"/>
                </a:moveTo>
                <a:lnTo>
                  <a:pt x="943" y="21600"/>
                </a:lnTo>
                <a:lnTo>
                  <a:pt x="9229" y="21600"/>
                </a:lnTo>
                <a:lnTo>
                  <a:pt x="9229" y="11779"/>
                </a:lnTo>
                <a:lnTo>
                  <a:pt x="943" y="11779"/>
                </a:lnTo>
                <a:close/>
                <a:moveTo>
                  <a:pt x="12371" y="11779"/>
                </a:moveTo>
                <a:lnTo>
                  <a:pt x="12371" y="21600"/>
                </a:lnTo>
                <a:lnTo>
                  <a:pt x="20657" y="21600"/>
                </a:lnTo>
                <a:lnTo>
                  <a:pt x="20657" y="11779"/>
                </a:lnTo>
                <a:lnTo>
                  <a:pt x="12371" y="11779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970"/>
                </p:tgtEl>
              </p:cMediaNode>
            </p:vide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977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976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979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80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81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1" animBg="1" advAuto="0"/>
      <p:bldP spid="980" grpId="2" animBg="1" advAuto="0"/>
      <p:bldP spid="981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Prøv igen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208" name="Prøv igen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207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210" name="Dingbat-X">
            <a:hlinkClick r:id="" action="ppaction://hlinkshowjump?jump=nextslide"/>
          </p:cNvPr>
          <p:cNvSpPr/>
          <p:nvPr/>
        </p:nvSpPr>
        <p:spPr>
          <a:xfrm>
            <a:off x="6595378" y="1810656"/>
            <a:ext cx="4477602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Dingbat-X"/>
          <p:cNvSpPr/>
          <p:nvPr/>
        </p:nvSpPr>
        <p:spPr>
          <a:xfrm>
            <a:off x="1303279" y="1889442"/>
            <a:ext cx="4477603" cy="529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2" name="FORKERT"/>
          <p:cNvSpPr txBox="1"/>
          <p:nvPr/>
        </p:nvSpPr>
        <p:spPr>
          <a:xfrm>
            <a:off x="2363655" y="3764837"/>
            <a:ext cx="7645537" cy="17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8CB55"/>
                </a:solidFill>
              </a:defRPr>
            </a:pPr>
            <a:r>
              <a:rPr sz="10600">
                <a:solidFill>
                  <a:srgbClr val="FFFFFF"/>
                </a:solidFill>
              </a:rPr>
              <a:t>FORKERT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animBg="1" advAuto="0"/>
      <p:bldP spid="211" grpId="2" animBg="1" advAuto="0"/>
      <p:bldP spid="212" grpId="3" animBg="1" advAuto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RIGTIGT"/>
          <p:cNvSpPr txBox="1"/>
          <p:nvPr/>
        </p:nvSpPr>
        <p:spPr>
          <a:xfrm>
            <a:off x="5136918" y="3400420"/>
            <a:ext cx="2687321" cy="85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8CB55"/>
                </a:solidFill>
              </a:defRPr>
            </a:lvl1pPr>
          </a:lstStyle>
          <a:p>
            <a:r>
              <a:t>RIGTIGT</a:t>
            </a:r>
          </a:p>
        </p:txBody>
      </p:sp>
      <p:grpSp>
        <p:nvGrpSpPr>
          <p:cNvPr id="986" name="Hvad er kodeordet?"/>
          <p:cNvGrpSpPr/>
          <p:nvPr/>
        </p:nvGrpSpPr>
        <p:grpSpPr>
          <a:xfrm>
            <a:off x="5225006" y="8502654"/>
            <a:ext cx="2472337" cy="830937"/>
            <a:chOff x="0" y="0"/>
            <a:chExt cx="2472336" cy="830936"/>
          </a:xfrm>
        </p:grpSpPr>
        <p:sp>
          <p:nvSpPr>
            <p:cNvPr id="985" name="Hvad er kodeordet?">
              <a:hlinkClick r:id="rId2" action="ppaction://hlinksldjump"/>
            </p:cNvPr>
            <p:cNvSpPr/>
            <p:nvPr/>
          </p:nvSpPr>
          <p:spPr>
            <a:xfrm>
              <a:off x="19050" y="19050"/>
              <a:ext cx="2434237" cy="79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Hvad er kodeordet?</a:t>
              </a:r>
            </a:p>
          </p:txBody>
        </p:sp>
        <p:pic>
          <p:nvPicPr>
            <p:cNvPr id="984" name="Hvad er kodeordet?" descr="Hvad er kodeordet?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2337" cy="830937"/>
            </a:xfrm>
            <a:prstGeom prst="rect">
              <a:avLst/>
            </a:prstGeom>
            <a:effectLst/>
          </p:spPr>
        </p:pic>
      </p:grpSp>
      <p:sp>
        <p:nvSpPr>
          <p:cNvPr id="987" name="Stjerne"/>
          <p:cNvSpPr/>
          <p:nvPr/>
        </p:nvSpPr>
        <p:spPr>
          <a:xfrm>
            <a:off x="5328055" y="4846701"/>
            <a:ext cx="2174116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88" name="Stjerne"/>
          <p:cNvSpPr/>
          <p:nvPr/>
        </p:nvSpPr>
        <p:spPr>
          <a:xfrm>
            <a:off x="7440152" y="4384845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89" name="Stjerne"/>
          <p:cNvSpPr/>
          <p:nvPr/>
        </p:nvSpPr>
        <p:spPr>
          <a:xfrm>
            <a:off x="3539542" y="4477587"/>
            <a:ext cx="1707161" cy="16236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0" name="Stjerne"/>
          <p:cNvSpPr/>
          <p:nvPr/>
        </p:nvSpPr>
        <p:spPr>
          <a:xfrm>
            <a:off x="9155897" y="4095709"/>
            <a:ext cx="1177945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1" name="Stjerne"/>
          <p:cNvSpPr/>
          <p:nvPr/>
        </p:nvSpPr>
        <p:spPr>
          <a:xfrm>
            <a:off x="2280245" y="4210272"/>
            <a:ext cx="1177944" cy="112029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2" name="Dagens bogstaver…"/>
          <p:cNvSpPr/>
          <p:nvPr/>
        </p:nvSpPr>
        <p:spPr>
          <a:xfrm>
            <a:off x="10437938" y="585595"/>
            <a:ext cx="1905001" cy="1905001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Dagens bogstaver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E 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KODEORDET"/>
          <p:cNvSpPr txBox="1">
            <a:spLocks noGrp="1"/>
          </p:cNvSpPr>
          <p:nvPr>
            <p:ph type="body" idx="14"/>
          </p:nvPr>
        </p:nvSpPr>
        <p:spPr>
          <a:xfrm>
            <a:off x="-2193153" y="2541846"/>
            <a:ext cx="10464801" cy="957276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KODEORDET</a:t>
            </a:r>
          </a:p>
        </p:txBody>
      </p:sp>
      <p:sp>
        <p:nvSpPr>
          <p:cNvPr id="995" name="Streg"/>
          <p:cNvSpPr/>
          <p:nvPr/>
        </p:nvSpPr>
        <p:spPr>
          <a:xfrm>
            <a:off x="2351449" y="5646287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6" name="Streg"/>
          <p:cNvSpPr/>
          <p:nvPr/>
        </p:nvSpPr>
        <p:spPr>
          <a:xfrm>
            <a:off x="4662903" y="5667307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7" name="Streg"/>
          <p:cNvSpPr/>
          <p:nvPr/>
        </p:nvSpPr>
        <p:spPr>
          <a:xfrm>
            <a:off x="3631998" y="5666333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8" name="Streg"/>
          <p:cNvSpPr/>
          <p:nvPr/>
        </p:nvSpPr>
        <p:spPr>
          <a:xfrm>
            <a:off x="7169059" y="5660035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9" name="Streg"/>
          <p:cNvSpPr/>
          <p:nvPr/>
        </p:nvSpPr>
        <p:spPr>
          <a:xfrm>
            <a:off x="8205027" y="5664481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0" name="Streg"/>
          <p:cNvSpPr/>
          <p:nvPr/>
        </p:nvSpPr>
        <p:spPr>
          <a:xfrm>
            <a:off x="9240996" y="5660039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1" name="Streg"/>
          <p:cNvSpPr/>
          <p:nvPr/>
        </p:nvSpPr>
        <p:spPr>
          <a:xfrm>
            <a:off x="6131859" y="5657160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2" name="Streg"/>
          <p:cNvSpPr/>
          <p:nvPr/>
        </p:nvSpPr>
        <p:spPr>
          <a:xfrm>
            <a:off x="3570570" y="6661587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3" name="Streg"/>
          <p:cNvSpPr/>
          <p:nvPr/>
        </p:nvSpPr>
        <p:spPr>
          <a:xfrm>
            <a:off x="2557512" y="6659583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4" name="Streg"/>
          <p:cNvSpPr/>
          <p:nvPr/>
        </p:nvSpPr>
        <p:spPr>
          <a:xfrm>
            <a:off x="6991231" y="6648746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5" name="Streg"/>
          <p:cNvSpPr/>
          <p:nvPr/>
        </p:nvSpPr>
        <p:spPr>
          <a:xfrm>
            <a:off x="8005447" y="6652161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6" name="Streg"/>
          <p:cNvSpPr/>
          <p:nvPr/>
        </p:nvSpPr>
        <p:spPr>
          <a:xfrm>
            <a:off x="9019662" y="6650197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7" name="Streg"/>
          <p:cNvSpPr/>
          <p:nvPr/>
        </p:nvSpPr>
        <p:spPr>
          <a:xfrm>
            <a:off x="10033878" y="6651625"/>
            <a:ext cx="97465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8" name="Streg"/>
          <p:cNvSpPr/>
          <p:nvPr/>
        </p:nvSpPr>
        <p:spPr>
          <a:xfrm>
            <a:off x="5977016" y="6650783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9" name="Streg"/>
          <p:cNvSpPr/>
          <p:nvPr/>
        </p:nvSpPr>
        <p:spPr>
          <a:xfrm>
            <a:off x="2277026" y="7553359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0" name="Streg"/>
          <p:cNvSpPr/>
          <p:nvPr/>
        </p:nvSpPr>
        <p:spPr>
          <a:xfrm>
            <a:off x="3311700" y="7554624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1" name="Streg"/>
          <p:cNvSpPr/>
          <p:nvPr/>
        </p:nvSpPr>
        <p:spPr>
          <a:xfrm>
            <a:off x="4347669" y="7551756"/>
            <a:ext cx="97465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2" name="Streg"/>
          <p:cNvSpPr/>
          <p:nvPr/>
        </p:nvSpPr>
        <p:spPr>
          <a:xfrm>
            <a:off x="5383638" y="7556500"/>
            <a:ext cx="97465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3" name="Streg"/>
          <p:cNvSpPr/>
          <p:nvPr/>
        </p:nvSpPr>
        <p:spPr>
          <a:xfrm>
            <a:off x="6419607" y="7556500"/>
            <a:ext cx="97465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4" name="Streg"/>
          <p:cNvSpPr/>
          <p:nvPr/>
        </p:nvSpPr>
        <p:spPr>
          <a:xfrm>
            <a:off x="7455575" y="7556500"/>
            <a:ext cx="97465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5" name="Streg"/>
          <p:cNvSpPr/>
          <p:nvPr/>
        </p:nvSpPr>
        <p:spPr>
          <a:xfrm>
            <a:off x="8492775" y="7559675"/>
            <a:ext cx="97465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6" name="Streg"/>
          <p:cNvSpPr/>
          <p:nvPr/>
        </p:nvSpPr>
        <p:spPr>
          <a:xfrm>
            <a:off x="9529974" y="7556500"/>
            <a:ext cx="97465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7" name="Streg"/>
          <p:cNvSpPr/>
          <p:nvPr/>
        </p:nvSpPr>
        <p:spPr>
          <a:xfrm>
            <a:off x="10562188" y="7550150"/>
            <a:ext cx="97465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8" name="Streg"/>
          <p:cNvSpPr/>
          <p:nvPr/>
        </p:nvSpPr>
        <p:spPr>
          <a:xfrm>
            <a:off x="4973671" y="6664325"/>
            <a:ext cx="974658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9" name="Jeres bogstaver:…"/>
          <p:cNvSpPr/>
          <p:nvPr/>
        </p:nvSpPr>
        <p:spPr>
          <a:xfrm>
            <a:off x="6684622" y="1564344"/>
            <a:ext cx="5352814" cy="3127010"/>
          </a:xfrm>
          <a:prstGeom prst="rect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Jeres bogstaver: 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 E E A M I Å A E H N F R 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E J L J G I D E L U E I </a:t>
            </a:r>
          </a:p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https://openclipart.org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https://openclipart.org</a:t>
            </a:r>
          </a:p>
        </p:txBody>
      </p:sp>
      <p:sp>
        <p:nvSpPr>
          <p:cNvPr id="1022" name="Illustrationer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Illustrationer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3. december"/>
          <p:cNvSpPr txBox="1"/>
          <p:nvPr/>
        </p:nvSpPr>
        <p:spPr>
          <a:xfrm>
            <a:off x="3507360" y="873149"/>
            <a:ext cx="546636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000"/>
              <a:t>3. december</a:t>
            </a:r>
            <a:r>
              <a:t> </a:t>
            </a:r>
          </a:p>
        </p:txBody>
      </p:sp>
      <p:sp>
        <p:nvSpPr>
          <p:cNvPr id="215" name="Hvor mener finnerne at julemanden kommer fra?…"/>
          <p:cNvSpPr txBox="1"/>
          <p:nvPr/>
        </p:nvSpPr>
        <p:spPr>
          <a:xfrm>
            <a:off x="2561395" y="2061743"/>
            <a:ext cx="7271005" cy="82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Hvor mener finnerne at julemanden kommer fra?</a:t>
            </a:r>
          </a:p>
          <a:p>
            <a:r>
              <a:t>Tryk det rigtige sted</a:t>
            </a:r>
          </a:p>
        </p:txBody>
      </p:sp>
      <p:sp>
        <p:nvSpPr>
          <p:cNvPr id="216" name="Hele verden"/>
          <p:cNvSpPr/>
          <p:nvPr/>
        </p:nvSpPr>
        <p:spPr>
          <a:xfrm>
            <a:off x="-267747" y="3274202"/>
            <a:ext cx="13102286" cy="661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51" y="0"/>
                </a:moveTo>
                <a:lnTo>
                  <a:pt x="9427" y="10"/>
                </a:lnTo>
                <a:lnTo>
                  <a:pt x="9369" y="39"/>
                </a:lnTo>
                <a:lnTo>
                  <a:pt x="9246" y="29"/>
                </a:lnTo>
                <a:lnTo>
                  <a:pt x="9110" y="80"/>
                </a:lnTo>
                <a:lnTo>
                  <a:pt x="9095" y="112"/>
                </a:lnTo>
                <a:lnTo>
                  <a:pt x="9168" y="164"/>
                </a:lnTo>
                <a:lnTo>
                  <a:pt x="9100" y="132"/>
                </a:lnTo>
                <a:lnTo>
                  <a:pt x="9048" y="122"/>
                </a:lnTo>
                <a:lnTo>
                  <a:pt x="8976" y="90"/>
                </a:lnTo>
                <a:lnTo>
                  <a:pt x="8862" y="141"/>
                </a:lnTo>
                <a:lnTo>
                  <a:pt x="8831" y="112"/>
                </a:lnTo>
                <a:lnTo>
                  <a:pt x="8716" y="112"/>
                </a:lnTo>
                <a:lnTo>
                  <a:pt x="8603" y="132"/>
                </a:lnTo>
                <a:lnTo>
                  <a:pt x="8504" y="154"/>
                </a:lnTo>
                <a:lnTo>
                  <a:pt x="8504" y="193"/>
                </a:lnTo>
                <a:lnTo>
                  <a:pt x="8448" y="193"/>
                </a:lnTo>
                <a:lnTo>
                  <a:pt x="8287" y="257"/>
                </a:lnTo>
                <a:lnTo>
                  <a:pt x="8240" y="295"/>
                </a:lnTo>
                <a:lnTo>
                  <a:pt x="8328" y="327"/>
                </a:lnTo>
                <a:lnTo>
                  <a:pt x="8297" y="369"/>
                </a:lnTo>
                <a:lnTo>
                  <a:pt x="8137" y="411"/>
                </a:lnTo>
                <a:lnTo>
                  <a:pt x="7965" y="462"/>
                </a:lnTo>
                <a:lnTo>
                  <a:pt x="7939" y="491"/>
                </a:lnTo>
                <a:lnTo>
                  <a:pt x="8012" y="533"/>
                </a:lnTo>
                <a:lnTo>
                  <a:pt x="8167" y="565"/>
                </a:lnTo>
                <a:lnTo>
                  <a:pt x="8085" y="565"/>
                </a:lnTo>
                <a:lnTo>
                  <a:pt x="7970" y="603"/>
                </a:lnTo>
                <a:lnTo>
                  <a:pt x="8012" y="667"/>
                </a:lnTo>
                <a:lnTo>
                  <a:pt x="8043" y="696"/>
                </a:lnTo>
                <a:lnTo>
                  <a:pt x="8146" y="687"/>
                </a:lnTo>
                <a:lnTo>
                  <a:pt x="8255" y="687"/>
                </a:lnTo>
                <a:lnTo>
                  <a:pt x="8339" y="696"/>
                </a:lnTo>
                <a:lnTo>
                  <a:pt x="8427" y="757"/>
                </a:lnTo>
                <a:lnTo>
                  <a:pt x="8410" y="799"/>
                </a:lnTo>
                <a:lnTo>
                  <a:pt x="8448" y="841"/>
                </a:lnTo>
                <a:lnTo>
                  <a:pt x="8462" y="953"/>
                </a:lnTo>
                <a:lnTo>
                  <a:pt x="8474" y="1027"/>
                </a:lnTo>
                <a:lnTo>
                  <a:pt x="8488" y="1065"/>
                </a:lnTo>
                <a:lnTo>
                  <a:pt x="8417" y="1168"/>
                </a:lnTo>
                <a:lnTo>
                  <a:pt x="8443" y="1200"/>
                </a:lnTo>
                <a:lnTo>
                  <a:pt x="8488" y="1181"/>
                </a:lnTo>
                <a:lnTo>
                  <a:pt x="8520" y="1219"/>
                </a:lnTo>
                <a:lnTo>
                  <a:pt x="8572" y="1293"/>
                </a:lnTo>
                <a:lnTo>
                  <a:pt x="8495" y="1261"/>
                </a:lnTo>
                <a:lnTo>
                  <a:pt x="8452" y="1261"/>
                </a:lnTo>
                <a:lnTo>
                  <a:pt x="8422" y="1322"/>
                </a:lnTo>
                <a:lnTo>
                  <a:pt x="8405" y="1405"/>
                </a:lnTo>
                <a:lnTo>
                  <a:pt x="8448" y="1437"/>
                </a:lnTo>
                <a:lnTo>
                  <a:pt x="8495" y="1425"/>
                </a:lnTo>
                <a:lnTo>
                  <a:pt x="8520" y="1405"/>
                </a:lnTo>
                <a:lnTo>
                  <a:pt x="8577" y="1364"/>
                </a:lnTo>
                <a:lnTo>
                  <a:pt x="8551" y="1457"/>
                </a:lnTo>
                <a:lnTo>
                  <a:pt x="8520" y="1508"/>
                </a:lnTo>
                <a:lnTo>
                  <a:pt x="8448" y="1550"/>
                </a:lnTo>
                <a:lnTo>
                  <a:pt x="8370" y="1681"/>
                </a:lnTo>
                <a:lnTo>
                  <a:pt x="8391" y="1723"/>
                </a:lnTo>
                <a:lnTo>
                  <a:pt x="8354" y="1816"/>
                </a:lnTo>
                <a:lnTo>
                  <a:pt x="8396" y="1919"/>
                </a:lnTo>
                <a:lnTo>
                  <a:pt x="8380" y="2031"/>
                </a:lnTo>
                <a:lnTo>
                  <a:pt x="8384" y="2105"/>
                </a:lnTo>
                <a:lnTo>
                  <a:pt x="8436" y="2259"/>
                </a:lnTo>
                <a:lnTo>
                  <a:pt x="8448" y="2381"/>
                </a:lnTo>
                <a:lnTo>
                  <a:pt x="8478" y="2442"/>
                </a:lnTo>
                <a:lnTo>
                  <a:pt x="8577" y="2451"/>
                </a:lnTo>
                <a:lnTo>
                  <a:pt x="8629" y="2544"/>
                </a:lnTo>
                <a:lnTo>
                  <a:pt x="8702" y="2544"/>
                </a:lnTo>
                <a:lnTo>
                  <a:pt x="8742" y="2422"/>
                </a:lnTo>
                <a:lnTo>
                  <a:pt x="8780" y="2320"/>
                </a:lnTo>
                <a:lnTo>
                  <a:pt x="8780" y="2227"/>
                </a:lnTo>
                <a:lnTo>
                  <a:pt x="8872" y="2124"/>
                </a:lnTo>
                <a:lnTo>
                  <a:pt x="8909" y="2041"/>
                </a:lnTo>
                <a:lnTo>
                  <a:pt x="8919" y="1960"/>
                </a:lnTo>
                <a:lnTo>
                  <a:pt x="8971" y="1887"/>
                </a:lnTo>
                <a:lnTo>
                  <a:pt x="9044" y="1858"/>
                </a:lnTo>
                <a:lnTo>
                  <a:pt x="9110" y="1826"/>
                </a:lnTo>
                <a:lnTo>
                  <a:pt x="9142" y="1826"/>
                </a:lnTo>
                <a:lnTo>
                  <a:pt x="9251" y="1745"/>
                </a:lnTo>
                <a:lnTo>
                  <a:pt x="9333" y="1620"/>
                </a:lnTo>
                <a:lnTo>
                  <a:pt x="9385" y="1569"/>
                </a:lnTo>
                <a:lnTo>
                  <a:pt x="9432" y="1569"/>
                </a:lnTo>
                <a:lnTo>
                  <a:pt x="9567" y="1527"/>
                </a:lnTo>
                <a:lnTo>
                  <a:pt x="9701" y="1447"/>
                </a:lnTo>
                <a:lnTo>
                  <a:pt x="9826" y="1344"/>
                </a:lnTo>
                <a:lnTo>
                  <a:pt x="9769" y="1335"/>
                </a:lnTo>
                <a:lnTo>
                  <a:pt x="9654" y="1335"/>
                </a:lnTo>
                <a:lnTo>
                  <a:pt x="9712" y="1271"/>
                </a:lnTo>
                <a:lnTo>
                  <a:pt x="9706" y="1200"/>
                </a:lnTo>
                <a:lnTo>
                  <a:pt x="9753" y="1261"/>
                </a:lnTo>
                <a:lnTo>
                  <a:pt x="9779" y="1303"/>
                </a:lnTo>
                <a:lnTo>
                  <a:pt x="9857" y="1283"/>
                </a:lnTo>
                <a:lnTo>
                  <a:pt x="9852" y="1190"/>
                </a:lnTo>
                <a:lnTo>
                  <a:pt x="9805" y="1129"/>
                </a:lnTo>
                <a:lnTo>
                  <a:pt x="9748" y="1097"/>
                </a:lnTo>
                <a:lnTo>
                  <a:pt x="9774" y="1065"/>
                </a:lnTo>
                <a:lnTo>
                  <a:pt x="9852" y="1117"/>
                </a:lnTo>
                <a:lnTo>
                  <a:pt x="9857" y="1065"/>
                </a:lnTo>
                <a:lnTo>
                  <a:pt x="9816" y="995"/>
                </a:lnTo>
                <a:lnTo>
                  <a:pt x="9873" y="995"/>
                </a:lnTo>
                <a:lnTo>
                  <a:pt x="9934" y="975"/>
                </a:lnTo>
                <a:lnTo>
                  <a:pt x="9951" y="934"/>
                </a:lnTo>
                <a:lnTo>
                  <a:pt x="9908" y="892"/>
                </a:lnTo>
                <a:lnTo>
                  <a:pt x="10002" y="882"/>
                </a:lnTo>
                <a:lnTo>
                  <a:pt x="9955" y="789"/>
                </a:lnTo>
                <a:lnTo>
                  <a:pt x="10002" y="780"/>
                </a:lnTo>
                <a:lnTo>
                  <a:pt x="10002" y="696"/>
                </a:lnTo>
                <a:lnTo>
                  <a:pt x="9934" y="635"/>
                </a:lnTo>
                <a:lnTo>
                  <a:pt x="10007" y="603"/>
                </a:lnTo>
                <a:lnTo>
                  <a:pt x="10069" y="603"/>
                </a:lnTo>
                <a:lnTo>
                  <a:pt x="10028" y="533"/>
                </a:lnTo>
                <a:lnTo>
                  <a:pt x="10038" y="430"/>
                </a:lnTo>
                <a:lnTo>
                  <a:pt x="10080" y="359"/>
                </a:lnTo>
                <a:lnTo>
                  <a:pt x="10132" y="295"/>
                </a:lnTo>
                <a:lnTo>
                  <a:pt x="10049" y="286"/>
                </a:lnTo>
                <a:lnTo>
                  <a:pt x="10168" y="276"/>
                </a:lnTo>
                <a:lnTo>
                  <a:pt x="10193" y="257"/>
                </a:lnTo>
                <a:lnTo>
                  <a:pt x="10349" y="193"/>
                </a:lnTo>
                <a:lnTo>
                  <a:pt x="10334" y="154"/>
                </a:lnTo>
                <a:lnTo>
                  <a:pt x="10224" y="141"/>
                </a:lnTo>
                <a:lnTo>
                  <a:pt x="10043" y="173"/>
                </a:lnTo>
                <a:lnTo>
                  <a:pt x="9946" y="205"/>
                </a:lnTo>
                <a:lnTo>
                  <a:pt x="9991" y="154"/>
                </a:lnTo>
                <a:lnTo>
                  <a:pt x="9965" y="122"/>
                </a:lnTo>
                <a:lnTo>
                  <a:pt x="9887" y="154"/>
                </a:lnTo>
                <a:lnTo>
                  <a:pt x="9784" y="122"/>
                </a:lnTo>
                <a:lnTo>
                  <a:pt x="9654" y="132"/>
                </a:lnTo>
                <a:lnTo>
                  <a:pt x="9640" y="112"/>
                </a:lnTo>
                <a:lnTo>
                  <a:pt x="9836" y="112"/>
                </a:lnTo>
                <a:lnTo>
                  <a:pt x="9976" y="103"/>
                </a:lnTo>
                <a:lnTo>
                  <a:pt x="10049" y="71"/>
                </a:lnTo>
                <a:lnTo>
                  <a:pt x="9836" y="10"/>
                </a:lnTo>
                <a:lnTo>
                  <a:pt x="9551" y="0"/>
                </a:lnTo>
                <a:close/>
                <a:moveTo>
                  <a:pt x="8193" y="29"/>
                </a:moveTo>
                <a:lnTo>
                  <a:pt x="8085" y="51"/>
                </a:lnTo>
                <a:lnTo>
                  <a:pt x="8069" y="39"/>
                </a:lnTo>
                <a:lnTo>
                  <a:pt x="7960" y="39"/>
                </a:lnTo>
                <a:lnTo>
                  <a:pt x="7887" y="51"/>
                </a:lnTo>
                <a:lnTo>
                  <a:pt x="7835" y="61"/>
                </a:lnTo>
                <a:lnTo>
                  <a:pt x="7779" y="103"/>
                </a:lnTo>
                <a:lnTo>
                  <a:pt x="7753" y="80"/>
                </a:lnTo>
                <a:lnTo>
                  <a:pt x="7711" y="80"/>
                </a:lnTo>
                <a:lnTo>
                  <a:pt x="7639" y="112"/>
                </a:lnTo>
                <a:lnTo>
                  <a:pt x="7562" y="122"/>
                </a:lnTo>
                <a:lnTo>
                  <a:pt x="7515" y="122"/>
                </a:lnTo>
                <a:lnTo>
                  <a:pt x="7452" y="141"/>
                </a:lnTo>
                <a:lnTo>
                  <a:pt x="7442" y="173"/>
                </a:lnTo>
                <a:lnTo>
                  <a:pt x="7468" y="193"/>
                </a:lnTo>
                <a:lnTo>
                  <a:pt x="7477" y="225"/>
                </a:lnTo>
                <a:lnTo>
                  <a:pt x="7524" y="257"/>
                </a:lnTo>
                <a:lnTo>
                  <a:pt x="7659" y="257"/>
                </a:lnTo>
                <a:lnTo>
                  <a:pt x="7737" y="266"/>
                </a:lnTo>
                <a:lnTo>
                  <a:pt x="7659" y="295"/>
                </a:lnTo>
                <a:lnTo>
                  <a:pt x="7633" y="286"/>
                </a:lnTo>
                <a:lnTo>
                  <a:pt x="7536" y="286"/>
                </a:lnTo>
                <a:lnTo>
                  <a:pt x="7524" y="327"/>
                </a:lnTo>
                <a:lnTo>
                  <a:pt x="7555" y="369"/>
                </a:lnTo>
                <a:lnTo>
                  <a:pt x="7524" y="398"/>
                </a:lnTo>
                <a:lnTo>
                  <a:pt x="7442" y="430"/>
                </a:lnTo>
                <a:lnTo>
                  <a:pt x="7390" y="462"/>
                </a:lnTo>
                <a:lnTo>
                  <a:pt x="7442" y="481"/>
                </a:lnTo>
                <a:lnTo>
                  <a:pt x="7458" y="542"/>
                </a:lnTo>
                <a:lnTo>
                  <a:pt x="7380" y="501"/>
                </a:lnTo>
                <a:lnTo>
                  <a:pt x="7348" y="513"/>
                </a:lnTo>
                <a:lnTo>
                  <a:pt x="7328" y="584"/>
                </a:lnTo>
                <a:lnTo>
                  <a:pt x="7244" y="603"/>
                </a:lnTo>
                <a:lnTo>
                  <a:pt x="7225" y="655"/>
                </a:lnTo>
                <a:lnTo>
                  <a:pt x="7296" y="655"/>
                </a:lnTo>
                <a:lnTo>
                  <a:pt x="7348" y="677"/>
                </a:lnTo>
                <a:lnTo>
                  <a:pt x="7473" y="655"/>
                </a:lnTo>
                <a:lnTo>
                  <a:pt x="7567" y="687"/>
                </a:lnTo>
                <a:lnTo>
                  <a:pt x="7701" y="626"/>
                </a:lnTo>
                <a:lnTo>
                  <a:pt x="7711" y="594"/>
                </a:lnTo>
                <a:lnTo>
                  <a:pt x="7644" y="603"/>
                </a:lnTo>
                <a:lnTo>
                  <a:pt x="7649" y="584"/>
                </a:lnTo>
                <a:lnTo>
                  <a:pt x="7717" y="552"/>
                </a:lnTo>
                <a:lnTo>
                  <a:pt x="7758" y="513"/>
                </a:lnTo>
                <a:lnTo>
                  <a:pt x="7831" y="481"/>
                </a:lnTo>
                <a:lnTo>
                  <a:pt x="7882" y="449"/>
                </a:lnTo>
                <a:lnTo>
                  <a:pt x="7878" y="398"/>
                </a:lnTo>
                <a:lnTo>
                  <a:pt x="7913" y="379"/>
                </a:lnTo>
                <a:lnTo>
                  <a:pt x="7866" y="369"/>
                </a:lnTo>
                <a:lnTo>
                  <a:pt x="7986" y="359"/>
                </a:lnTo>
                <a:lnTo>
                  <a:pt x="8022" y="337"/>
                </a:lnTo>
                <a:lnTo>
                  <a:pt x="8106" y="327"/>
                </a:lnTo>
                <a:lnTo>
                  <a:pt x="8203" y="244"/>
                </a:lnTo>
                <a:lnTo>
                  <a:pt x="8276" y="225"/>
                </a:lnTo>
                <a:lnTo>
                  <a:pt x="8391" y="173"/>
                </a:lnTo>
                <a:lnTo>
                  <a:pt x="8313" y="173"/>
                </a:lnTo>
                <a:lnTo>
                  <a:pt x="8354" y="154"/>
                </a:lnTo>
                <a:lnTo>
                  <a:pt x="8448" y="141"/>
                </a:lnTo>
                <a:lnTo>
                  <a:pt x="8556" y="103"/>
                </a:lnTo>
                <a:lnTo>
                  <a:pt x="8566" y="80"/>
                </a:lnTo>
                <a:lnTo>
                  <a:pt x="8509" y="61"/>
                </a:lnTo>
                <a:lnTo>
                  <a:pt x="8436" y="51"/>
                </a:lnTo>
                <a:lnTo>
                  <a:pt x="8344" y="39"/>
                </a:lnTo>
                <a:lnTo>
                  <a:pt x="8271" y="39"/>
                </a:lnTo>
                <a:lnTo>
                  <a:pt x="8193" y="29"/>
                </a:lnTo>
                <a:close/>
                <a:moveTo>
                  <a:pt x="7296" y="193"/>
                </a:moveTo>
                <a:lnTo>
                  <a:pt x="7303" y="215"/>
                </a:lnTo>
                <a:lnTo>
                  <a:pt x="7256" y="225"/>
                </a:lnTo>
                <a:lnTo>
                  <a:pt x="7213" y="257"/>
                </a:lnTo>
                <a:lnTo>
                  <a:pt x="7162" y="286"/>
                </a:lnTo>
                <a:lnTo>
                  <a:pt x="7157" y="337"/>
                </a:lnTo>
                <a:lnTo>
                  <a:pt x="7178" y="369"/>
                </a:lnTo>
                <a:lnTo>
                  <a:pt x="7251" y="369"/>
                </a:lnTo>
                <a:lnTo>
                  <a:pt x="7204" y="388"/>
                </a:lnTo>
                <a:lnTo>
                  <a:pt x="7178" y="430"/>
                </a:lnTo>
                <a:lnTo>
                  <a:pt x="7199" y="472"/>
                </a:lnTo>
                <a:lnTo>
                  <a:pt x="7270" y="481"/>
                </a:lnTo>
                <a:lnTo>
                  <a:pt x="7343" y="472"/>
                </a:lnTo>
                <a:lnTo>
                  <a:pt x="7458" y="398"/>
                </a:lnTo>
                <a:lnTo>
                  <a:pt x="7524" y="369"/>
                </a:lnTo>
                <a:lnTo>
                  <a:pt x="7499" y="337"/>
                </a:lnTo>
                <a:lnTo>
                  <a:pt x="7503" y="276"/>
                </a:lnTo>
                <a:lnTo>
                  <a:pt x="7452" y="257"/>
                </a:lnTo>
                <a:lnTo>
                  <a:pt x="7406" y="244"/>
                </a:lnTo>
                <a:lnTo>
                  <a:pt x="7385" y="193"/>
                </a:lnTo>
                <a:lnTo>
                  <a:pt x="7296" y="193"/>
                </a:lnTo>
                <a:close/>
                <a:moveTo>
                  <a:pt x="14344" y="193"/>
                </a:moveTo>
                <a:lnTo>
                  <a:pt x="14278" y="215"/>
                </a:lnTo>
                <a:lnTo>
                  <a:pt x="14221" y="276"/>
                </a:lnTo>
                <a:lnTo>
                  <a:pt x="14283" y="295"/>
                </a:lnTo>
                <a:lnTo>
                  <a:pt x="14356" y="359"/>
                </a:lnTo>
                <a:lnTo>
                  <a:pt x="14443" y="398"/>
                </a:lnTo>
                <a:lnTo>
                  <a:pt x="14568" y="430"/>
                </a:lnTo>
                <a:lnTo>
                  <a:pt x="14646" y="411"/>
                </a:lnTo>
                <a:lnTo>
                  <a:pt x="14594" y="327"/>
                </a:lnTo>
                <a:lnTo>
                  <a:pt x="14448" y="234"/>
                </a:lnTo>
                <a:lnTo>
                  <a:pt x="14344" y="193"/>
                </a:lnTo>
                <a:close/>
                <a:moveTo>
                  <a:pt x="12660" y="225"/>
                </a:moveTo>
                <a:lnTo>
                  <a:pt x="12629" y="234"/>
                </a:lnTo>
                <a:lnTo>
                  <a:pt x="12615" y="257"/>
                </a:lnTo>
                <a:lnTo>
                  <a:pt x="12599" y="234"/>
                </a:lnTo>
                <a:lnTo>
                  <a:pt x="12542" y="234"/>
                </a:lnTo>
                <a:lnTo>
                  <a:pt x="12474" y="257"/>
                </a:lnTo>
                <a:lnTo>
                  <a:pt x="12556" y="257"/>
                </a:lnTo>
                <a:lnTo>
                  <a:pt x="12547" y="286"/>
                </a:lnTo>
                <a:lnTo>
                  <a:pt x="12594" y="308"/>
                </a:lnTo>
                <a:lnTo>
                  <a:pt x="12634" y="286"/>
                </a:lnTo>
                <a:lnTo>
                  <a:pt x="12634" y="276"/>
                </a:lnTo>
                <a:lnTo>
                  <a:pt x="12667" y="266"/>
                </a:lnTo>
                <a:lnTo>
                  <a:pt x="12712" y="257"/>
                </a:lnTo>
                <a:lnTo>
                  <a:pt x="12723" y="244"/>
                </a:lnTo>
                <a:lnTo>
                  <a:pt x="12660" y="225"/>
                </a:lnTo>
                <a:close/>
                <a:moveTo>
                  <a:pt x="11656" y="244"/>
                </a:moveTo>
                <a:lnTo>
                  <a:pt x="11624" y="276"/>
                </a:lnTo>
                <a:lnTo>
                  <a:pt x="11562" y="257"/>
                </a:lnTo>
                <a:lnTo>
                  <a:pt x="11453" y="276"/>
                </a:lnTo>
                <a:lnTo>
                  <a:pt x="11500" y="318"/>
                </a:lnTo>
                <a:lnTo>
                  <a:pt x="11552" y="318"/>
                </a:lnTo>
                <a:lnTo>
                  <a:pt x="11562" y="347"/>
                </a:lnTo>
                <a:lnTo>
                  <a:pt x="11675" y="359"/>
                </a:lnTo>
                <a:lnTo>
                  <a:pt x="11785" y="347"/>
                </a:lnTo>
                <a:lnTo>
                  <a:pt x="11831" y="295"/>
                </a:lnTo>
                <a:lnTo>
                  <a:pt x="11753" y="266"/>
                </a:lnTo>
                <a:lnTo>
                  <a:pt x="11656" y="244"/>
                </a:lnTo>
                <a:close/>
                <a:moveTo>
                  <a:pt x="11442" y="295"/>
                </a:moveTo>
                <a:lnTo>
                  <a:pt x="11385" y="308"/>
                </a:lnTo>
                <a:lnTo>
                  <a:pt x="11376" y="337"/>
                </a:lnTo>
                <a:lnTo>
                  <a:pt x="11319" y="337"/>
                </a:lnTo>
                <a:lnTo>
                  <a:pt x="11298" y="308"/>
                </a:lnTo>
                <a:lnTo>
                  <a:pt x="11194" y="337"/>
                </a:lnTo>
                <a:lnTo>
                  <a:pt x="11230" y="411"/>
                </a:lnTo>
                <a:lnTo>
                  <a:pt x="11313" y="501"/>
                </a:lnTo>
                <a:lnTo>
                  <a:pt x="11376" y="523"/>
                </a:lnTo>
                <a:lnTo>
                  <a:pt x="11345" y="565"/>
                </a:lnTo>
                <a:lnTo>
                  <a:pt x="11432" y="626"/>
                </a:lnTo>
                <a:lnTo>
                  <a:pt x="11479" y="626"/>
                </a:lnTo>
                <a:lnTo>
                  <a:pt x="11489" y="533"/>
                </a:lnTo>
                <a:lnTo>
                  <a:pt x="11520" y="523"/>
                </a:lnTo>
                <a:lnTo>
                  <a:pt x="11536" y="440"/>
                </a:lnTo>
                <a:lnTo>
                  <a:pt x="11630" y="411"/>
                </a:lnTo>
                <a:lnTo>
                  <a:pt x="11494" y="337"/>
                </a:lnTo>
                <a:lnTo>
                  <a:pt x="11442" y="295"/>
                </a:lnTo>
                <a:close/>
                <a:moveTo>
                  <a:pt x="6773" y="369"/>
                </a:moveTo>
                <a:lnTo>
                  <a:pt x="6747" y="411"/>
                </a:lnTo>
                <a:lnTo>
                  <a:pt x="6778" y="430"/>
                </a:lnTo>
                <a:lnTo>
                  <a:pt x="6721" y="462"/>
                </a:lnTo>
                <a:lnTo>
                  <a:pt x="6804" y="472"/>
                </a:lnTo>
                <a:lnTo>
                  <a:pt x="6846" y="501"/>
                </a:lnTo>
                <a:lnTo>
                  <a:pt x="6903" y="513"/>
                </a:lnTo>
                <a:lnTo>
                  <a:pt x="6919" y="472"/>
                </a:lnTo>
                <a:lnTo>
                  <a:pt x="6919" y="420"/>
                </a:lnTo>
                <a:lnTo>
                  <a:pt x="6841" y="388"/>
                </a:lnTo>
                <a:lnTo>
                  <a:pt x="6773" y="369"/>
                </a:lnTo>
                <a:close/>
                <a:moveTo>
                  <a:pt x="14693" y="369"/>
                </a:moveTo>
                <a:lnTo>
                  <a:pt x="14672" y="379"/>
                </a:lnTo>
                <a:lnTo>
                  <a:pt x="14688" y="513"/>
                </a:lnTo>
                <a:lnTo>
                  <a:pt x="14879" y="472"/>
                </a:lnTo>
                <a:lnTo>
                  <a:pt x="14863" y="430"/>
                </a:lnTo>
                <a:lnTo>
                  <a:pt x="14728" y="379"/>
                </a:lnTo>
                <a:lnTo>
                  <a:pt x="14693" y="369"/>
                </a:lnTo>
                <a:close/>
                <a:moveTo>
                  <a:pt x="7006" y="411"/>
                </a:moveTo>
                <a:lnTo>
                  <a:pt x="6985" y="449"/>
                </a:lnTo>
                <a:lnTo>
                  <a:pt x="6975" y="491"/>
                </a:lnTo>
                <a:lnTo>
                  <a:pt x="6996" y="513"/>
                </a:lnTo>
                <a:lnTo>
                  <a:pt x="7063" y="491"/>
                </a:lnTo>
                <a:lnTo>
                  <a:pt x="7095" y="462"/>
                </a:lnTo>
                <a:lnTo>
                  <a:pt x="7074" y="420"/>
                </a:lnTo>
                <a:lnTo>
                  <a:pt x="7053" y="420"/>
                </a:lnTo>
                <a:lnTo>
                  <a:pt x="7006" y="411"/>
                </a:lnTo>
                <a:close/>
                <a:moveTo>
                  <a:pt x="6509" y="420"/>
                </a:moveTo>
                <a:lnTo>
                  <a:pt x="6447" y="449"/>
                </a:lnTo>
                <a:lnTo>
                  <a:pt x="6436" y="462"/>
                </a:lnTo>
                <a:lnTo>
                  <a:pt x="6504" y="462"/>
                </a:lnTo>
                <a:lnTo>
                  <a:pt x="6561" y="440"/>
                </a:lnTo>
                <a:lnTo>
                  <a:pt x="6530" y="420"/>
                </a:lnTo>
                <a:lnTo>
                  <a:pt x="6509" y="420"/>
                </a:lnTo>
                <a:close/>
                <a:moveTo>
                  <a:pt x="11687" y="449"/>
                </a:moveTo>
                <a:lnTo>
                  <a:pt x="11609" y="472"/>
                </a:lnTo>
                <a:lnTo>
                  <a:pt x="11635" y="501"/>
                </a:lnTo>
                <a:lnTo>
                  <a:pt x="11614" y="533"/>
                </a:lnTo>
                <a:lnTo>
                  <a:pt x="11687" y="552"/>
                </a:lnTo>
                <a:lnTo>
                  <a:pt x="11769" y="513"/>
                </a:lnTo>
                <a:lnTo>
                  <a:pt x="11708" y="491"/>
                </a:lnTo>
                <a:lnTo>
                  <a:pt x="11687" y="449"/>
                </a:lnTo>
                <a:close/>
                <a:moveTo>
                  <a:pt x="6467" y="481"/>
                </a:moveTo>
                <a:lnTo>
                  <a:pt x="6405" y="491"/>
                </a:lnTo>
                <a:lnTo>
                  <a:pt x="6349" y="523"/>
                </a:lnTo>
                <a:lnTo>
                  <a:pt x="6384" y="565"/>
                </a:lnTo>
                <a:lnTo>
                  <a:pt x="6478" y="533"/>
                </a:lnTo>
                <a:lnTo>
                  <a:pt x="6514" y="501"/>
                </a:lnTo>
                <a:lnTo>
                  <a:pt x="6467" y="481"/>
                </a:lnTo>
                <a:close/>
                <a:moveTo>
                  <a:pt x="7027" y="513"/>
                </a:moveTo>
                <a:lnTo>
                  <a:pt x="7022" y="542"/>
                </a:lnTo>
                <a:lnTo>
                  <a:pt x="7089" y="552"/>
                </a:lnTo>
                <a:lnTo>
                  <a:pt x="7110" y="552"/>
                </a:lnTo>
                <a:lnTo>
                  <a:pt x="7121" y="533"/>
                </a:lnTo>
                <a:lnTo>
                  <a:pt x="7105" y="523"/>
                </a:lnTo>
                <a:lnTo>
                  <a:pt x="7027" y="513"/>
                </a:lnTo>
                <a:close/>
                <a:moveTo>
                  <a:pt x="6240" y="533"/>
                </a:moveTo>
                <a:lnTo>
                  <a:pt x="6177" y="552"/>
                </a:lnTo>
                <a:lnTo>
                  <a:pt x="6115" y="552"/>
                </a:lnTo>
                <a:lnTo>
                  <a:pt x="5986" y="616"/>
                </a:lnTo>
                <a:lnTo>
                  <a:pt x="5861" y="687"/>
                </a:lnTo>
                <a:lnTo>
                  <a:pt x="5903" y="719"/>
                </a:lnTo>
                <a:lnTo>
                  <a:pt x="5975" y="696"/>
                </a:lnTo>
                <a:lnTo>
                  <a:pt x="6085" y="655"/>
                </a:lnTo>
                <a:lnTo>
                  <a:pt x="6120" y="645"/>
                </a:lnTo>
                <a:lnTo>
                  <a:pt x="6177" y="616"/>
                </a:lnTo>
                <a:lnTo>
                  <a:pt x="6240" y="533"/>
                </a:lnTo>
                <a:close/>
                <a:moveTo>
                  <a:pt x="14905" y="542"/>
                </a:moveTo>
                <a:lnTo>
                  <a:pt x="14837" y="584"/>
                </a:lnTo>
                <a:lnTo>
                  <a:pt x="14827" y="626"/>
                </a:lnTo>
                <a:lnTo>
                  <a:pt x="14843" y="667"/>
                </a:lnTo>
                <a:lnTo>
                  <a:pt x="14770" y="667"/>
                </a:lnTo>
                <a:lnTo>
                  <a:pt x="14714" y="719"/>
                </a:lnTo>
                <a:lnTo>
                  <a:pt x="14667" y="696"/>
                </a:lnTo>
                <a:lnTo>
                  <a:pt x="14568" y="706"/>
                </a:lnTo>
                <a:lnTo>
                  <a:pt x="14568" y="738"/>
                </a:lnTo>
                <a:lnTo>
                  <a:pt x="14469" y="748"/>
                </a:lnTo>
                <a:lnTo>
                  <a:pt x="14417" y="799"/>
                </a:lnTo>
                <a:lnTo>
                  <a:pt x="14370" y="799"/>
                </a:lnTo>
                <a:lnTo>
                  <a:pt x="14356" y="873"/>
                </a:lnTo>
                <a:lnTo>
                  <a:pt x="14412" y="924"/>
                </a:lnTo>
                <a:lnTo>
                  <a:pt x="14330" y="934"/>
                </a:lnTo>
                <a:lnTo>
                  <a:pt x="14226" y="934"/>
                </a:lnTo>
                <a:lnTo>
                  <a:pt x="14163" y="953"/>
                </a:lnTo>
                <a:lnTo>
                  <a:pt x="14215" y="1065"/>
                </a:lnTo>
                <a:lnTo>
                  <a:pt x="14288" y="1158"/>
                </a:lnTo>
                <a:lnTo>
                  <a:pt x="14184" y="1097"/>
                </a:lnTo>
                <a:lnTo>
                  <a:pt x="14097" y="1107"/>
                </a:lnTo>
                <a:lnTo>
                  <a:pt x="14040" y="1149"/>
                </a:lnTo>
                <a:lnTo>
                  <a:pt x="14085" y="1232"/>
                </a:lnTo>
                <a:lnTo>
                  <a:pt x="14033" y="1210"/>
                </a:lnTo>
                <a:lnTo>
                  <a:pt x="14014" y="1107"/>
                </a:lnTo>
                <a:lnTo>
                  <a:pt x="13967" y="1046"/>
                </a:lnTo>
                <a:lnTo>
                  <a:pt x="13946" y="1046"/>
                </a:lnTo>
                <a:lnTo>
                  <a:pt x="13988" y="1129"/>
                </a:lnTo>
                <a:lnTo>
                  <a:pt x="13936" y="1200"/>
                </a:lnTo>
                <a:lnTo>
                  <a:pt x="14024" y="1293"/>
                </a:lnTo>
                <a:lnTo>
                  <a:pt x="14029" y="1405"/>
                </a:lnTo>
                <a:lnTo>
                  <a:pt x="14059" y="1466"/>
                </a:lnTo>
                <a:lnTo>
                  <a:pt x="14111" y="1476"/>
                </a:lnTo>
                <a:lnTo>
                  <a:pt x="14118" y="1550"/>
                </a:lnTo>
                <a:lnTo>
                  <a:pt x="14163" y="1611"/>
                </a:lnTo>
                <a:lnTo>
                  <a:pt x="14144" y="1662"/>
                </a:lnTo>
                <a:lnTo>
                  <a:pt x="14148" y="1723"/>
                </a:lnTo>
                <a:lnTo>
                  <a:pt x="14106" y="1755"/>
                </a:lnTo>
                <a:lnTo>
                  <a:pt x="14101" y="1797"/>
                </a:lnTo>
                <a:lnTo>
                  <a:pt x="14045" y="1774"/>
                </a:lnTo>
                <a:lnTo>
                  <a:pt x="14080" y="1611"/>
                </a:lnTo>
                <a:lnTo>
                  <a:pt x="14076" y="1527"/>
                </a:lnTo>
                <a:lnTo>
                  <a:pt x="14003" y="1457"/>
                </a:lnTo>
                <a:lnTo>
                  <a:pt x="13962" y="1303"/>
                </a:lnTo>
                <a:lnTo>
                  <a:pt x="13920" y="1219"/>
                </a:lnTo>
                <a:lnTo>
                  <a:pt x="13878" y="1190"/>
                </a:lnTo>
                <a:lnTo>
                  <a:pt x="13889" y="1097"/>
                </a:lnTo>
                <a:lnTo>
                  <a:pt x="13859" y="1036"/>
                </a:lnTo>
                <a:lnTo>
                  <a:pt x="13739" y="1004"/>
                </a:lnTo>
                <a:lnTo>
                  <a:pt x="13713" y="1027"/>
                </a:lnTo>
                <a:lnTo>
                  <a:pt x="13718" y="1129"/>
                </a:lnTo>
                <a:lnTo>
                  <a:pt x="13671" y="1232"/>
                </a:lnTo>
                <a:lnTo>
                  <a:pt x="13682" y="1271"/>
                </a:lnTo>
                <a:lnTo>
                  <a:pt x="13734" y="1364"/>
                </a:lnTo>
                <a:lnTo>
                  <a:pt x="13734" y="1415"/>
                </a:lnTo>
                <a:lnTo>
                  <a:pt x="13791" y="1425"/>
                </a:lnTo>
                <a:lnTo>
                  <a:pt x="13800" y="1447"/>
                </a:lnTo>
                <a:lnTo>
                  <a:pt x="13863" y="1508"/>
                </a:lnTo>
                <a:lnTo>
                  <a:pt x="13852" y="1569"/>
                </a:lnTo>
                <a:lnTo>
                  <a:pt x="13656" y="1437"/>
                </a:lnTo>
                <a:lnTo>
                  <a:pt x="13583" y="1405"/>
                </a:lnTo>
                <a:lnTo>
                  <a:pt x="13444" y="1373"/>
                </a:lnTo>
                <a:lnTo>
                  <a:pt x="13433" y="1415"/>
                </a:lnTo>
                <a:lnTo>
                  <a:pt x="13496" y="1476"/>
                </a:lnTo>
                <a:lnTo>
                  <a:pt x="13463" y="1550"/>
                </a:lnTo>
                <a:lnTo>
                  <a:pt x="13397" y="1476"/>
                </a:lnTo>
                <a:lnTo>
                  <a:pt x="13345" y="1527"/>
                </a:lnTo>
                <a:lnTo>
                  <a:pt x="13263" y="1527"/>
                </a:lnTo>
                <a:lnTo>
                  <a:pt x="13241" y="1569"/>
                </a:lnTo>
                <a:lnTo>
                  <a:pt x="13185" y="1559"/>
                </a:lnTo>
                <a:lnTo>
                  <a:pt x="13211" y="1489"/>
                </a:lnTo>
                <a:lnTo>
                  <a:pt x="13173" y="1476"/>
                </a:lnTo>
                <a:lnTo>
                  <a:pt x="13039" y="1579"/>
                </a:lnTo>
                <a:lnTo>
                  <a:pt x="12956" y="1630"/>
                </a:lnTo>
                <a:lnTo>
                  <a:pt x="12961" y="1704"/>
                </a:lnTo>
                <a:lnTo>
                  <a:pt x="12893" y="1723"/>
                </a:lnTo>
                <a:lnTo>
                  <a:pt x="12853" y="1681"/>
                </a:lnTo>
                <a:lnTo>
                  <a:pt x="12841" y="1620"/>
                </a:lnTo>
                <a:lnTo>
                  <a:pt x="12893" y="1611"/>
                </a:lnTo>
                <a:lnTo>
                  <a:pt x="12858" y="1550"/>
                </a:lnTo>
                <a:lnTo>
                  <a:pt x="12728" y="1508"/>
                </a:lnTo>
                <a:lnTo>
                  <a:pt x="12775" y="1579"/>
                </a:lnTo>
                <a:lnTo>
                  <a:pt x="12764" y="1652"/>
                </a:lnTo>
                <a:lnTo>
                  <a:pt x="12816" y="1723"/>
                </a:lnTo>
                <a:lnTo>
                  <a:pt x="12806" y="1806"/>
                </a:lnTo>
                <a:lnTo>
                  <a:pt x="12754" y="1765"/>
                </a:lnTo>
                <a:lnTo>
                  <a:pt x="12712" y="1755"/>
                </a:lnTo>
                <a:lnTo>
                  <a:pt x="12624" y="1867"/>
                </a:lnTo>
                <a:lnTo>
                  <a:pt x="12671" y="1960"/>
                </a:lnTo>
                <a:lnTo>
                  <a:pt x="12634" y="1989"/>
                </a:lnTo>
                <a:lnTo>
                  <a:pt x="12511" y="1919"/>
                </a:lnTo>
                <a:lnTo>
                  <a:pt x="12485" y="1960"/>
                </a:lnTo>
                <a:lnTo>
                  <a:pt x="12521" y="2012"/>
                </a:lnTo>
                <a:lnTo>
                  <a:pt x="12526" y="2073"/>
                </a:lnTo>
                <a:lnTo>
                  <a:pt x="12485" y="2041"/>
                </a:lnTo>
                <a:lnTo>
                  <a:pt x="12417" y="2002"/>
                </a:lnTo>
                <a:lnTo>
                  <a:pt x="12386" y="1826"/>
                </a:lnTo>
                <a:lnTo>
                  <a:pt x="12297" y="1745"/>
                </a:lnTo>
                <a:lnTo>
                  <a:pt x="12330" y="1733"/>
                </a:lnTo>
                <a:lnTo>
                  <a:pt x="12547" y="1826"/>
                </a:lnTo>
                <a:lnTo>
                  <a:pt x="12615" y="1797"/>
                </a:lnTo>
                <a:lnTo>
                  <a:pt x="12655" y="1733"/>
                </a:lnTo>
                <a:lnTo>
                  <a:pt x="12641" y="1652"/>
                </a:lnTo>
                <a:lnTo>
                  <a:pt x="12599" y="1601"/>
                </a:lnTo>
                <a:lnTo>
                  <a:pt x="12407" y="1466"/>
                </a:lnTo>
                <a:lnTo>
                  <a:pt x="12283" y="1437"/>
                </a:lnTo>
                <a:lnTo>
                  <a:pt x="12200" y="1364"/>
                </a:lnTo>
                <a:lnTo>
                  <a:pt x="12158" y="1405"/>
                </a:lnTo>
                <a:lnTo>
                  <a:pt x="12101" y="1335"/>
                </a:lnTo>
                <a:lnTo>
                  <a:pt x="12153" y="1303"/>
                </a:lnTo>
                <a:lnTo>
                  <a:pt x="12007" y="1219"/>
                </a:lnTo>
                <a:lnTo>
                  <a:pt x="11934" y="1242"/>
                </a:lnTo>
                <a:lnTo>
                  <a:pt x="11857" y="1242"/>
                </a:lnTo>
                <a:lnTo>
                  <a:pt x="11800" y="1335"/>
                </a:lnTo>
                <a:lnTo>
                  <a:pt x="11727" y="1322"/>
                </a:lnTo>
                <a:lnTo>
                  <a:pt x="11635" y="1373"/>
                </a:lnTo>
                <a:lnTo>
                  <a:pt x="11526" y="1518"/>
                </a:lnTo>
                <a:lnTo>
                  <a:pt x="11458" y="1611"/>
                </a:lnTo>
                <a:lnTo>
                  <a:pt x="11364" y="1835"/>
                </a:lnTo>
                <a:lnTo>
                  <a:pt x="11287" y="2002"/>
                </a:lnTo>
                <a:lnTo>
                  <a:pt x="11199" y="2124"/>
                </a:lnTo>
                <a:lnTo>
                  <a:pt x="11079" y="2227"/>
                </a:lnTo>
                <a:lnTo>
                  <a:pt x="11039" y="2310"/>
                </a:lnTo>
                <a:lnTo>
                  <a:pt x="11060" y="2596"/>
                </a:lnTo>
                <a:lnTo>
                  <a:pt x="11079" y="2730"/>
                </a:lnTo>
                <a:lnTo>
                  <a:pt x="11147" y="2791"/>
                </a:lnTo>
                <a:lnTo>
                  <a:pt x="11183" y="2782"/>
                </a:lnTo>
                <a:lnTo>
                  <a:pt x="11277" y="2637"/>
                </a:lnTo>
                <a:lnTo>
                  <a:pt x="11313" y="2721"/>
                </a:lnTo>
                <a:lnTo>
                  <a:pt x="11360" y="2894"/>
                </a:lnTo>
                <a:lnTo>
                  <a:pt x="11407" y="3039"/>
                </a:lnTo>
                <a:lnTo>
                  <a:pt x="11410" y="3055"/>
                </a:lnTo>
                <a:lnTo>
                  <a:pt x="11350" y="3090"/>
                </a:lnTo>
                <a:lnTo>
                  <a:pt x="11360" y="3141"/>
                </a:lnTo>
                <a:lnTo>
                  <a:pt x="11411" y="3212"/>
                </a:lnTo>
                <a:lnTo>
                  <a:pt x="11426" y="3154"/>
                </a:lnTo>
                <a:lnTo>
                  <a:pt x="11428" y="3160"/>
                </a:lnTo>
                <a:lnTo>
                  <a:pt x="11484" y="3151"/>
                </a:lnTo>
                <a:lnTo>
                  <a:pt x="11510" y="3048"/>
                </a:lnTo>
                <a:lnTo>
                  <a:pt x="11572" y="3058"/>
                </a:lnTo>
                <a:lnTo>
                  <a:pt x="11593" y="2936"/>
                </a:lnTo>
                <a:lnTo>
                  <a:pt x="11598" y="2721"/>
                </a:lnTo>
                <a:lnTo>
                  <a:pt x="11645" y="2689"/>
                </a:lnTo>
                <a:lnTo>
                  <a:pt x="11682" y="2544"/>
                </a:lnTo>
                <a:lnTo>
                  <a:pt x="11630" y="2474"/>
                </a:lnTo>
                <a:lnTo>
                  <a:pt x="11588" y="2390"/>
                </a:lnTo>
                <a:lnTo>
                  <a:pt x="11609" y="2217"/>
                </a:lnTo>
                <a:lnTo>
                  <a:pt x="11692" y="2114"/>
                </a:lnTo>
                <a:lnTo>
                  <a:pt x="11760" y="2021"/>
                </a:lnTo>
                <a:lnTo>
                  <a:pt x="11743" y="1951"/>
                </a:lnTo>
                <a:lnTo>
                  <a:pt x="11779" y="1867"/>
                </a:lnTo>
                <a:lnTo>
                  <a:pt x="11857" y="1835"/>
                </a:lnTo>
                <a:lnTo>
                  <a:pt x="11925" y="1887"/>
                </a:lnTo>
                <a:lnTo>
                  <a:pt x="11934" y="1938"/>
                </a:lnTo>
                <a:lnTo>
                  <a:pt x="11909" y="1960"/>
                </a:lnTo>
                <a:lnTo>
                  <a:pt x="11816" y="2092"/>
                </a:lnTo>
                <a:lnTo>
                  <a:pt x="11779" y="2166"/>
                </a:lnTo>
                <a:lnTo>
                  <a:pt x="11764" y="2236"/>
                </a:lnTo>
                <a:lnTo>
                  <a:pt x="11795" y="2349"/>
                </a:lnTo>
                <a:lnTo>
                  <a:pt x="11795" y="2474"/>
                </a:lnTo>
                <a:lnTo>
                  <a:pt x="11847" y="2516"/>
                </a:lnTo>
                <a:lnTo>
                  <a:pt x="11883" y="2586"/>
                </a:lnTo>
                <a:lnTo>
                  <a:pt x="11960" y="2554"/>
                </a:lnTo>
                <a:lnTo>
                  <a:pt x="12045" y="2516"/>
                </a:lnTo>
                <a:lnTo>
                  <a:pt x="12132" y="2503"/>
                </a:lnTo>
                <a:lnTo>
                  <a:pt x="12189" y="2567"/>
                </a:lnTo>
                <a:lnTo>
                  <a:pt x="12142" y="2637"/>
                </a:lnTo>
                <a:lnTo>
                  <a:pt x="12090" y="2637"/>
                </a:lnTo>
                <a:lnTo>
                  <a:pt x="12033" y="2618"/>
                </a:lnTo>
                <a:lnTo>
                  <a:pt x="11972" y="2637"/>
                </a:lnTo>
                <a:lnTo>
                  <a:pt x="11915" y="2670"/>
                </a:lnTo>
                <a:lnTo>
                  <a:pt x="11925" y="2740"/>
                </a:lnTo>
                <a:lnTo>
                  <a:pt x="11960" y="2782"/>
                </a:lnTo>
                <a:lnTo>
                  <a:pt x="11977" y="2759"/>
                </a:lnTo>
                <a:lnTo>
                  <a:pt x="11977" y="2833"/>
                </a:lnTo>
                <a:lnTo>
                  <a:pt x="11977" y="2926"/>
                </a:lnTo>
                <a:lnTo>
                  <a:pt x="11934" y="2926"/>
                </a:lnTo>
                <a:lnTo>
                  <a:pt x="11889" y="2833"/>
                </a:lnTo>
                <a:lnTo>
                  <a:pt x="11847" y="2875"/>
                </a:lnTo>
                <a:lnTo>
                  <a:pt x="11826" y="2955"/>
                </a:lnTo>
                <a:lnTo>
                  <a:pt x="11831" y="3048"/>
                </a:lnTo>
                <a:lnTo>
                  <a:pt x="11852" y="3151"/>
                </a:lnTo>
                <a:lnTo>
                  <a:pt x="11785" y="3193"/>
                </a:lnTo>
                <a:lnTo>
                  <a:pt x="11774" y="3253"/>
                </a:lnTo>
                <a:lnTo>
                  <a:pt x="11727" y="3253"/>
                </a:lnTo>
                <a:lnTo>
                  <a:pt x="11722" y="3221"/>
                </a:lnTo>
                <a:lnTo>
                  <a:pt x="11671" y="3202"/>
                </a:lnTo>
                <a:lnTo>
                  <a:pt x="11609" y="3244"/>
                </a:lnTo>
                <a:lnTo>
                  <a:pt x="11531" y="3305"/>
                </a:lnTo>
                <a:lnTo>
                  <a:pt x="11500" y="3347"/>
                </a:lnTo>
                <a:lnTo>
                  <a:pt x="11475" y="3305"/>
                </a:lnTo>
                <a:lnTo>
                  <a:pt x="11411" y="3253"/>
                </a:lnTo>
                <a:lnTo>
                  <a:pt x="11385" y="3286"/>
                </a:lnTo>
                <a:lnTo>
                  <a:pt x="11334" y="3305"/>
                </a:lnTo>
                <a:lnTo>
                  <a:pt x="11334" y="3263"/>
                </a:lnTo>
                <a:lnTo>
                  <a:pt x="11282" y="3234"/>
                </a:lnTo>
                <a:lnTo>
                  <a:pt x="11282" y="3183"/>
                </a:lnTo>
                <a:lnTo>
                  <a:pt x="11267" y="3119"/>
                </a:lnTo>
                <a:lnTo>
                  <a:pt x="11298" y="3029"/>
                </a:lnTo>
                <a:lnTo>
                  <a:pt x="11313" y="3039"/>
                </a:lnTo>
                <a:lnTo>
                  <a:pt x="11324" y="2987"/>
                </a:lnTo>
                <a:lnTo>
                  <a:pt x="11298" y="2965"/>
                </a:lnTo>
                <a:lnTo>
                  <a:pt x="11293" y="2936"/>
                </a:lnTo>
                <a:lnTo>
                  <a:pt x="11308" y="2894"/>
                </a:lnTo>
                <a:lnTo>
                  <a:pt x="11308" y="2833"/>
                </a:lnTo>
                <a:lnTo>
                  <a:pt x="11272" y="2862"/>
                </a:lnTo>
                <a:lnTo>
                  <a:pt x="11256" y="2894"/>
                </a:lnTo>
                <a:lnTo>
                  <a:pt x="11215" y="2904"/>
                </a:lnTo>
                <a:lnTo>
                  <a:pt x="11199" y="2945"/>
                </a:lnTo>
                <a:lnTo>
                  <a:pt x="11194" y="2978"/>
                </a:lnTo>
                <a:lnTo>
                  <a:pt x="11199" y="3109"/>
                </a:lnTo>
                <a:lnTo>
                  <a:pt x="11220" y="3183"/>
                </a:lnTo>
                <a:lnTo>
                  <a:pt x="11225" y="3253"/>
                </a:lnTo>
                <a:lnTo>
                  <a:pt x="11241" y="3305"/>
                </a:lnTo>
                <a:lnTo>
                  <a:pt x="11209" y="3366"/>
                </a:lnTo>
                <a:lnTo>
                  <a:pt x="11199" y="3337"/>
                </a:lnTo>
                <a:lnTo>
                  <a:pt x="11157" y="3347"/>
                </a:lnTo>
                <a:lnTo>
                  <a:pt x="11147" y="3375"/>
                </a:lnTo>
                <a:lnTo>
                  <a:pt x="11105" y="3375"/>
                </a:lnTo>
                <a:lnTo>
                  <a:pt x="11039" y="3427"/>
                </a:lnTo>
                <a:lnTo>
                  <a:pt x="10997" y="3622"/>
                </a:lnTo>
                <a:lnTo>
                  <a:pt x="10971" y="3655"/>
                </a:lnTo>
                <a:lnTo>
                  <a:pt x="10930" y="3683"/>
                </a:lnTo>
                <a:lnTo>
                  <a:pt x="10883" y="3716"/>
                </a:lnTo>
                <a:lnTo>
                  <a:pt x="10867" y="3818"/>
                </a:lnTo>
                <a:lnTo>
                  <a:pt x="10743" y="3921"/>
                </a:lnTo>
                <a:lnTo>
                  <a:pt x="10691" y="3860"/>
                </a:lnTo>
                <a:lnTo>
                  <a:pt x="10707" y="4014"/>
                </a:lnTo>
                <a:lnTo>
                  <a:pt x="10619" y="3982"/>
                </a:lnTo>
                <a:lnTo>
                  <a:pt x="10551" y="4014"/>
                </a:lnTo>
                <a:lnTo>
                  <a:pt x="10556" y="4107"/>
                </a:lnTo>
                <a:lnTo>
                  <a:pt x="10639" y="4158"/>
                </a:lnTo>
                <a:lnTo>
                  <a:pt x="10681" y="4229"/>
                </a:lnTo>
                <a:lnTo>
                  <a:pt x="10738" y="4383"/>
                </a:lnTo>
                <a:lnTo>
                  <a:pt x="10728" y="4649"/>
                </a:lnTo>
                <a:lnTo>
                  <a:pt x="10697" y="4733"/>
                </a:lnTo>
                <a:lnTo>
                  <a:pt x="10608" y="4733"/>
                </a:lnTo>
                <a:lnTo>
                  <a:pt x="10561" y="4742"/>
                </a:lnTo>
                <a:lnTo>
                  <a:pt x="10504" y="4723"/>
                </a:lnTo>
                <a:lnTo>
                  <a:pt x="10432" y="4723"/>
                </a:lnTo>
                <a:lnTo>
                  <a:pt x="10365" y="4701"/>
                </a:lnTo>
                <a:lnTo>
                  <a:pt x="10287" y="4794"/>
                </a:lnTo>
                <a:lnTo>
                  <a:pt x="10308" y="4855"/>
                </a:lnTo>
                <a:lnTo>
                  <a:pt x="10302" y="4948"/>
                </a:lnTo>
                <a:lnTo>
                  <a:pt x="10302" y="4989"/>
                </a:lnTo>
                <a:lnTo>
                  <a:pt x="10313" y="5041"/>
                </a:lnTo>
                <a:lnTo>
                  <a:pt x="10313" y="5102"/>
                </a:lnTo>
                <a:lnTo>
                  <a:pt x="10297" y="5185"/>
                </a:lnTo>
                <a:lnTo>
                  <a:pt x="10292" y="5236"/>
                </a:lnTo>
                <a:lnTo>
                  <a:pt x="10271" y="5288"/>
                </a:lnTo>
                <a:lnTo>
                  <a:pt x="10266" y="5378"/>
                </a:lnTo>
                <a:lnTo>
                  <a:pt x="10276" y="5429"/>
                </a:lnTo>
                <a:lnTo>
                  <a:pt x="10302" y="5442"/>
                </a:lnTo>
                <a:lnTo>
                  <a:pt x="10308" y="5522"/>
                </a:lnTo>
                <a:lnTo>
                  <a:pt x="10297" y="5625"/>
                </a:lnTo>
                <a:lnTo>
                  <a:pt x="10328" y="5615"/>
                </a:lnTo>
                <a:lnTo>
                  <a:pt x="10360" y="5634"/>
                </a:lnTo>
                <a:lnTo>
                  <a:pt x="10380" y="5605"/>
                </a:lnTo>
                <a:lnTo>
                  <a:pt x="10432" y="5625"/>
                </a:lnTo>
                <a:lnTo>
                  <a:pt x="10448" y="5708"/>
                </a:lnTo>
                <a:lnTo>
                  <a:pt x="10469" y="5750"/>
                </a:lnTo>
                <a:lnTo>
                  <a:pt x="10470" y="5750"/>
                </a:lnTo>
                <a:lnTo>
                  <a:pt x="10453" y="5820"/>
                </a:lnTo>
                <a:lnTo>
                  <a:pt x="10412" y="5965"/>
                </a:lnTo>
                <a:lnTo>
                  <a:pt x="10370" y="6016"/>
                </a:lnTo>
                <a:lnTo>
                  <a:pt x="10313" y="6077"/>
                </a:lnTo>
                <a:lnTo>
                  <a:pt x="10276" y="6170"/>
                </a:lnTo>
                <a:lnTo>
                  <a:pt x="10266" y="6241"/>
                </a:lnTo>
                <a:lnTo>
                  <a:pt x="10240" y="6353"/>
                </a:lnTo>
                <a:lnTo>
                  <a:pt x="10250" y="6520"/>
                </a:lnTo>
                <a:lnTo>
                  <a:pt x="10198" y="6632"/>
                </a:lnTo>
                <a:lnTo>
                  <a:pt x="10168" y="6674"/>
                </a:lnTo>
                <a:lnTo>
                  <a:pt x="10121" y="6764"/>
                </a:lnTo>
                <a:lnTo>
                  <a:pt x="10064" y="6776"/>
                </a:lnTo>
                <a:lnTo>
                  <a:pt x="10033" y="6828"/>
                </a:lnTo>
                <a:lnTo>
                  <a:pt x="9991" y="6969"/>
                </a:lnTo>
                <a:lnTo>
                  <a:pt x="9951" y="7020"/>
                </a:lnTo>
                <a:lnTo>
                  <a:pt x="9929" y="7104"/>
                </a:lnTo>
                <a:lnTo>
                  <a:pt x="9929" y="7174"/>
                </a:lnTo>
                <a:lnTo>
                  <a:pt x="9913" y="7258"/>
                </a:lnTo>
                <a:lnTo>
                  <a:pt x="9894" y="7277"/>
                </a:lnTo>
                <a:lnTo>
                  <a:pt x="9857" y="7360"/>
                </a:lnTo>
                <a:lnTo>
                  <a:pt x="9836" y="7453"/>
                </a:lnTo>
                <a:lnTo>
                  <a:pt x="9842" y="7495"/>
                </a:lnTo>
                <a:lnTo>
                  <a:pt x="9821" y="7566"/>
                </a:lnTo>
                <a:lnTo>
                  <a:pt x="9795" y="7607"/>
                </a:lnTo>
                <a:lnTo>
                  <a:pt x="9790" y="7668"/>
                </a:lnTo>
                <a:lnTo>
                  <a:pt x="9784" y="7729"/>
                </a:lnTo>
                <a:lnTo>
                  <a:pt x="9816" y="7790"/>
                </a:lnTo>
                <a:lnTo>
                  <a:pt x="9831" y="7855"/>
                </a:lnTo>
                <a:lnTo>
                  <a:pt x="9826" y="7925"/>
                </a:lnTo>
                <a:lnTo>
                  <a:pt x="9831" y="7996"/>
                </a:lnTo>
                <a:lnTo>
                  <a:pt x="9836" y="8130"/>
                </a:lnTo>
                <a:lnTo>
                  <a:pt x="9826" y="8252"/>
                </a:lnTo>
                <a:lnTo>
                  <a:pt x="9810" y="8326"/>
                </a:lnTo>
                <a:lnTo>
                  <a:pt x="9816" y="8397"/>
                </a:lnTo>
                <a:lnTo>
                  <a:pt x="9800" y="8471"/>
                </a:lnTo>
                <a:lnTo>
                  <a:pt x="9769" y="8560"/>
                </a:lnTo>
                <a:lnTo>
                  <a:pt x="9743" y="8593"/>
                </a:lnTo>
                <a:lnTo>
                  <a:pt x="9774" y="8644"/>
                </a:lnTo>
                <a:lnTo>
                  <a:pt x="9800" y="8747"/>
                </a:lnTo>
                <a:lnTo>
                  <a:pt x="9790" y="8807"/>
                </a:lnTo>
                <a:lnTo>
                  <a:pt x="9800" y="8910"/>
                </a:lnTo>
                <a:lnTo>
                  <a:pt x="9805" y="8942"/>
                </a:lnTo>
                <a:lnTo>
                  <a:pt x="9826" y="8971"/>
                </a:lnTo>
                <a:lnTo>
                  <a:pt x="9826" y="8994"/>
                </a:lnTo>
                <a:lnTo>
                  <a:pt x="9842" y="9035"/>
                </a:lnTo>
                <a:lnTo>
                  <a:pt x="9868" y="9045"/>
                </a:lnTo>
                <a:lnTo>
                  <a:pt x="9899" y="9106"/>
                </a:lnTo>
                <a:lnTo>
                  <a:pt x="9913" y="9125"/>
                </a:lnTo>
                <a:lnTo>
                  <a:pt x="9925" y="9157"/>
                </a:lnTo>
                <a:lnTo>
                  <a:pt x="9929" y="9218"/>
                </a:lnTo>
                <a:lnTo>
                  <a:pt x="9946" y="9250"/>
                </a:lnTo>
                <a:lnTo>
                  <a:pt x="9960" y="9270"/>
                </a:lnTo>
                <a:lnTo>
                  <a:pt x="9981" y="9321"/>
                </a:lnTo>
                <a:lnTo>
                  <a:pt x="10007" y="9404"/>
                </a:lnTo>
                <a:lnTo>
                  <a:pt x="10012" y="9507"/>
                </a:lnTo>
                <a:lnTo>
                  <a:pt x="10023" y="9558"/>
                </a:lnTo>
                <a:lnTo>
                  <a:pt x="10054" y="9629"/>
                </a:lnTo>
                <a:lnTo>
                  <a:pt x="10095" y="9680"/>
                </a:lnTo>
                <a:lnTo>
                  <a:pt x="10111" y="9690"/>
                </a:lnTo>
                <a:lnTo>
                  <a:pt x="10153" y="9783"/>
                </a:lnTo>
                <a:lnTo>
                  <a:pt x="10205" y="9857"/>
                </a:lnTo>
                <a:lnTo>
                  <a:pt x="10261" y="9959"/>
                </a:lnTo>
                <a:lnTo>
                  <a:pt x="10323" y="10020"/>
                </a:lnTo>
                <a:lnTo>
                  <a:pt x="10339" y="10020"/>
                </a:lnTo>
                <a:lnTo>
                  <a:pt x="10349" y="10020"/>
                </a:lnTo>
                <a:lnTo>
                  <a:pt x="10412" y="9969"/>
                </a:lnTo>
                <a:lnTo>
                  <a:pt x="10453" y="9927"/>
                </a:lnTo>
                <a:lnTo>
                  <a:pt x="10525" y="9908"/>
                </a:lnTo>
                <a:lnTo>
                  <a:pt x="10561" y="9908"/>
                </a:lnTo>
                <a:lnTo>
                  <a:pt x="10603" y="9937"/>
                </a:lnTo>
                <a:lnTo>
                  <a:pt x="10629" y="9937"/>
                </a:lnTo>
                <a:lnTo>
                  <a:pt x="10681" y="9979"/>
                </a:lnTo>
                <a:lnTo>
                  <a:pt x="10754" y="9947"/>
                </a:lnTo>
                <a:lnTo>
                  <a:pt x="10789" y="9895"/>
                </a:lnTo>
                <a:lnTo>
                  <a:pt x="10883" y="9815"/>
                </a:lnTo>
                <a:lnTo>
                  <a:pt x="10930" y="9783"/>
                </a:lnTo>
                <a:lnTo>
                  <a:pt x="10982" y="9764"/>
                </a:lnTo>
                <a:lnTo>
                  <a:pt x="11034" y="9764"/>
                </a:lnTo>
                <a:lnTo>
                  <a:pt x="11079" y="9764"/>
                </a:lnTo>
                <a:lnTo>
                  <a:pt x="11121" y="9857"/>
                </a:lnTo>
                <a:lnTo>
                  <a:pt x="11143" y="9959"/>
                </a:lnTo>
                <a:lnTo>
                  <a:pt x="11173" y="10040"/>
                </a:lnTo>
                <a:lnTo>
                  <a:pt x="11220" y="10040"/>
                </a:lnTo>
                <a:lnTo>
                  <a:pt x="11241" y="10011"/>
                </a:lnTo>
                <a:lnTo>
                  <a:pt x="11261" y="10020"/>
                </a:lnTo>
                <a:lnTo>
                  <a:pt x="11324" y="9969"/>
                </a:lnTo>
                <a:lnTo>
                  <a:pt x="11324" y="10011"/>
                </a:lnTo>
                <a:lnTo>
                  <a:pt x="11339" y="10030"/>
                </a:lnTo>
                <a:lnTo>
                  <a:pt x="11350" y="10091"/>
                </a:lnTo>
                <a:lnTo>
                  <a:pt x="11376" y="10113"/>
                </a:lnTo>
                <a:lnTo>
                  <a:pt x="11402" y="10203"/>
                </a:lnTo>
                <a:lnTo>
                  <a:pt x="11390" y="10306"/>
                </a:lnTo>
                <a:lnTo>
                  <a:pt x="11371" y="10460"/>
                </a:lnTo>
                <a:lnTo>
                  <a:pt x="11381" y="10482"/>
                </a:lnTo>
                <a:lnTo>
                  <a:pt x="11371" y="10585"/>
                </a:lnTo>
                <a:lnTo>
                  <a:pt x="11355" y="10688"/>
                </a:lnTo>
                <a:lnTo>
                  <a:pt x="11339" y="10729"/>
                </a:lnTo>
                <a:lnTo>
                  <a:pt x="11339" y="10768"/>
                </a:lnTo>
                <a:lnTo>
                  <a:pt x="11376" y="10912"/>
                </a:lnTo>
                <a:lnTo>
                  <a:pt x="11416" y="11025"/>
                </a:lnTo>
                <a:lnTo>
                  <a:pt x="11479" y="11159"/>
                </a:lnTo>
                <a:lnTo>
                  <a:pt x="11531" y="11304"/>
                </a:lnTo>
                <a:lnTo>
                  <a:pt x="11546" y="11406"/>
                </a:lnTo>
                <a:lnTo>
                  <a:pt x="11557" y="11448"/>
                </a:lnTo>
                <a:lnTo>
                  <a:pt x="11552" y="11477"/>
                </a:lnTo>
                <a:lnTo>
                  <a:pt x="11583" y="11560"/>
                </a:lnTo>
                <a:lnTo>
                  <a:pt x="11593" y="11653"/>
                </a:lnTo>
                <a:lnTo>
                  <a:pt x="11609" y="11785"/>
                </a:lnTo>
                <a:lnTo>
                  <a:pt x="11588" y="11836"/>
                </a:lnTo>
                <a:lnTo>
                  <a:pt x="11583" y="11868"/>
                </a:lnTo>
                <a:lnTo>
                  <a:pt x="11598" y="11949"/>
                </a:lnTo>
                <a:lnTo>
                  <a:pt x="11614" y="12032"/>
                </a:lnTo>
                <a:lnTo>
                  <a:pt x="11630" y="12083"/>
                </a:lnTo>
                <a:lnTo>
                  <a:pt x="11635" y="12167"/>
                </a:lnTo>
                <a:lnTo>
                  <a:pt x="11630" y="12270"/>
                </a:lnTo>
                <a:lnTo>
                  <a:pt x="11609" y="12330"/>
                </a:lnTo>
                <a:lnTo>
                  <a:pt x="11572" y="12424"/>
                </a:lnTo>
                <a:lnTo>
                  <a:pt x="11557" y="12475"/>
                </a:lnTo>
                <a:lnTo>
                  <a:pt x="11536" y="12597"/>
                </a:lnTo>
                <a:lnTo>
                  <a:pt x="11531" y="12658"/>
                </a:lnTo>
                <a:lnTo>
                  <a:pt x="11510" y="12783"/>
                </a:lnTo>
                <a:lnTo>
                  <a:pt x="11500" y="12905"/>
                </a:lnTo>
                <a:lnTo>
                  <a:pt x="11505" y="12988"/>
                </a:lnTo>
                <a:lnTo>
                  <a:pt x="11510" y="13091"/>
                </a:lnTo>
                <a:lnTo>
                  <a:pt x="11557" y="13222"/>
                </a:lnTo>
                <a:lnTo>
                  <a:pt x="11567" y="13306"/>
                </a:lnTo>
                <a:lnTo>
                  <a:pt x="11598" y="13470"/>
                </a:lnTo>
                <a:lnTo>
                  <a:pt x="11630" y="13582"/>
                </a:lnTo>
                <a:lnTo>
                  <a:pt x="11649" y="13633"/>
                </a:lnTo>
                <a:lnTo>
                  <a:pt x="11656" y="13707"/>
                </a:lnTo>
                <a:lnTo>
                  <a:pt x="11656" y="13871"/>
                </a:lnTo>
                <a:lnTo>
                  <a:pt x="11671" y="14076"/>
                </a:lnTo>
                <a:lnTo>
                  <a:pt x="11687" y="14179"/>
                </a:lnTo>
                <a:lnTo>
                  <a:pt x="11696" y="14310"/>
                </a:lnTo>
                <a:lnTo>
                  <a:pt x="11717" y="14413"/>
                </a:lnTo>
                <a:lnTo>
                  <a:pt x="11760" y="14516"/>
                </a:lnTo>
                <a:lnTo>
                  <a:pt x="11795" y="14692"/>
                </a:lnTo>
                <a:lnTo>
                  <a:pt x="11821" y="14804"/>
                </a:lnTo>
                <a:lnTo>
                  <a:pt x="11842" y="14917"/>
                </a:lnTo>
                <a:lnTo>
                  <a:pt x="11842" y="15019"/>
                </a:lnTo>
                <a:lnTo>
                  <a:pt x="11821" y="15042"/>
                </a:lnTo>
                <a:lnTo>
                  <a:pt x="11837" y="15132"/>
                </a:lnTo>
                <a:lnTo>
                  <a:pt x="11831" y="15215"/>
                </a:lnTo>
                <a:lnTo>
                  <a:pt x="11837" y="15257"/>
                </a:lnTo>
                <a:lnTo>
                  <a:pt x="11842" y="15234"/>
                </a:lnTo>
                <a:lnTo>
                  <a:pt x="11863" y="15298"/>
                </a:lnTo>
                <a:lnTo>
                  <a:pt x="11883" y="15298"/>
                </a:lnTo>
                <a:lnTo>
                  <a:pt x="11904" y="15350"/>
                </a:lnTo>
                <a:lnTo>
                  <a:pt x="11930" y="15350"/>
                </a:lnTo>
                <a:lnTo>
                  <a:pt x="11967" y="15298"/>
                </a:lnTo>
                <a:lnTo>
                  <a:pt x="12019" y="15276"/>
                </a:lnTo>
                <a:lnTo>
                  <a:pt x="12080" y="15225"/>
                </a:lnTo>
                <a:lnTo>
                  <a:pt x="12106" y="15234"/>
                </a:lnTo>
                <a:lnTo>
                  <a:pt x="12142" y="15215"/>
                </a:lnTo>
                <a:lnTo>
                  <a:pt x="12205" y="15247"/>
                </a:lnTo>
                <a:lnTo>
                  <a:pt x="12236" y="15215"/>
                </a:lnTo>
                <a:lnTo>
                  <a:pt x="12271" y="15234"/>
                </a:lnTo>
                <a:lnTo>
                  <a:pt x="12283" y="15196"/>
                </a:lnTo>
                <a:lnTo>
                  <a:pt x="12313" y="15183"/>
                </a:lnTo>
                <a:lnTo>
                  <a:pt x="12375" y="15132"/>
                </a:lnTo>
                <a:lnTo>
                  <a:pt x="12422" y="15071"/>
                </a:lnTo>
                <a:lnTo>
                  <a:pt x="12469" y="14990"/>
                </a:lnTo>
                <a:lnTo>
                  <a:pt x="12542" y="14846"/>
                </a:lnTo>
                <a:lnTo>
                  <a:pt x="12577" y="14743"/>
                </a:lnTo>
                <a:lnTo>
                  <a:pt x="12599" y="14670"/>
                </a:lnTo>
                <a:lnTo>
                  <a:pt x="12624" y="14599"/>
                </a:lnTo>
                <a:lnTo>
                  <a:pt x="12634" y="14580"/>
                </a:lnTo>
                <a:lnTo>
                  <a:pt x="12676" y="14506"/>
                </a:lnTo>
                <a:lnTo>
                  <a:pt x="12692" y="14445"/>
                </a:lnTo>
                <a:lnTo>
                  <a:pt x="12702" y="14333"/>
                </a:lnTo>
                <a:lnTo>
                  <a:pt x="12723" y="14230"/>
                </a:lnTo>
                <a:lnTo>
                  <a:pt x="12728" y="14156"/>
                </a:lnTo>
                <a:lnTo>
                  <a:pt x="12712" y="14147"/>
                </a:lnTo>
                <a:lnTo>
                  <a:pt x="12707" y="14086"/>
                </a:lnTo>
                <a:lnTo>
                  <a:pt x="12733" y="14034"/>
                </a:lnTo>
                <a:lnTo>
                  <a:pt x="12806" y="13964"/>
                </a:lnTo>
                <a:lnTo>
                  <a:pt x="12858" y="13922"/>
                </a:lnTo>
                <a:lnTo>
                  <a:pt x="12884" y="13871"/>
                </a:lnTo>
                <a:lnTo>
                  <a:pt x="12893" y="13810"/>
                </a:lnTo>
                <a:lnTo>
                  <a:pt x="12879" y="13787"/>
                </a:lnTo>
                <a:lnTo>
                  <a:pt x="12888" y="13726"/>
                </a:lnTo>
                <a:lnTo>
                  <a:pt x="12893" y="13591"/>
                </a:lnTo>
                <a:lnTo>
                  <a:pt x="12884" y="13604"/>
                </a:lnTo>
                <a:lnTo>
                  <a:pt x="12884" y="13563"/>
                </a:lnTo>
                <a:lnTo>
                  <a:pt x="12874" y="13479"/>
                </a:lnTo>
                <a:lnTo>
                  <a:pt x="12848" y="13376"/>
                </a:lnTo>
                <a:lnTo>
                  <a:pt x="12853" y="13283"/>
                </a:lnTo>
                <a:lnTo>
                  <a:pt x="12879" y="13255"/>
                </a:lnTo>
                <a:lnTo>
                  <a:pt x="12926" y="13161"/>
                </a:lnTo>
                <a:lnTo>
                  <a:pt x="12952" y="13142"/>
                </a:lnTo>
                <a:lnTo>
                  <a:pt x="13023" y="12998"/>
                </a:lnTo>
                <a:lnTo>
                  <a:pt x="13091" y="12937"/>
                </a:lnTo>
                <a:lnTo>
                  <a:pt x="13148" y="12886"/>
                </a:lnTo>
                <a:lnTo>
                  <a:pt x="13190" y="12802"/>
                </a:lnTo>
                <a:lnTo>
                  <a:pt x="13216" y="12709"/>
                </a:lnTo>
                <a:lnTo>
                  <a:pt x="13237" y="12616"/>
                </a:lnTo>
                <a:lnTo>
                  <a:pt x="13225" y="12555"/>
                </a:lnTo>
                <a:lnTo>
                  <a:pt x="13225" y="12340"/>
                </a:lnTo>
                <a:lnTo>
                  <a:pt x="13220" y="12218"/>
                </a:lnTo>
                <a:lnTo>
                  <a:pt x="13225" y="12083"/>
                </a:lnTo>
                <a:lnTo>
                  <a:pt x="13216" y="12022"/>
                </a:lnTo>
                <a:lnTo>
                  <a:pt x="13195" y="11990"/>
                </a:lnTo>
                <a:lnTo>
                  <a:pt x="13173" y="11859"/>
                </a:lnTo>
                <a:lnTo>
                  <a:pt x="13152" y="11775"/>
                </a:lnTo>
                <a:lnTo>
                  <a:pt x="13159" y="11714"/>
                </a:lnTo>
                <a:lnTo>
                  <a:pt x="13152" y="11673"/>
                </a:lnTo>
                <a:lnTo>
                  <a:pt x="13169" y="11589"/>
                </a:lnTo>
                <a:lnTo>
                  <a:pt x="13169" y="11560"/>
                </a:lnTo>
                <a:lnTo>
                  <a:pt x="13133" y="11509"/>
                </a:lnTo>
                <a:lnTo>
                  <a:pt x="13126" y="11426"/>
                </a:lnTo>
                <a:lnTo>
                  <a:pt x="13159" y="11262"/>
                </a:lnTo>
                <a:lnTo>
                  <a:pt x="13185" y="11220"/>
                </a:lnTo>
                <a:lnTo>
                  <a:pt x="13195" y="11127"/>
                </a:lnTo>
                <a:lnTo>
                  <a:pt x="13216" y="11076"/>
                </a:lnTo>
                <a:lnTo>
                  <a:pt x="13225" y="10986"/>
                </a:lnTo>
                <a:lnTo>
                  <a:pt x="13246" y="10973"/>
                </a:lnTo>
                <a:lnTo>
                  <a:pt x="13263" y="10912"/>
                </a:lnTo>
                <a:lnTo>
                  <a:pt x="13303" y="10861"/>
                </a:lnTo>
                <a:lnTo>
                  <a:pt x="13319" y="10832"/>
                </a:lnTo>
                <a:lnTo>
                  <a:pt x="13334" y="10758"/>
                </a:lnTo>
                <a:lnTo>
                  <a:pt x="13402" y="10595"/>
                </a:lnTo>
                <a:lnTo>
                  <a:pt x="13458" y="10492"/>
                </a:lnTo>
                <a:lnTo>
                  <a:pt x="13548" y="10357"/>
                </a:lnTo>
                <a:lnTo>
                  <a:pt x="13609" y="10245"/>
                </a:lnTo>
                <a:lnTo>
                  <a:pt x="13677" y="10062"/>
                </a:lnTo>
                <a:lnTo>
                  <a:pt x="13729" y="9908"/>
                </a:lnTo>
                <a:lnTo>
                  <a:pt x="13781" y="9712"/>
                </a:lnTo>
                <a:lnTo>
                  <a:pt x="13816" y="9536"/>
                </a:lnTo>
                <a:lnTo>
                  <a:pt x="13842" y="9382"/>
                </a:lnTo>
                <a:lnTo>
                  <a:pt x="13859" y="9241"/>
                </a:lnTo>
                <a:lnTo>
                  <a:pt x="13868" y="9189"/>
                </a:lnTo>
                <a:lnTo>
                  <a:pt x="13868" y="9116"/>
                </a:lnTo>
                <a:lnTo>
                  <a:pt x="13873" y="9035"/>
                </a:lnTo>
                <a:lnTo>
                  <a:pt x="13873" y="8994"/>
                </a:lnTo>
                <a:lnTo>
                  <a:pt x="13852" y="8994"/>
                </a:lnTo>
                <a:lnTo>
                  <a:pt x="13826" y="9045"/>
                </a:lnTo>
                <a:lnTo>
                  <a:pt x="13795" y="9055"/>
                </a:lnTo>
                <a:lnTo>
                  <a:pt x="13769" y="9074"/>
                </a:lnTo>
                <a:lnTo>
                  <a:pt x="13748" y="9074"/>
                </a:lnTo>
                <a:lnTo>
                  <a:pt x="13713" y="9074"/>
                </a:lnTo>
                <a:lnTo>
                  <a:pt x="13692" y="9096"/>
                </a:lnTo>
                <a:lnTo>
                  <a:pt x="13661" y="9106"/>
                </a:lnTo>
                <a:lnTo>
                  <a:pt x="13609" y="9148"/>
                </a:lnTo>
                <a:lnTo>
                  <a:pt x="13541" y="9167"/>
                </a:lnTo>
                <a:lnTo>
                  <a:pt x="13484" y="9199"/>
                </a:lnTo>
                <a:lnTo>
                  <a:pt x="13454" y="9199"/>
                </a:lnTo>
                <a:lnTo>
                  <a:pt x="13428" y="9138"/>
                </a:lnTo>
                <a:lnTo>
                  <a:pt x="13418" y="9087"/>
                </a:lnTo>
                <a:lnTo>
                  <a:pt x="13397" y="9064"/>
                </a:lnTo>
                <a:lnTo>
                  <a:pt x="13371" y="9022"/>
                </a:lnTo>
                <a:lnTo>
                  <a:pt x="13407" y="8994"/>
                </a:lnTo>
                <a:lnTo>
                  <a:pt x="13407" y="8933"/>
                </a:lnTo>
                <a:lnTo>
                  <a:pt x="13392" y="8891"/>
                </a:lnTo>
                <a:lnTo>
                  <a:pt x="13360" y="8849"/>
                </a:lnTo>
                <a:lnTo>
                  <a:pt x="13340" y="8798"/>
                </a:lnTo>
                <a:lnTo>
                  <a:pt x="13303" y="8714"/>
                </a:lnTo>
                <a:lnTo>
                  <a:pt x="13267" y="8634"/>
                </a:lnTo>
                <a:lnTo>
                  <a:pt x="13185" y="8499"/>
                </a:lnTo>
                <a:lnTo>
                  <a:pt x="13148" y="8439"/>
                </a:lnTo>
                <a:lnTo>
                  <a:pt x="13126" y="8317"/>
                </a:lnTo>
                <a:lnTo>
                  <a:pt x="13086" y="8163"/>
                </a:lnTo>
                <a:lnTo>
                  <a:pt x="13049" y="8111"/>
                </a:lnTo>
                <a:lnTo>
                  <a:pt x="13023" y="8079"/>
                </a:lnTo>
                <a:lnTo>
                  <a:pt x="12997" y="7916"/>
                </a:lnTo>
                <a:lnTo>
                  <a:pt x="12987" y="7771"/>
                </a:lnTo>
                <a:lnTo>
                  <a:pt x="12997" y="7752"/>
                </a:lnTo>
                <a:lnTo>
                  <a:pt x="12977" y="7617"/>
                </a:lnTo>
                <a:lnTo>
                  <a:pt x="12966" y="7585"/>
                </a:lnTo>
                <a:lnTo>
                  <a:pt x="12893" y="7463"/>
                </a:lnTo>
                <a:lnTo>
                  <a:pt x="12888" y="7370"/>
                </a:lnTo>
                <a:lnTo>
                  <a:pt x="12900" y="7351"/>
                </a:lnTo>
                <a:lnTo>
                  <a:pt x="12841" y="7197"/>
                </a:lnTo>
                <a:lnTo>
                  <a:pt x="12822" y="7123"/>
                </a:lnTo>
                <a:lnTo>
                  <a:pt x="12796" y="7052"/>
                </a:lnTo>
                <a:lnTo>
                  <a:pt x="12744" y="6837"/>
                </a:lnTo>
                <a:lnTo>
                  <a:pt x="12702" y="6703"/>
                </a:lnTo>
                <a:lnTo>
                  <a:pt x="12671" y="6558"/>
                </a:lnTo>
                <a:lnTo>
                  <a:pt x="12676" y="6549"/>
                </a:lnTo>
                <a:lnTo>
                  <a:pt x="12728" y="6744"/>
                </a:lnTo>
                <a:lnTo>
                  <a:pt x="12759" y="6805"/>
                </a:lnTo>
                <a:lnTo>
                  <a:pt x="12780" y="6847"/>
                </a:lnTo>
                <a:lnTo>
                  <a:pt x="12790" y="6828"/>
                </a:lnTo>
                <a:lnTo>
                  <a:pt x="12806" y="6754"/>
                </a:lnTo>
                <a:lnTo>
                  <a:pt x="12816" y="6651"/>
                </a:lnTo>
                <a:lnTo>
                  <a:pt x="12832" y="6600"/>
                </a:lnTo>
                <a:lnTo>
                  <a:pt x="12837" y="6622"/>
                </a:lnTo>
                <a:lnTo>
                  <a:pt x="12832" y="6674"/>
                </a:lnTo>
                <a:lnTo>
                  <a:pt x="12832" y="6725"/>
                </a:lnTo>
                <a:lnTo>
                  <a:pt x="12827" y="6796"/>
                </a:lnTo>
                <a:lnTo>
                  <a:pt x="12858" y="6796"/>
                </a:lnTo>
                <a:lnTo>
                  <a:pt x="12893" y="6889"/>
                </a:lnTo>
                <a:lnTo>
                  <a:pt x="12935" y="7001"/>
                </a:lnTo>
                <a:lnTo>
                  <a:pt x="12961" y="7104"/>
                </a:lnTo>
                <a:lnTo>
                  <a:pt x="12977" y="7113"/>
                </a:lnTo>
                <a:lnTo>
                  <a:pt x="12997" y="7187"/>
                </a:lnTo>
                <a:lnTo>
                  <a:pt x="12997" y="7216"/>
                </a:lnTo>
                <a:lnTo>
                  <a:pt x="13018" y="7299"/>
                </a:lnTo>
                <a:lnTo>
                  <a:pt x="13049" y="7328"/>
                </a:lnTo>
                <a:lnTo>
                  <a:pt x="13081" y="7380"/>
                </a:lnTo>
                <a:lnTo>
                  <a:pt x="13122" y="7534"/>
                </a:lnTo>
                <a:lnTo>
                  <a:pt x="13122" y="7617"/>
                </a:lnTo>
                <a:lnTo>
                  <a:pt x="13133" y="7710"/>
                </a:lnTo>
                <a:lnTo>
                  <a:pt x="13173" y="7842"/>
                </a:lnTo>
                <a:lnTo>
                  <a:pt x="13199" y="7864"/>
                </a:lnTo>
                <a:lnTo>
                  <a:pt x="13246" y="7957"/>
                </a:lnTo>
                <a:lnTo>
                  <a:pt x="13267" y="8070"/>
                </a:lnTo>
                <a:lnTo>
                  <a:pt x="13303" y="8182"/>
                </a:lnTo>
                <a:lnTo>
                  <a:pt x="13334" y="8233"/>
                </a:lnTo>
                <a:lnTo>
                  <a:pt x="13340" y="8284"/>
                </a:lnTo>
                <a:lnTo>
                  <a:pt x="13360" y="8326"/>
                </a:lnTo>
                <a:lnTo>
                  <a:pt x="13371" y="8387"/>
                </a:lnTo>
                <a:lnTo>
                  <a:pt x="13376" y="8448"/>
                </a:lnTo>
                <a:lnTo>
                  <a:pt x="13371" y="8480"/>
                </a:lnTo>
                <a:lnTo>
                  <a:pt x="13381" y="8541"/>
                </a:lnTo>
                <a:lnTo>
                  <a:pt x="13371" y="8551"/>
                </a:lnTo>
                <a:lnTo>
                  <a:pt x="13392" y="8602"/>
                </a:lnTo>
                <a:lnTo>
                  <a:pt x="13407" y="8705"/>
                </a:lnTo>
                <a:lnTo>
                  <a:pt x="13418" y="8747"/>
                </a:lnTo>
                <a:lnTo>
                  <a:pt x="13418" y="8817"/>
                </a:lnTo>
                <a:lnTo>
                  <a:pt x="13433" y="8901"/>
                </a:lnTo>
                <a:lnTo>
                  <a:pt x="13475" y="8910"/>
                </a:lnTo>
                <a:lnTo>
                  <a:pt x="13496" y="8891"/>
                </a:lnTo>
                <a:lnTo>
                  <a:pt x="13527" y="8891"/>
                </a:lnTo>
                <a:lnTo>
                  <a:pt x="13536" y="8859"/>
                </a:lnTo>
                <a:lnTo>
                  <a:pt x="13552" y="8849"/>
                </a:lnTo>
                <a:lnTo>
                  <a:pt x="13562" y="8807"/>
                </a:lnTo>
                <a:lnTo>
                  <a:pt x="13578" y="8798"/>
                </a:lnTo>
                <a:lnTo>
                  <a:pt x="13630" y="8788"/>
                </a:lnTo>
                <a:lnTo>
                  <a:pt x="13666" y="8756"/>
                </a:lnTo>
                <a:lnTo>
                  <a:pt x="13703" y="8695"/>
                </a:lnTo>
                <a:lnTo>
                  <a:pt x="13722" y="8705"/>
                </a:lnTo>
                <a:lnTo>
                  <a:pt x="13748" y="8695"/>
                </a:lnTo>
                <a:lnTo>
                  <a:pt x="13800" y="8602"/>
                </a:lnTo>
                <a:lnTo>
                  <a:pt x="13894" y="8541"/>
                </a:lnTo>
                <a:lnTo>
                  <a:pt x="13951" y="8480"/>
                </a:lnTo>
                <a:lnTo>
                  <a:pt x="13951" y="8429"/>
                </a:lnTo>
                <a:lnTo>
                  <a:pt x="13962" y="8368"/>
                </a:lnTo>
                <a:lnTo>
                  <a:pt x="14003" y="8326"/>
                </a:lnTo>
                <a:lnTo>
                  <a:pt x="14029" y="8317"/>
                </a:lnTo>
                <a:lnTo>
                  <a:pt x="14066" y="8275"/>
                </a:lnTo>
                <a:lnTo>
                  <a:pt x="14097" y="8284"/>
                </a:lnTo>
                <a:lnTo>
                  <a:pt x="14123" y="8243"/>
                </a:lnTo>
                <a:lnTo>
                  <a:pt x="14123" y="8191"/>
                </a:lnTo>
                <a:lnTo>
                  <a:pt x="14144" y="8163"/>
                </a:lnTo>
                <a:lnTo>
                  <a:pt x="14179" y="8163"/>
                </a:lnTo>
                <a:lnTo>
                  <a:pt x="14189" y="8130"/>
                </a:lnTo>
                <a:lnTo>
                  <a:pt x="14195" y="8070"/>
                </a:lnTo>
                <a:lnTo>
                  <a:pt x="14231" y="8018"/>
                </a:lnTo>
                <a:lnTo>
                  <a:pt x="14257" y="8018"/>
                </a:lnTo>
                <a:lnTo>
                  <a:pt x="14262" y="7996"/>
                </a:lnTo>
                <a:lnTo>
                  <a:pt x="14252" y="7906"/>
                </a:lnTo>
                <a:lnTo>
                  <a:pt x="14257" y="7832"/>
                </a:lnTo>
                <a:lnTo>
                  <a:pt x="14267" y="7803"/>
                </a:lnTo>
                <a:lnTo>
                  <a:pt x="14293" y="7813"/>
                </a:lnTo>
                <a:lnTo>
                  <a:pt x="14309" y="7720"/>
                </a:lnTo>
                <a:lnTo>
                  <a:pt x="14330" y="7678"/>
                </a:lnTo>
                <a:lnTo>
                  <a:pt x="14335" y="7636"/>
                </a:lnTo>
                <a:lnTo>
                  <a:pt x="14351" y="7556"/>
                </a:lnTo>
                <a:lnTo>
                  <a:pt x="14351" y="7524"/>
                </a:lnTo>
                <a:lnTo>
                  <a:pt x="14330" y="7505"/>
                </a:lnTo>
                <a:lnTo>
                  <a:pt x="14309" y="7463"/>
                </a:lnTo>
                <a:lnTo>
                  <a:pt x="14278" y="7380"/>
                </a:lnTo>
                <a:lnTo>
                  <a:pt x="14241" y="7360"/>
                </a:lnTo>
                <a:lnTo>
                  <a:pt x="14195" y="7341"/>
                </a:lnTo>
                <a:lnTo>
                  <a:pt x="14158" y="7290"/>
                </a:lnTo>
                <a:lnTo>
                  <a:pt x="14127" y="7197"/>
                </a:lnTo>
                <a:lnTo>
                  <a:pt x="14111" y="7094"/>
                </a:lnTo>
                <a:lnTo>
                  <a:pt x="14118" y="7072"/>
                </a:lnTo>
                <a:lnTo>
                  <a:pt x="14118" y="7020"/>
                </a:lnTo>
                <a:lnTo>
                  <a:pt x="14106" y="7011"/>
                </a:lnTo>
                <a:lnTo>
                  <a:pt x="14092" y="7062"/>
                </a:lnTo>
                <a:lnTo>
                  <a:pt x="14059" y="7145"/>
                </a:lnTo>
                <a:lnTo>
                  <a:pt x="14019" y="7239"/>
                </a:lnTo>
                <a:lnTo>
                  <a:pt x="13982" y="7328"/>
                </a:lnTo>
                <a:lnTo>
                  <a:pt x="13946" y="7328"/>
                </a:lnTo>
                <a:lnTo>
                  <a:pt x="13899" y="7328"/>
                </a:lnTo>
                <a:lnTo>
                  <a:pt x="13852" y="7351"/>
                </a:lnTo>
                <a:lnTo>
                  <a:pt x="13847" y="7309"/>
                </a:lnTo>
                <a:lnTo>
                  <a:pt x="13837" y="7319"/>
                </a:lnTo>
                <a:lnTo>
                  <a:pt x="13821" y="7267"/>
                </a:lnTo>
                <a:lnTo>
                  <a:pt x="13833" y="7187"/>
                </a:lnTo>
                <a:lnTo>
                  <a:pt x="13826" y="7104"/>
                </a:lnTo>
                <a:lnTo>
                  <a:pt x="13807" y="7062"/>
                </a:lnTo>
                <a:lnTo>
                  <a:pt x="13791" y="7072"/>
                </a:lnTo>
                <a:lnTo>
                  <a:pt x="13781" y="7145"/>
                </a:lnTo>
                <a:lnTo>
                  <a:pt x="13791" y="7248"/>
                </a:lnTo>
                <a:lnTo>
                  <a:pt x="13781" y="7216"/>
                </a:lnTo>
                <a:lnTo>
                  <a:pt x="13769" y="7174"/>
                </a:lnTo>
                <a:lnTo>
                  <a:pt x="13748" y="7136"/>
                </a:lnTo>
                <a:lnTo>
                  <a:pt x="13739" y="7094"/>
                </a:lnTo>
                <a:lnTo>
                  <a:pt x="13744" y="7052"/>
                </a:lnTo>
                <a:lnTo>
                  <a:pt x="13739" y="7001"/>
                </a:lnTo>
                <a:lnTo>
                  <a:pt x="13697" y="6940"/>
                </a:lnTo>
                <a:lnTo>
                  <a:pt x="13687" y="6889"/>
                </a:lnTo>
                <a:lnTo>
                  <a:pt x="13656" y="6857"/>
                </a:lnTo>
                <a:lnTo>
                  <a:pt x="13625" y="6744"/>
                </a:lnTo>
                <a:lnTo>
                  <a:pt x="13599" y="6642"/>
                </a:lnTo>
                <a:lnTo>
                  <a:pt x="13604" y="6610"/>
                </a:lnTo>
                <a:lnTo>
                  <a:pt x="13588" y="6549"/>
                </a:lnTo>
                <a:lnTo>
                  <a:pt x="13625" y="6558"/>
                </a:lnTo>
                <a:lnTo>
                  <a:pt x="13645" y="6507"/>
                </a:lnTo>
                <a:lnTo>
                  <a:pt x="13687" y="6549"/>
                </a:lnTo>
                <a:lnTo>
                  <a:pt x="13718" y="6529"/>
                </a:lnTo>
                <a:lnTo>
                  <a:pt x="13774" y="6712"/>
                </a:lnTo>
                <a:lnTo>
                  <a:pt x="13821" y="6847"/>
                </a:lnTo>
                <a:lnTo>
                  <a:pt x="13878" y="6889"/>
                </a:lnTo>
                <a:lnTo>
                  <a:pt x="13946" y="6991"/>
                </a:lnTo>
                <a:lnTo>
                  <a:pt x="14019" y="7033"/>
                </a:lnTo>
                <a:lnTo>
                  <a:pt x="14076" y="6969"/>
                </a:lnTo>
                <a:lnTo>
                  <a:pt x="14118" y="6950"/>
                </a:lnTo>
                <a:lnTo>
                  <a:pt x="14148" y="6969"/>
                </a:lnTo>
                <a:lnTo>
                  <a:pt x="14184" y="7136"/>
                </a:lnTo>
                <a:lnTo>
                  <a:pt x="14252" y="7155"/>
                </a:lnTo>
                <a:lnTo>
                  <a:pt x="14318" y="7187"/>
                </a:lnTo>
                <a:lnTo>
                  <a:pt x="14433" y="7226"/>
                </a:lnTo>
                <a:lnTo>
                  <a:pt x="14516" y="7206"/>
                </a:lnTo>
                <a:lnTo>
                  <a:pt x="14610" y="7206"/>
                </a:lnTo>
                <a:lnTo>
                  <a:pt x="14719" y="7187"/>
                </a:lnTo>
                <a:lnTo>
                  <a:pt x="14770" y="7290"/>
                </a:lnTo>
                <a:lnTo>
                  <a:pt x="14796" y="7393"/>
                </a:lnTo>
                <a:lnTo>
                  <a:pt x="14843" y="7421"/>
                </a:lnTo>
                <a:lnTo>
                  <a:pt x="14921" y="7534"/>
                </a:lnTo>
                <a:lnTo>
                  <a:pt x="14940" y="7585"/>
                </a:lnTo>
                <a:lnTo>
                  <a:pt x="14914" y="7636"/>
                </a:lnTo>
                <a:lnTo>
                  <a:pt x="15004" y="7803"/>
                </a:lnTo>
                <a:lnTo>
                  <a:pt x="15044" y="7822"/>
                </a:lnTo>
                <a:lnTo>
                  <a:pt x="15128" y="7739"/>
                </a:lnTo>
                <a:lnTo>
                  <a:pt x="15148" y="7864"/>
                </a:lnTo>
                <a:lnTo>
                  <a:pt x="15159" y="8028"/>
                </a:lnTo>
                <a:lnTo>
                  <a:pt x="15185" y="8201"/>
                </a:lnTo>
                <a:lnTo>
                  <a:pt x="15221" y="8471"/>
                </a:lnTo>
                <a:lnTo>
                  <a:pt x="15284" y="8653"/>
                </a:lnTo>
                <a:lnTo>
                  <a:pt x="15298" y="8737"/>
                </a:lnTo>
                <a:lnTo>
                  <a:pt x="15319" y="8910"/>
                </a:lnTo>
                <a:lnTo>
                  <a:pt x="15355" y="9045"/>
                </a:lnTo>
                <a:lnTo>
                  <a:pt x="15376" y="9106"/>
                </a:lnTo>
                <a:lnTo>
                  <a:pt x="15402" y="9241"/>
                </a:lnTo>
                <a:lnTo>
                  <a:pt x="15433" y="9433"/>
                </a:lnTo>
                <a:lnTo>
                  <a:pt x="15496" y="9558"/>
                </a:lnTo>
                <a:lnTo>
                  <a:pt x="15522" y="9517"/>
                </a:lnTo>
                <a:lnTo>
                  <a:pt x="15536" y="9424"/>
                </a:lnTo>
                <a:lnTo>
                  <a:pt x="15588" y="9382"/>
                </a:lnTo>
                <a:lnTo>
                  <a:pt x="15569" y="9343"/>
                </a:lnTo>
                <a:lnTo>
                  <a:pt x="15595" y="9241"/>
                </a:lnTo>
                <a:lnTo>
                  <a:pt x="15625" y="9228"/>
                </a:lnTo>
                <a:lnTo>
                  <a:pt x="15621" y="8994"/>
                </a:lnTo>
                <a:lnTo>
                  <a:pt x="15640" y="8859"/>
                </a:lnTo>
                <a:lnTo>
                  <a:pt x="15630" y="8747"/>
                </a:lnTo>
                <a:lnTo>
                  <a:pt x="15609" y="8573"/>
                </a:lnTo>
                <a:lnTo>
                  <a:pt x="15621" y="8471"/>
                </a:lnTo>
                <a:lnTo>
                  <a:pt x="15647" y="8458"/>
                </a:lnTo>
                <a:lnTo>
                  <a:pt x="15698" y="8406"/>
                </a:lnTo>
                <a:lnTo>
                  <a:pt x="15724" y="8378"/>
                </a:lnTo>
                <a:lnTo>
                  <a:pt x="15718" y="8317"/>
                </a:lnTo>
                <a:lnTo>
                  <a:pt x="15776" y="8224"/>
                </a:lnTo>
                <a:lnTo>
                  <a:pt x="15817" y="8140"/>
                </a:lnTo>
                <a:lnTo>
                  <a:pt x="15873" y="7976"/>
                </a:lnTo>
                <a:lnTo>
                  <a:pt x="15951" y="7883"/>
                </a:lnTo>
                <a:lnTo>
                  <a:pt x="15977" y="7803"/>
                </a:lnTo>
                <a:lnTo>
                  <a:pt x="15967" y="7701"/>
                </a:lnTo>
                <a:lnTo>
                  <a:pt x="16040" y="7668"/>
                </a:lnTo>
                <a:lnTo>
                  <a:pt x="16081" y="7668"/>
                </a:lnTo>
                <a:lnTo>
                  <a:pt x="16087" y="7617"/>
                </a:lnTo>
                <a:lnTo>
                  <a:pt x="16113" y="7627"/>
                </a:lnTo>
                <a:lnTo>
                  <a:pt x="16128" y="7636"/>
                </a:lnTo>
                <a:lnTo>
                  <a:pt x="16132" y="7617"/>
                </a:lnTo>
                <a:lnTo>
                  <a:pt x="16158" y="7649"/>
                </a:lnTo>
                <a:lnTo>
                  <a:pt x="16174" y="7575"/>
                </a:lnTo>
                <a:lnTo>
                  <a:pt x="16165" y="7524"/>
                </a:lnTo>
                <a:lnTo>
                  <a:pt x="16221" y="7534"/>
                </a:lnTo>
                <a:lnTo>
                  <a:pt x="16252" y="7617"/>
                </a:lnTo>
                <a:lnTo>
                  <a:pt x="16268" y="7678"/>
                </a:lnTo>
                <a:lnTo>
                  <a:pt x="16278" y="7752"/>
                </a:lnTo>
                <a:lnTo>
                  <a:pt x="16299" y="7822"/>
                </a:lnTo>
                <a:lnTo>
                  <a:pt x="16351" y="7935"/>
                </a:lnTo>
                <a:lnTo>
                  <a:pt x="16387" y="7957"/>
                </a:lnTo>
                <a:lnTo>
                  <a:pt x="16382" y="8009"/>
                </a:lnTo>
                <a:lnTo>
                  <a:pt x="16438" y="8163"/>
                </a:lnTo>
                <a:lnTo>
                  <a:pt x="16460" y="8284"/>
                </a:lnTo>
                <a:lnTo>
                  <a:pt x="16450" y="8448"/>
                </a:lnTo>
                <a:lnTo>
                  <a:pt x="16490" y="8480"/>
                </a:lnTo>
                <a:lnTo>
                  <a:pt x="16528" y="8490"/>
                </a:lnTo>
                <a:lnTo>
                  <a:pt x="16589" y="8397"/>
                </a:lnTo>
                <a:lnTo>
                  <a:pt x="16625" y="8326"/>
                </a:lnTo>
                <a:lnTo>
                  <a:pt x="16657" y="8439"/>
                </a:lnTo>
                <a:lnTo>
                  <a:pt x="16677" y="8612"/>
                </a:lnTo>
                <a:lnTo>
                  <a:pt x="16702" y="8779"/>
                </a:lnTo>
                <a:lnTo>
                  <a:pt x="16728" y="8849"/>
                </a:lnTo>
                <a:lnTo>
                  <a:pt x="16728" y="8994"/>
                </a:lnTo>
                <a:lnTo>
                  <a:pt x="16754" y="9074"/>
                </a:lnTo>
                <a:lnTo>
                  <a:pt x="16740" y="9176"/>
                </a:lnTo>
                <a:lnTo>
                  <a:pt x="16749" y="9279"/>
                </a:lnTo>
                <a:lnTo>
                  <a:pt x="16735" y="9414"/>
                </a:lnTo>
                <a:lnTo>
                  <a:pt x="16728" y="9497"/>
                </a:lnTo>
                <a:lnTo>
                  <a:pt x="16745" y="9568"/>
                </a:lnTo>
                <a:lnTo>
                  <a:pt x="16749" y="9484"/>
                </a:lnTo>
                <a:lnTo>
                  <a:pt x="16780" y="9549"/>
                </a:lnTo>
                <a:lnTo>
                  <a:pt x="16817" y="9619"/>
                </a:lnTo>
                <a:lnTo>
                  <a:pt x="16827" y="9690"/>
                </a:lnTo>
                <a:lnTo>
                  <a:pt x="16853" y="9741"/>
                </a:lnTo>
                <a:lnTo>
                  <a:pt x="16869" y="9805"/>
                </a:lnTo>
                <a:lnTo>
                  <a:pt x="16864" y="9908"/>
                </a:lnTo>
                <a:lnTo>
                  <a:pt x="16890" y="9979"/>
                </a:lnTo>
                <a:lnTo>
                  <a:pt x="16900" y="10091"/>
                </a:lnTo>
                <a:lnTo>
                  <a:pt x="16936" y="10184"/>
                </a:lnTo>
                <a:lnTo>
                  <a:pt x="16947" y="10255"/>
                </a:lnTo>
                <a:lnTo>
                  <a:pt x="17020" y="10370"/>
                </a:lnTo>
                <a:lnTo>
                  <a:pt x="17077" y="10473"/>
                </a:lnTo>
                <a:lnTo>
                  <a:pt x="17117" y="10460"/>
                </a:lnTo>
                <a:lnTo>
                  <a:pt x="17117" y="10421"/>
                </a:lnTo>
                <a:lnTo>
                  <a:pt x="17091" y="10296"/>
                </a:lnTo>
                <a:lnTo>
                  <a:pt x="17072" y="10255"/>
                </a:lnTo>
                <a:lnTo>
                  <a:pt x="17065" y="10174"/>
                </a:lnTo>
                <a:lnTo>
                  <a:pt x="17060" y="10123"/>
                </a:lnTo>
                <a:lnTo>
                  <a:pt x="17065" y="10062"/>
                </a:lnTo>
                <a:lnTo>
                  <a:pt x="17060" y="9969"/>
                </a:lnTo>
                <a:lnTo>
                  <a:pt x="17034" y="9876"/>
                </a:lnTo>
                <a:lnTo>
                  <a:pt x="16999" y="9793"/>
                </a:lnTo>
                <a:lnTo>
                  <a:pt x="16983" y="9783"/>
                </a:lnTo>
                <a:lnTo>
                  <a:pt x="16952" y="9712"/>
                </a:lnTo>
                <a:lnTo>
                  <a:pt x="16916" y="9690"/>
                </a:lnTo>
                <a:lnTo>
                  <a:pt x="16879" y="9610"/>
                </a:lnTo>
                <a:lnTo>
                  <a:pt x="16864" y="9497"/>
                </a:lnTo>
                <a:lnTo>
                  <a:pt x="16832" y="9372"/>
                </a:lnTo>
                <a:lnTo>
                  <a:pt x="16792" y="9372"/>
                </a:lnTo>
                <a:lnTo>
                  <a:pt x="16787" y="9270"/>
                </a:lnTo>
                <a:lnTo>
                  <a:pt x="16801" y="9148"/>
                </a:lnTo>
                <a:lnTo>
                  <a:pt x="16827" y="8952"/>
                </a:lnTo>
                <a:lnTo>
                  <a:pt x="16822" y="8798"/>
                </a:lnTo>
                <a:lnTo>
                  <a:pt x="16874" y="8798"/>
                </a:lnTo>
                <a:lnTo>
                  <a:pt x="16869" y="8901"/>
                </a:lnTo>
                <a:lnTo>
                  <a:pt x="16921" y="8901"/>
                </a:lnTo>
                <a:lnTo>
                  <a:pt x="16978" y="8961"/>
                </a:lnTo>
                <a:lnTo>
                  <a:pt x="17013" y="9106"/>
                </a:lnTo>
                <a:lnTo>
                  <a:pt x="17039" y="9176"/>
                </a:lnTo>
                <a:lnTo>
                  <a:pt x="17091" y="9199"/>
                </a:lnTo>
                <a:lnTo>
                  <a:pt x="17138" y="9279"/>
                </a:lnTo>
                <a:lnTo>
                  <a:pt x="17124" y="9372"/>
                </a:lnTo>
                <a:lnTo>
                  <a:pt x="17149" y="9465"/>
                </a:lnTo>
                <a:lnTo>
                  <a:pt x="17221" y="9343"/>
                </a:lnTo>
                <a:lnTo>
                  <a:pt x="17268" y="9228"/>
                </a:lnTo>
                <a:lnTo>
                  <a:pt x="17336" y="9138"/>
                </a:lnTo>
                <a:lnTo>
                  <a:pt x="17383" y="9045"/>
                </a:lnTo>
                <a:lnTo>
                  <a:pt x="17376" y="8807"/>
                </a:lnTo>
                <a:lnTo>
                  <a:pt x="17336" y="8551"/>
                </a:lnTo>
                <a:lnTo>
                  <a:pt x="17294" y="8439"/>
                </a:lnTo>
                <a:lnTo>
                  <a:pt x="17232" y="8355"/>
                </a:lnTo>
                <a:lnTo>
                  <a:pt x="17164" y="8182"/>
                </a:lnTo>
                <a:lnTo>
                  <a:pt x="17107" y="8037"/>
                </a:lnTo>
                <a:lnTo>
                  <a:pt x="17112" y="7944"/>
                </a:lnTo>
                <a:lnTo>
                  <a:pt x="17154" y="7813"/>
                </a:lnTo>
                <a:lnTo>
                  <a:pt x="17221" y="7701"/>
                </a:lnTo>
                <a:lnTo>
                  <a:pt x="17247" y="7678"/>
                </a:lnTo>
                <a:lnTo>
                  <a:pt x="17331" y="7720"/>
                </a:lnTo>
                <a:lnTo>
                  <a:pt x="17320" y="7771"/>
                </a:lnTo>
                <a:lnTo>
                  <a:pt x="17345" y="7874"/>
                </a:lnTo>
                <a:lnTo>
                  <a:pt x="17376" y="7864"/>
                </a:lnTo>
                <a:lnTo>
                  <a:pt x="17388" y="7720"/>
                </a:lnTo>
                <a:lnTo>
                  <a:pt x="17449" y="7701"/>
                </a:lnTo>
                <a:lnTo>
                  <a:pt x="17527" y="7627"/>
                </a:lnTo>
                <a:lnTo>
                  <a:pt x="17553" y="7556"/>
                </a:lnTo>
                <a:lnTo>
                  <a:pt x="17579" y="7598"/>
                </a:lnTo>
                <a:lnTo>
                  <a:pt x="17609" y="7534"/>
                </a:lnTo>
                <a:lnTo>
                  <a:pt x="17677" y="7514"/>
                </a:lnTo>
                <a:lnTo>
                  <a:pt x="17734" y="7412"/>
                </a:lnTo>
                <a:lnTo>
                  <a:pt x="17802" y="7290"/>
                </a:lnTo>
                <a:lnTo>
                  <a:pt x="17838" y="7123"/>
                </a:lnTo>
                <a:lnTo>
                  <a:pt x="17864" y="6950"/>
                </a:lnTo>
                <a:lnTo>
                  <a:pt x="17885" y="6805"/>
                </a:lnTo>
                <a:lnTo>
                  <a:pt x="17916" y="6796"/>
                </a:lnTo>
                <a:lnTo>
                  <a:pt x="17916" y="6683"/>
                </a:lnTo>
                <a:lnTo>
                  <a:pt x="17906" y="6571"/>
                </a:lnTo>
                <a:lnTo>
                  <a:pt x="17864" y="6529"/>
                </a:lnTo>
                <a:lnTo>
                  <a:pt x="17838" y="6456"/>
                </a:lnTo>
                <a:lnTo>
                  <a:pt x="17869" y="6417"/>
                </a:lnTo>
                <a:lnTo>
                  <a:pt x="17854" y="6314"/>
                </a:lnTo>
                <a:lnTo>
                  <a:pt x="17797" y="6212"/>
                </a:lnTo>
                <a:lnTo>
                  <a:pt x="17739" y="6087"/>
                </a:lnTo>
                <a:lnTo>
                  <a:pt x="17694" y="5955"/>
                </a:lnTo>
                <a:lnTo>
                  <a:pt x="17616" y="5881"/>
                </a:lnTo>
                <a:lnTo>
                  <a:pt x="17626" y="5788"/>
                </a:lnTo>
                <a:lnTo>
                  <a:pt x="17668" y="5718"/>
                </a:lnTo>
                <a:lnTo>
                  <a:pt x="17677" y="5647"/>
                </a:lnTo>
                <a:lnTo>
                  <a:pt x="17750" y="5605"/>
                </a:lnTo>
                <a:lnTo>
                  <a:pt x="17724" y="5532"/>
                </a:lnTo>
                <a:lnTo>
                  <a:pt x="17687" y="5532"/>
                </a:lnTo>
                <a:lnTo>
                  <a:pt x="17626" y="5480"/>
                </a:lnTo>
                <a:lnTo>
                  <a:pt x="17584" y="5573"/>
                </a:lnTo>
                <a:lnTo>
                  <a:pt x="17532" y="5532"/>
                </a:lnTo>
                <a:lnTo>
                  <a:pt x="17517" y="5471"/>
                </a:lnTo>
                <a:lnTo>
                  <a:pt x="17465" y="5451"/>
                </a:lnTo>
                <a:lnTo>
                  <a:pt x="17413" y="5358"/>
                </a:lnTo>
                <a:lnTo>
                  <a:pt x="17428" y="5297"/>
                </a:lnTo>
                <a:lnTo>
                  <a:pt x="17480" y="5288"/>
                </a:lnTo>
                <a:lnTo>
                  <a:pt x="17496" y="5195"/>
                </a:lnTo>
                <a:lnTo>
                  <a:pt x="17538" y="5102"/>
                </a:lnTo>
                <a:lnTo>
                  <a:pt x="17574" y="5050"/>
                </a:lnTo>
                <a:lnTo>
                  <a:pt x="17621" y="5143"/>
                </a:lnTo>
                <a:lnTo>
                  <a:pt x="17600" y="5236"/>
                </a:lnTo>
                <a:lnTo>
                  <a:pt x="17626" y="5288"/>
                </a:lnTo>
                <a:lnTo>
                  <a:pt x="17609" y="5349"/>
                </a:lnTo>
                <a:lnTo>
                  <a:pt x="17661" y="5307"/>
                </a:lnTo>
                <a:lnTo>
                  <a:pt x="17687" y="5246"/>
                </a:lnTo>
                <a:lnTo>
                  <a:pt x="17755" y="5204"/>
                </a:lnTo>
                <a:lnTo>
                  <a:pt x="17791" y="5246"/>
                </a:lnTo>
                <a:lnTo>
                  <a:pt x="17828" y="5256"/>
                </a:lnTo>
                <a:lnTo>
                  <a:pt x="17838" y="5275"/>
                </a:lnTo>
                <a:lnTo>
                  <a:pt x="17843" y="5349"/>
                </a:lnTo>
                <a:lnTo>
                  <a:pt x="17854" y="5368"/>
                </a:lnTo>
                <a:lnTo>
                  <a:pt x="17843" y="5390"/>
                </a:lnTo>
                <a:lnTo>
                  <a:pt x="17843" y="5451"/>
                </a:lnTo>
                <a:lnTo>
                  <a:pt x="17864" y="5471"/>
                </a:lnTo>
                <a:lnTo>
                  <a:pt x="17880" y="5480"/>
                </a:lnTo>
                <a:lnTo>
                  <a:pt x="17890" y="5503"/>
                </a:lnTo>
                <a:lnTo>
                  <a:pt x="17906" y="5493"/>
                </a:lnTo>
                <a:lnTo>
                  <a:pt x="17906" y="5471"/>
                </a:lnTo>
                <a:lnTo>
                  <a:pt x="17937" y="5503"/>
                </a:lnTo>
                <a:lnTo>
                  <a:pt x="18005" y="5615"/>
                </a:lnTo>
                <a:lnTo>
                  <a:pt x="17967" y="5634"/>
                </a:lnTo>
                <a:lnTo>
                  <a:pt x="18024" y="5779"/>
                </a:lnTo>
                <a:lnTo>
                  <a:pt x="18035" y="5881"/>
                </a:lnTo>
                <a:lnTo>
                  <a:pt x="18056" y="5955"/>
                </a:lnTo>
                <a:lnTo>
                  <a:pt x="18102" y="5942"/>
                </a:lnTo>
                <a:lnTo>
                  <a:pt x="18134" y="5881"/>
                </a:lnTo>
                <a:lnTo>
                  <a:pt x="18180" y="5852"/>
                </a:lnTo>
                <a:lnTo>
                  <a:pt x="18186" y="5779"/>
                </a:lnTo>
                <a:lnTo>
                  <a:pt x="18149" y="5625"/>
                </a:lnTo>
                <a:lnTo>
                  <a:pt x="18113" y="5532"/>
                </a:lnTo>
                <a:lnTo>
                  <a:pt x="18024" y="5368"/>
                </a:lnTo>
                <a:lnTo>
                  <a:pt x="17979" y="5307"/>
                </a:lnTo>
                <a:lnTo>
                  <a:pt x="17953" y="5288"/>
                </a:lnTo>
                <a:lnTo>
                  <a:pt x="17958" y="5275"/>
                </a:lnTo>
                <a:lnTo>
                  <a:pt x="17941" y="5214"/>
                </a:lnTo>
                <a:lnTo>
                  <a:pt x="17958" y="5172"/>
                </a:lnTo>
                <a:lnTo>
                  <a:pt x="17988" y="5153"/>
                </a:lnTo>
                <a:lnTo>
                  <a:pt x="18005" y="5082"/>
                </a:lnTo>
                <a:lnTo>
                  <a:pt x="18009" y="5060"/>
                </a:lnTo>
                <a:lnTo>
                  <a:pt x="18031" y="5031"/>
                </a:lnTo>
                <a:lnTo>
                  <a:pt x="17998" y="4938"/>
                </a:lnTo>
                <a:lnTo>
                  <a:pt x="18005" y="4896"/>
                </a:lnTo>
                <a:lnTo>
                  <a:pt x="18014" y="4855"/>
                </a:lnTo>
                <a:lnTo>
                  <a:pt x="18040" y="4864"/>
                </a:lnTo>
                <a:lnTo>
                  <a:pt x="18035" y="4826"/>
                </a:lnTo>
                <a:lnTo>
                  <a:pt x="18076" y="4723"/>
                </a:lnTo>
                <a:lnTo>
                  <a:pt x="18134" y="4784"/>
                </a:lnTo>
                <a:lnTo>
                  <a:pt x="18170" y="4784"/>
                </a:lnTo>
                <a:lnTo>
                  <a:pt x="18217" y="4701"/>
                </a:lnTo>
                <a:lnTo>
                  <a:pt x="18226" y="4620"/>
                </a:lnTo>
                <a:lnTo>
                  <a:pt x="18248" y="4466"/>
                </a:lnTo>
                <a:lnTo>
                  <a:pt x="18269" y="4312"/>
                </a:lnTo>
                <a:lnTo>
                  <a:pt x="18252" y="4219"/>
                </a:lnTo>
                <a:lnTo>
                  <a:pt x="18264" y="4024"/>
                </a:lnTo>
                <a:lnTo>
                  <a:pt x="18205" y="3809"/>
                </a:lnTo>
                <a:lnTo>
                  <a:pt x="18149" y="3655"/>
                </a:lnTo>
                <a:lnTo>
                  <a:pt x="18136" y="3539"/>
                </a:lnTo>
                <a:lnTo>
                  <a:pt x="18154" y="3581"/>
                </a:lnTo>
                <a:lnTo>
                  <a:pt x="18243" y="3716"/>
                </a:lnTo>
                <a:lnTo>
                  <a:pt x="18309" y="3889"/>
                </a:lnTo>
                <a:lnTo>
                  <a:pt x="18335" y="3991"/>
                </a:lnTo>
                <a:lnTo>
                  <a:pt x="18393" y="4136"/>
                </a:lnTo>
                <a:lnTo>
                  <a:pt x="18434" y="4261"/>
                </a:lnTo>
                <a:lnTo>
                  <a:pt x="18486" y="4373"/>
                </a:lnTo>
                <a:lnTo>
                  <a:pt x="18486" y="4271"/>
                </a:lnTo>
                <a:lnTo>
                  <a:pt x="18554" y="4351"/>
                </a:lnTo>
                <a:lnTo>
                  <a:pt x="18523" y="4261"/>
                </a:lnTo>
                <a:lnTo>
                  <a:pt x="18419" y="4126"/>
                </a:lnTo>
                <a:lnTo>
                  <a:pt x="18377" y="3930"/>
                </a:lnTo>
                <a:lnTo>
                  <a:pt x="18476" y="3972"/>
                </a:lnTo>
                <a:lnTo>
                  <a:pt x="18330" y="3735"/>
                </a:lnTo>
                <a:lnTo>
                  <a:pt x="18252" y="3613"/>
                </a:lnTo>
                <a:lnTo>
                  <a:pt x="18196" y="3478"/>
                </a:lnTo>
                <a:lnTo>
                  <a:pt x="18123" y="3356"/>
                </a:lnTo>
                <a:lnTo>
                  <a:pt x="18071" y="3263"/>
                </a:lnTo>
                <a:lnTo>
                  <a:pt x="18056" y="3286"/>
                </a:lnTo>
                <a:lnTo>
                  <a:pt x="18102" y="3347"/>
                </a:lnTo>
                <a:lnTo>
                  <a:pt x="18082" y="3407"/>
                </a:lnTo>
                <a:lnTo>
                  <a:pt x="17941" y="3263"/>
                </a:lnTo>
                <a:lnTo>
                  <a:pt x="17880" y="3253"/>
                </a:lnTo>
                <a:lnTo>
                  <a:pt x="17875" y="3314"/>
                </a:lnTo>
                <a:lnTo>
                  <a:pt x="17812" y="3286"/>
                </a:lnTo>
                <a:lnTo>
                  <a:pt x="17750" y="3202"/>
                </a:lnTo>
                <a:lnTo>
                  <a:pt x="17661" y="3183"/>
                </a:lnTo>
                <a:lnTo>
                  <a:pt x="17713" y="2884"/>
                </a:lnTo>
                <a:lnTo>
                  <a:pt x="17750" y="2637"/>
                </a:lnTo>
                <a:lnTo>
                  <a:pt x="17890" y="2596"/>
                </a:lnTo>
                <a:lnTo>
                  <a:pt x="18050" y="2618"/>
                </a:lnTo>
                <a:lnTo>
                  <a:pt x="18076" y="2554"/>
                </a:lnTo>
                <a:lnTo>
                  <a:pt x="18165" y="2576"/>
                </a:lnTo>
                <a:lnTo>
                  <a:pt x="18212" y="2670"/>
                </a:lnTo>
                <a:lnTo>
                  <a:pt x="18278" y="2657"/>
                </a:lnTo>
                <a:lnTo>
                  <a:pt x="18372" y="2628"/>
                </a:lnTo>
                <a:lnTo>
                  <a:pt x="18290" y="2554"/>
                </a:lnTo>
                <a:lnTo>
                  <a:pt x="18290" y="2349"/>
                </a:lnTo>
                <a:lnTo>
                  <a:pt x="18387" y="2310"/>
                </a:lnTo>
                <a:lnTo>
                  <a:pt x="18516" y="2464"/>
                </a:lnTo>
                <a:lnTo>
                  <a:pt x="18558" y="2329"/>
                </a:lnTo>
                <a:lnTo>
                  <a:pt x="18523" y="2227"/>
                </a:lnTo>
                <a:lnTo>
                  <a:pt x="18575" y="2217"/>
                </a:lnTo>
                <a:lnTo>
                  <a:pt x="18646" y="2390"/>
                </a:lnTo>
                <a:lnTo>
                  <a:pt x="18620" y="2493"/>
                </a:lnTo>
                <a:lnTo>
                  <a:pt x="18615" y="2628"/>
                </a:lnTo>
                <a:lnTo>
                  <a:pt x="18620" y="2782"/>
                </a:lnTo>
                <a:lnTo>
                  <a:pt x="18558" y="2811"/>
                </a:lnTo>
                <a:lnTo>
                  <a:pt x="18589" y="2875"/>
                </a:lnTo>
                <a:lnTo>
                  <a:pt x="18589" y="2945"/>
                </a:lnTo>
                <a:lnTo>
                  <a:pt x="18657" y="3119"/>
                </a:lnTo>
                <a:lnTo>
                  <a:pt x="18827" y="3407"/>
                </a:lnTo>
                <a:lnTo>
                  <a:pt x="18942" y="3603"/>
                </a:lnTo>
                <a:lnTo>
                  <a:pt x="19004" y="3696"/>
                </a:lnTo>
                <a:lnTo>
                  <a:pt x="19025" y="3571"/>
                </a:lnTo>
                <a:lnTo>
                  <a:pt x="18978" y="3440"/>
                </a:lnTo>
                <a:lnTo>
                  <a:pt x="19041" y="3407"/>
                </a:lnTo>
                <a:lnTo>
                  <a:pt x="18983" y="3263"/>
                </a:lnTo>
                <a:lnTo>
                  <a:pt x="19035" y="3202"/>
                </a:lnTo>
                <a:lnTo>
                  <a:pt x="18983" y="3151"/>
                </a:lnTo>
                <a:lnTo>
                  <a:pt x="18947" y="3048"/>
                </a:lnTo>
                <a:lnTo>
                  <a:pt x="18989" y="3048"/>
                </a:lnTo>
                <a:lnTo>
                  <a:pt x="18890" y="2862"/>
                </a:lnTo>
                <a:lnTo>
                  <a:pt x="18818" y="2833"/>
                </a:lnTo>
                <a:lnTo>
                  <a:pt x="18787" y="2782"/>
                </a:lnTo>
                <a:lnTo>
                  <a:pt x="18775" y="2657"/>
                </a:lnTo>
                <a:lnTo>
                  <a:pt x="18745" y="2576"/>
                </a:lnTo>
                <a:lnTo>
                  <a:pt x="18822" y="2596"/>
                </a:lnTo>
                <a:lnTo>
                  <a:pt x="18839" y="2544"/>
                </a:lnTo>
                <a:lnTo>
                  <a:pt x="18890" y="2596"/>
                </a:lnTo>
                <a:lnTo>
                  <a:pt x="18957" y="2493"/>
                </a:lnTo>
                <a:lnTo>
                  <a:pt x="19082" y="2576"/>
                </a:lnTo>
                <a:lnTo>
                  <a:pt x="19067" y="2516"/>
                </a:lnTo>
                <a:lnTo>
                  <a:pt x="19086" y="2442"/>
                </a:lnTo>
                <a:lnTo>
                  <a:pt x="19103" y="2361"/>
                </a:lnTo>
                <a:lnTo>
                  <a:pt x="19133" y="2349"/>
                </a:lnTo>
                <a:lnTo>
                  <a:pt x="19206" y="2259"/>
                </a:lnTo>
                <a:lnTo>
                  <a:pt x="19315" y="2288"/>
                </a:lnTo>
                <a:lnTo>
                  <a:pt x="19305" y="2259"/>
                </a:lnTo>
                <a:lnTo>
                  <a:pt x="19263" y="2207"/>
                </a:lnTo>
                <a:lnTo>
                  <a:pt x="19216" y="2175"/>
                </a:lnTo>
                <a:lnTo>
                  <a:pt x="19119" y="2073"/>
                </a:lnTo>
                <a:lnTo>
                  <a:pt x="19030" y="2012"/>
                </a:lnTo>
                <a:lnTo>
                  <a:pt x="19098" y="2021"/>
                </a:lnTo>
                <a:lnTo>
                  <a:pt x="19119" y="1970"/>
                </a:lnTo>
                <a:lnTo>
                  <a:pt x="18761" y="1498"/>
                </a:lnTo>
                <a:lnTo>
                  <a:pt x="18657" y="1447"/>
                </a:lnTo>
                <a:lnTo>
                  <a:pt x="18486" y="1396"/>
                </a:lnTo>
                <a:lnTo>
                  <a:pt x="18398" y="1405"/>
                </a:lnTo>
                <a:lnTo>
                  <a:pt x="18231" y="1373"/>
                </a:lnTo>
                <a:lnTo>
                  <a:pt x="18252" y="1425"/>
                </a:lnTo>
                <a:lnTo>
                  <a:pt x="18346" y="1498"/>
                </a:lnTo>
                <a:lnTo>
                  <a:pt x="18320" y="1540"/>
                </a:lnTo>
                <a:lnTo>
                  <a:pt x="18165" y="1437"/>
                </a:lnTo>
                <a:lnTo>
                  <a:pt x="18092" y="1447"/>
                </a:lnTo>
                <a:lnTo>
                  <a:pt x="17993" y="1425"/>
                </a:lnTo>
                <a:lnTo>
                  <a:pt x="17916" y="1425"/>
                </a:lnTo>
                <a:lnTo>
                  <a:pt x="17875" y="1447"/>
                </a:lnTo>
                <a:lnTo>
                  <a:pt x="17797" y="1415"/>
                </a:lnTo>
                <a:lnTo>
                  <a:pt x="17739" y="1335"/>
                </a:lnTo>
                <a:lnTo>
                  <a:pt x="17668" y="1283"/>
                </a:lnTo>
                <a:lnTo>
                  <a:pt x="17569" y="1261"/>
                </a:lnTo>
                <a:lnTo>
                  <a:pt x="17409" y="1283"/>
                </a:lnTo>
                <a:lnTo>
                  <a:pt x="17232" y="1200"/>
                </a:lnTo>
                <a:lnTo>
                  <a:pt x="17149" y="1139"/>
                </a:lnTo>
                <a:lnTo>
                  <a:pt x="16714" y="1065"/>
                </a:lnTo>
                <a:lnTo>
                  <a:pt x="16693" y="1117"/>
                </a:lnTo>
                <a:lnTo>
                  <a:pt x="16796" y="1219"/>
                </a:lnTo>
                <a:lnTo>
                  <a:pt x="16714" y="1200"/>
                </a:lnTo>
                <a:lnTo>
                  <a:pt x="16702" y="1232"/>
                </a:lnTo>
                <a:lnTo>
                  <a:pt x="16599" y="1200"/>
                </a:lnTo>
                <a:lnTo>
                  <a:pt x="16547" y="1232"/>
                </a:lnTo>
                <a:lnTo>
                  <a:pt x="16450" y="1181"/>
                </a:lnTo>
                <a:lnTo>
                  <a:pt x="16481" y="1293"/>
                </a:lnTo>
                <a:lnTo>
                  <a:pt x="16382" y="1251"/>
                </a:lnTo>
                <a:lnTo>
                  <a:pt x="16273" y="1158"/>
                </a:lnTo>
                <a:lnTo>
                  <a:pt x="16268" y="1107"/>
                </a:lnTo>
                <a:lnTo>
                  <a:pt x="16200" y="1036"/>
                </a:lnTo>
                <a:lnTo>
                  <a:pt x="16097" y="975"/>
                </a:lnTo>
                <a:lnTo>
                  <a:pt x="16029" y="975"/>
                </a:lnTo>
                <a:lnTo>
                  <a:pt x="15932" y="953"/>
                </a:lnTo>
                <a:lnTo>
                  <a:pt x="15983" y="1036"/>
                </a:lnTo>
                <a:lnTo>
                  <a:pt x="15796" y="1014"/>
                </a:lnTo>
                <a:lnTo>
                  <a:pt x="15755" y="963"/>
                </a:lnTo>
                <a:lnTo>
                  <a:pt x="15609" y="943"/>
                </a:lnTo>
                <a:lnTo>
                  <a:pt x="15553" y="963"/>
                </a:lnTo>
                <a:lnTo>
                  <a:pt x="15553" y="995"/>
                </a:lnTo>
                <a:lnTo>
                  <a:pt x="15491" y="924"/>
                </a:lnTo>
                <a:lnTo>
                  <a:pt x="15465" y="943"/>
                </a:lnTo>
                <a:lnTo>
                  <a:pt x="15387" y="911"/>
                </a:lnTo>
                <a:lnTo>
                  <a:pt x="15324" y="902"/>
                </a:lnTo>
                <a:lnTo>
                  <a:pt x="15336" y="873"/>
                </a:lnTo>
                <a:lnTo>
                  <a:pt x="15407" y="809"/>
                </a:lnTo>
                <a:lnTo>
                  <a:pt x="15433" y="780"/>
                </a:lnTo>
                <a:lnTo>
                  <a:pt x="15407" y="728"/>
                </a:lnTo>
                <a:lnTo>
                  <a:pt x="15350" y="687"/>
                </a:lnTo>
                <a:lnTo>
                  <a:pt x="15225" y="635"/>
                </a:lnTo>
                <a:lnTo>
                  <a:pt x="15107" y="635"/>
                </a:lnTo>
                <a:lnTo>
                  <a:pt x="15086" y="655"/>
                </a:lnTo>
                <a:lnTo>
                  <a:pt x="15044" y="603"/>
                </a:lnTo>
                <a:lnTo>
                  <a:pt x="14957" y="594"/>
                </a:lnTo>
                <a:lnTo>
                  <a:pt x="14992" y="574"/>
                </a:lnTo>
                <a:lnTo>
                  <a:pt x="14905" y="542"/>
                </a:lnTo>
                <a:close/>
                <a:moveTo>
                  <a:pt x="6975" y="584"/>
                </a:moveTo>
                <a:lnTo>
                  <a:pt x="6933" y="626"/>
                </a:lnTo>
                <a:lnTo>
                  <a:pt x="6959" y="655"/>
                </a:lnTo>
                <a:lnTo>
                  <a:pt x="7037" y="667"/>
                </a:lnTo>
                <a:lnTo>
                  <a:pt x="7053" y="719"/>
                </a:lnTo>
                <a:lnTo>
                  <a:pt x="7032" y="770"/>
                </a:lnTo>
                <a:lnTo>
                  <a:pt x="7018" y="821"/>
                </a:lnTo>
                <a:lnTo>
                  <a:pt x="7105" y="860"/>
                </a:lnTo>
                <a:lnTo>
                  <a:pt x="7167" y="873"/>
                </a:lnTo>
                <a:lnTo>
                  <a:pt x="7251" y="873"/>
                </a:lnTo>
                <a:lnTo>
                  <a:pt x="7380" y="850"/>
                </a:lnTo>
                <a:lnTo>
                  <a:pt x="7426" y="873"/>
                </a:lnTo>
                <a:lnTo>
                  <a:pt x="7499" y="841"/>
                </a:lnTo>
                <a:lnTo>
                  <a:pt x="7536" y="821"/>
                </a:lnTo>
                <a:lnTo>
                  <a:pt x="7546" y="770"/>
                </a:lnTo>
                <a:lnTo>
                  <a:pt x="7520" y="738"/>
                </a:lnTo>
                <a:lnTo>
                  <a:pt x="7458" y="728"/>
                </a:lnTo>
                <a:lnTo>
                  <a:pt x="7369" y="738"/>
                </a:lnTo>
                <a:lnTo>
                  <a:pt x="7296" y="757"/>
                </a:lnTo>
                <a:lnTo>
                  <a:pt x="7239" y="748"/>
                </a:lnTo>
                <a:lnTo>
                  <a:pt x="7188" y="748"/>
                </a:lnTo>
                <a:lnTo>
                  <a:pt x="7178" y="719"/>
                </a:lnTo>
                <a:lnTo>
                  <a:pt x="7141" y="696"/>
                </a:lnTo>
                <a:lnTo>
                  <a:pt x="7173" y="655"/>
                </a:lnTo>
                <a:lnTo>
                  <a:pt x="7157" y="626"/>
                </a:lnTo>
                <a:lnTo>
                  <a:pt x="7079" y="626"/>
                </a:lnTo>
                <a:lnTo>
                  <a:pt x="7053" y="594"/>
                </a:lnTo>
                <a:lnTo>
                  <a:pt x="6975" y="584"/>
                </a:lnTo>
                <a:close/>
                <a:moveTo>
                  <a:pt x="13505" y="603"/>
                </a:moveTo>
                <a:lnTo>
                  <a:pt x="13433" y="626"/>
                </a:lnTo>
                <a:lnTo>
                  <a:pt x="13381" y="655"/>
                </a:lnTo>
                <a:lnTo>
                  <a:pt x="13251" y="677"/>
                </a:lnTo>
                <a:lnTo>
                  <a:pt x="13143" y="748"/>
                </a:lnTo>
                <a:lnTo>
                  <a:pt x="13070" y="799"/>
                </a:lnTo>
                <a:lnTo>
                  <a:pt x="13096" y="850"/>
                </a:lnTo>
                <a:lnTo>
                  <a:pt x="13023" y="943"/>
                </a:lnTo>
                <a:lnTo>
                  <a:pt x="13065" y="953"/>
                </a:lnTo>
                <a:lnTo>
                  <a:pt x="13008" y="1046"/>
                </a:lnTo>
                <a:lnTo>
                  <a:pt x="13029" y="1107"/>
                </a:lnTo>
                <a:lnTo>
                  <a:pt x="12987" y="1129"/>
                </a:lnTo>
                <a:lnTo>
                  <a:pt x="13013" y="1190"/>
                </a:lnTo>
                <a:lnTo>
                  <a:pt x="13096" y="1219"/>
                </a:lnTo>
                <a:lnTo>
                  <a:pt x="13122" y="1271"/>
                </a:lnTo>
                <a:lnTo>
                  <a:pt x="13267" y="1283"/>
                </a:lnTo>
                <a:lnTo>
                  <a:pt x="13288" y="1271"/>
                </a:lnTo>
                <a:lnTo>
                  <a:pt x="13178" y="1190"/>
                </a:lnTo>
                <a:lnTo>
                  <a:pt x="13148" y="1097"/>
                </a:lnTo>
                <a:lnTo>
                  <a:pt x="13185" y="985"/>
                </a:lnTo>
                <a:lnTo>
                  <a:pt x="13216" y="882"/>
                </a:lnTo>
                <a:lnTo>
                  <a:pt x="13308" y="780"/>
                </a:lnTo>
                <a:lnTo>
                  <a:pt x="13412" y="728"/>
                </a:lnTo>
                <a:lnTo>
                  <a:pt x="13536" y="677"/>
                </a:lnTo>
                <a:lnTo>
                  <a:pt x="13552" y="645"/>
                </a:lnTo>
                <a:lnTo>
                  <a:pt x="13505" y="603"/>
                </a:lnTo>
                <a:close/>
                <a:moveTo>
                  <a:pt x="6441" y="626"/>
                </a:moveTo>
                <a:lnTo>
                  <a:pt x="6379" y="655"/>
                </a:lnTo>
                <a:lnTo>
                  <a:pt x="6375" y="757"/>
                </a:lnTo>
                <a:lnTo>
                  <a:pt x="6307" y="748"/>
                </a:lnTo>
                <a:lnTo>
                  <a:pt x="6276" y="687"/>
                </a:lnTo>
                <a:lnTo>
                  <a:pt x="6188" y="655"/>
                </a:lnTo>
                <a:lnTo>
                  <a:pt x="6130" y="687"/>
                </a:lnTo>
                <a:lnTo>
                  <a:pt x="6007" y="789"/>
                </a:lnTo>
                <a:lnTo>
                  <a:pt x="6047" y="799"/>
                </a:lnTo>
                <a:lnTo>
                  <a:pt x="6245" y="789"/>
                </a:lnTo>
                <a:lnTo>
                  <a:pt x="6130" y="841"/>
                </a:lnTo>
                <a:lnTo>
                  <a:pt x="6111" y="873"/>
                </a:lnTo>
                <a:lnTo>
                  <a:pt x="6177" y="873"/>
                </a:lnTo>
                <a:lnTo>
                  <a:pt x="6307" y="821"/>
                </a:lnTo>
                <a:lnTo>
                  <a:pt x="6457" y="809"/>
                </a:lnTo>
                <a:lnTo>
                  <a:pt x="6509" y="757"/>
                </a:lnTo>
                <a:lnTo>
                  <a:pt x="6535" y="706"/>
                </a:lnTo>
                <a:lnTo>
                  <a:pt x="6493" y="706"/>
                </a:lnTo>
                <a:lnTo>
                  <a:pt x="6447" y="719"/>
                </a:lnTo>
                <a:lnTo>
                  <a:pt x="6457" y="687"/>
                </a:lnTo>
                <a:lnTo>
                  <a:pt x="6473" y="635"/>
                </a:lnTo>
                <a:lnTo>
                  <a:pt x="6441" y="626"/>
                </a:lnTo>
                <a:close/>
                <a:moveTo>
                  <a:pt x="6877" y="626"/>
                </a:moveTo>
                <a:lnTo>
                  <a:pt x="6867" y="645"/>
                </a:lnTo>
                <a:lnTo>
                  <a:pt x="6815" y="635"/>
                </a:lnTo>
                <a:lnTo>
                  <a:pt x="6732" y="677"/>
                </a:lnTo>
                <a:lnTo>
                  <a:pt x="6690" y="667"/>
                </a:lnTo>
                <a:lnTo>
                  <a:pt x="6643" y="748"/>
                </a:lnTo>
                <a:lnTo>
                  <a:pt x="6716" y="738"/>
                </a:lnTo>
                <a:lnTo>
                  <a:pt x="6681" y="799"/>
                </a:lnTo>
                <a:lnTo>
                  <a:pt x="6716" y="821"/>
                </a:lnTo>
                <a:lnTo>
                  <a:pt x="6789" y="809"/>
                </a:lnTo>
                <a:lnTo>
                  <a:pt x="6851" y="728"/>
                </a:lnTo>
                <a:lnTo>
                  <a:pt x="6881" y="677"/>
                </a:lnTo>
                <a:lnTo>
                  <a:pt x="6877" y="626"/>
                </a:lnTo>
                <a:close/>
                <a:moveTo>
                  <a:pt x="16377" y="687"/>
                </a:moveTo>
                <a:lnTo>
                  <a:pt x="16340" y="706"/>
                </a:lnTo>
                <a:lnTo>
                  <a:pt x="16377" y="780"/>
                </a:lnTo>
                <a:lnTo>
                  <a:pt x="16511" y="850"/>
                </a:lnTo>
                <a:lnTo>
                  <a:pt x="16558" y="821"/>
                </a:lnTo>
                <a:lnTo>
                  <a:pt x="16714" y="831"/>
                </a:lnTo>
                <a:lnTo>
                  <a:pt x="16683" y="748"/>
                </a:lnTo>
                <a:lnTo>
                  <a:pt x="16490" y="696"/>
                </a:lnTo>
                <a:lnTo>
                  <a:pt x="16377" y="687"/>
                </a:lnTo>
                <a:close/>
                <a:moveTo>
                  <a:pt x="6959" y="738"/>
                </a:moveTo>
                <a:lnTo>
                  <a:pt x="6888" y="770"/>
                </a:lnTo>
                <a:lnTo>
                  <a:pt x="6841" y="821"/>
                </a:lnTo>
                <a:lnTo>
                  <a:pt x="6877" y="841"/>
                </a:lnTo>
                <a:lnTo>
                  <a:pt x="6928" y="850"/>
                </a:lnTo>
                <a:lnTo>
                  <a:pt x="6975" y="809"/>
                </a:lnTo>
                <a:lnTo>
                  <a:pt x="6975" y="780"/>
                </a:lnTo>
                <a:lnTo>
                  <a:pt x="6959" y="738"/>
                </a:lnTo>
                <a:close/>
                <a:moveTo>
                  <a:pt x="16740" y="757"/>
                </a:moveTo>
                <a:lnTo>
                  <a:pt x="16754" y="789"/>
                </a:lnTo>
                <a:lnTo>
                  <a:pt x="16869" y="831"/>
                </a:lnTo>
                <a:lnTo>
                  <a:pt x="16942" y="841"/>
                </a:lnTo>
                <a:lnTo>
                  <a:pt x="16952" y="799"/>
                </a:lnTo>
                <a:lnTo>
                  <a:pt x="16827" y="770"/>
                </a:lnTo>
                <a:lnTo>
                  <a:pt x="16740" y="757"/>
                </a:lnTo>
                <a:close/>
                <a:moveTo>
                  <a:pt x="5793" y="873"/>
                </a:moveTo>
                <a:lnTo>
                  <a:pt x="5644" y="882"/>
                </a:lnTo>
                <a:lnTo>
                  <a:pt x="5644" y="953"/>
                </a:lnTo>
                <a:lnTo>
                  <a:pt x="5560" y="1027"/>
                </a:lnTo>
                <a:lnTo>
                  <a:pt x="5468" y="1107"/>
                </a:lnTo>
                <a:lnTo>
                  <a:pt x="5430" y="1149"/>
                </a:lnTo>
                <a:lnTo>
                  <a:pt x="5494" y="1210"/>
                </a:lnTo>
                <a:lnTo>
                  <a:pt x="5489" y="1251"/>
                </a:lnTo>
                <a:lnTo>
                  <a:pt x="5633" y="1200"/>
                </a:lnTo>
                <a:lnTo>
                  <a:pt x="5664" y="1149"/>
                </a:lnTo>
                <a:lnTo>
                  <a:pt x="5762" y="1078"/>
                </a:lnTo>
                <a:lnTo>
                  <a:pt x="5913" y="995"/>
                </a:lnTo>
                <a:lnTo>
                  <a:pt x="5981" y="975"/>
                </a:lnTo>
                <a:lnTo>
                  <a:pt x="5965" y="924"/>
                </a:lnTo>
                <a:lnTo>
                  <a:pt x="5939" y="892"/>
                </a:lnTo>
                <a:lnTo>
                  <a:pt x="5840" y="892"/>
                </a:lnTo>
                <a:lnTo>
                  <a:pt x="5793" y="873"/>
                </a:lnTo>
                <a:close/>
                <a:moveTo>
                  <a:pt x="6893" y="902"/>
                </a:moveTo>
                <a:lnTo>
                  <a:pt x="6836" y="934"/>
                </a:lnTo>
                <a:lnTo>
                  <a:pt x="6789" y="975"/>
                </a:lnTo>
                <a:lnTo>
                  <a:pt x="6763" y="1027"/>
                </a:lnTo>
                <a:lnTo>
                  <a:pt x="6742" y="1129"/>
                </a:lnTo>
                <a:lnTo>
                  <a:pt x="6789" y="1129"/>
                </a:lnTo>
                <a:lnTo>
                  <a:pt x="6872" y="1046"/>
                </a:lnTo>
                <a:lnTo>
                  <a:pt x="6933" y="1027"/>
                </a:lnTo>
                <a:lnTo>
                  <a:pt x="7043" y="934"/>
                </a:lnTo>
                <a:lnTo>
                  <a:pt x="6975" y="902"/>
                </a:lnTo>
                <a:lnTo>
                  <a:pt x="6893" y="902"/>
                </a:lnTo>
                <a:close/>
                <a:moveTo>
                  <a:pt x="6634" y="934"/>
                </a:moveTo>
                <a:lnTo>
                  <a:pt x="6556" y="985"/>
                </a:lnTo>
                <a:lnTo>
                  <a:pt x="6566" y="1056"/>
                </a:lnTo>
                <a:lnTo>
                  <a:pt x="6488" y="1046"/>
                </a:lnTo>
                <a:lnTo>
                  <a:pt x="6467" y="1078"/>
                </a:lnTo>
                <a:lnTo>
                  <a:pt x="6530" y="1158"/>
                </a:lnTo>
                <a:lnTo>
                  <a:pt x="6540" y="1210"/>
                </a:lnTo>
                <a:lnTo>
                  <a:pt x="6577" y="1210"/>
                </a:lnTo>
                <a:lnTo>
                  <a:pt x="6664" y="1168"/>
                </a:lnTo>
                <a:lnTo>
                  <a:pt x="6721" y="1078"/>
                </a:lnTo>
                <a:lnTo>
                  <a:pt x="6681" y="1027"/>
                </a:lnTo>
                <a:lnTo>
                  <a:pt x="6747" y="975"/>
                </a:lnTo>
                <a:lnTo>
                  <a:pt x="6752" y="943"/>
                </a:lnTo>
                <a:lnTo>
                  <a:pt x="6669" y="953"/>
                </a:lnTo>
                <a:lnTo>
                  <a:pt x="6634" y="934"/>
                </a:lnTo>
                <a:close/>
                <a:moveTo>
                  <a:pt x="7235" y="934"/>
                </a:moveTo>
                <a:lnTo>
                  <a:pt x="7115" y="963"/>
                </a:lnTo>
                <a:lnTo>
                  <a:pt x="7048" y="1004"/>
                </a:lnTo>
                <a:lnTo>
                  <a:pt x="6975" y="1107"/>
                </a:lnTo>
                <a:lnTo>
                  <a:pt x="6940" y="1219"/>
                </a:lnTo>
                <a:lnTo>
                  <a:pt x="6996" y="1219"/>
                </a:lnTo>
                <a:lnTo>
                  <a:pt x="6933" y="1271"/>
                </a:lnTo>
                <a:lnTo>
                  <a:pt x="6950" y="1312"/>
                </a:lnTo>
                <a:lnTo>
                  <a:pt x="7018" y="1335"/>
                </a:lnTo>
                <a:lnTo>
                  <a:pt x="7095" y="1364"/>
                </a:lnTo>
                <a:lnTo>
                  <a:pt x="7244" y="1386"/>
                </a:lnTo>
                <a:lnTo>
                  <a:pt x="7328" y="1373"/>
                </a:lnTo>
                <a:lnTo>
                  <a:pt x="7364" y="1344"/>
                </a:lnTo>
                <a:lnTo>
                  <a:pt x="7385" y="1373"/>
                </a:lnTo>
                <a:lnTo>
                  <a:pt x="7421" y="1386"/>
                </a:lnTo>
                <a:lnTo>
                  <a:pt x="7442" y="1457"/>
                </a:lnTo>
                <a:lnTo>
                  <a:pt x="7406" y="1489"/>
                </a:lnTo>
                <a:lnTo>
                  <a:pt x="7477" y="1527"/>
                </a:lnTo>
                <a:lnTo>
                  <a:pt x="7529" y="1579"/>
                </a:lnTo>
                <a:lnTo>
                  <a:pt x="7536" y="1620"/>
                </a:lnTo>
                <a:lnTo>
                  <a:pt x="7529" y="1672"/>
                </a:lnTo>
                <a:lnTo>
                  <a:pt x="7437" y="1784"/>
                </a:lnTo>
                <a:lnTo>
                  <a:pt x="7406" y="1848"/>
                </a:lnTo>
                <a:lnTo>
                  <a:pt x="7406" y="1887"/>
                </a:lnTo>
                <a:lnTo>
                  <a:pt x="7307" y="1899"/>
                </a:lnTo>
                <a:lnTo>
                  <a:pt x="7218" y="1909"/>
                </a:lnTo>
                <a:lnTo>
                  <a:pt x="7162" y="1989"/>
                </a:lnTo>
                <a:lnTo>
                  <a:pt x="7188" y="2031"/>
                </a:lnTo>
                <a:lnTo>
                  <a:pt x="7328" y="2012"/>
                </a:lnTo>
                <a:lnTo>
                  <a:pt x="7338" y="1980"/>
                </a:lnTo>
                <a:lnTo>
                  <a:pt x="7390" y="2041"/>
                </a:lnTo>
                <a:lnTo>
                  <a:pt x="7437" y="2105"/>
                </a:lnTo>
                <a:lnTo>
                  <a:pt x="7411" y="2134"/>
                </a:lnTo>
                <a:lnTo>
                  <a:pt x="7452" y="2195"/>
                </a:lnTo>
                <a:lnTo>
                  <a:pt x="7536" y="2268"/>
                </a:lnTo>
                <a:lnTo>
                  <a:pt x="7649" y="2320"/>
                </a:lnTo>
                <a:lnTo>
                  <a:pt x="7654" y="2268"/>
                </a:lnTo>
                <a:lnTo>
                  <a:pt x="7623" y="2195"/>
                </a:lnTo>
                <a:lnTo>
                  <a:pt x="7588" y="2092"/>
                </a:lnTo>
                <a:lnTo>
                  <a:pt x="7680" y="2185"/>
                </a:lnTo>
                <a:lnTo>
                  <a:pt x="7727" y="2227"/>
                </a:lnTo>
                <a:lnTo>
                  <a:pt x="7769" y="2134"/>
                </a:lnTo>
                <a:lnTo>
                  <a:pt x="7769" y="2012"/>
                </a:lnTo>
                <a:lnTo>
                  <a:pt x="7758" y="1980"/>
                </a:lnTo>
                <a:lnTo>
                  <a:pt x="7711" y="1928"/>
                </a:lnTo>
                <a:lnTo>
                  <a:pt x="7680" y="1858"/>
                </a:lnTo>
                <a:lnTo>
                  <a:pt x="7706" y="1797"/>
                </a:lnTo>
                <a:lnTo>
                  <a:pt x="7769" y="1774"/>
                </a:lnTo>
                <a:lnTo>
                  <a:pt x="7809" y="1887"/>
                </a:lnTo>
                <a:lnTo>
                  <a:pt x="7852" y="1938"/>
                </a:lnTo>
                <a:lnTo>
                  <a:pt x="7970" y="1806"/>
                </a:lnTo>
                <a:lnTo>
                  <a:pt x="8007" y="1723"/>
                </a:lnTo>
                <a:lnTo>
                  <a:pt x="7934" y="1713"/>
                </a:lnTo>
                <a:lnTo>
                  <a:pt x="7899" y="1611"/>
                </a:lnTo>
                <a:lnTo>
                  <a:pt x="7835" y="1579"/>
                </a:lnTo>
                <a:lnTo>
                  <a:pt x="7753" y="1508"/>
                </a:lnTo>
                <a:lnTo>
                  <a:pt x="7852" y="1447"/>
                </a:lnTo>
                <a:lnTo>
                  <a:pt x="7840" y="1344"/>
                </a:lnTo>
                <a:lnTo>
                  <a:pt x="7821" y="1303"/>
                </a:lnTo>
                <a:lnTo>
                  <a:pt x="7727" y="1251"/>
                </a:lnTo>
                <a:lnTo>
                  <a:pt x="7711" y="1181"/>
                </a:lnTo>
                <a:lnTo>
                  <a:pt x="7618" y="1210"/>
                </a:lnTo>
                <a:lnTo>
                  <a:pt x="7633" y="1158"/>
                </a:lnTo>
                <a:lnTo>
                  <a:pt x="7592" y="1107"/>
                </a:lnTo>
                <a:lnTo>
                  <a:pt x="7520" y="1046"/>
                </a:lnTo>
                <a:lnTo>
                  <a:pt x="7463" y="1097"/>
                </a:lnTo>
                <a:lnTo>
                  <a:pt x="7369" y="1129"/>
                </a:lnTo>
                <a:lnTo>
                  <a:pt x="7400" y="1056"/>
                </a:lnTo>
                <a:lnTo>
                  <a:pt x="7380" y="943"/>
                </a:lnTo>
                <a:lnTo>
                  <a:pt x="7251" y="985"/>
                </a:lnTo>
                <a:lnTo>
                  <a:pt x="7178" y="1078"/>
                </a:lnTo>
                <a:lnTo>
                  <a:pt x="7173" y="1004"/>
                </a:lnTo>
                <a:lnTo>
                  <a:pt x="7235" y="934"/>
                </a:lnTo>
                <a:close/>
                <a:moveTo>
                  <a:pt x="16698" y="934"/>
                </a:moveTo>
                <a:lnTo>
                  <a:pt x="16657" y="943"/>
                </a:lnTo>
                <a:lnTo>
                  <a:pt x="16646" y="985"/>
                </a:lnTo>
                <a:lnTo>
                  <a:pt x="16657" y="985"/>
                </a:lnTo>
                <a:lnTo>
                  <a:pt x="16749" y="1004"/>
                </a:lnTo>
                <a:lnTo>
                  <a:pt x="16817" y="1004"/>
                </a:lnTo>
                <a:lnTo>
                  <a:pt x="16787" y="975"/>
                </a:lnTo>
                <a:lnTo>
                  <a:pt x="16698" y="934"/>
                </a:lnTo>
                <a:close/>
                <a:moveTo>
                  <a:pt x="7437" y="943"/>
                </a:moveTo>
                <a:lnTo>
                  <a:pt x="7416" y="985"/>
                </a:lnTo>
                <a:lnTo>
                  <a:pt x="7442" y="1046"/>
                </a:lnTo>
                <a:lnTo>
                  <a:pt x="7452" y="1056"/>
                </a:lnTo>
                <a:lnTo>
                  <a:pt x="7503" y="1036"/>
                </a:lnTo>
                <a:lnTo>
                  <a:pt x="7546" y="1036"/>
                </a:lnTo>
                <a:lnTo>
                  <a:pt x="7592" y="1046"/>
                </a:lnTo>
                <a:lnTo>
                  <a:pt x="7597" y="1014"/>
                </a:lnTo>
                <a:lnTo>
                  <a:pt x="7550" y="953"/>
                </a:lnTo>
                <a:lnTo>
                  <a:pt x="7458" y="943"/>
                </a:lnTo>
                <a:lnTo>
                  <a:pt x="7437" y="943"/>
                </a:lnTo>
                <a:close/>
                <a:moveTo>
                  <a:pt x="6358" y="953"/>
                </a:moveTo>
                <a:lnTo>
                  <a:pt x="6337" y="975"/>
                </a:lnTo>
                <a:lnTo>
                  <a:pt x="6358" y="1046"/>
                </a:lnTo>
                <a:lnTo>
                  <a:pt x="6436" y="975"/>
                </a:lnTo>
                <a:lnTo>
                  <a:pt x="6415" y="953"/>
                </a:lnTo>
                <a:lnTo>
                  <a:pt x="6358" y="953"/>
                </a:lnTo>
                <a:close/>
                <a:moveTo>
                  <a:pt x="5981" y="985"/>
                </a:moveTo>
                <a:lnTo>
                  <a:pt x="5830" y="1056"/>
                </a:lnTo>
                <a:lnTo>
                  <a:pt x="5774" y="1097"/>
                </a:lnTo>
                <a:lnTo>
                  <a:pt x="5689" y="1181"/>
                </a:lnTo>
                <a:lnTo>
                  <a:pt x="5748" y="1210"/>
                </a:lnTo>
                <a:lnTo>
                  <a:pt x="5814" y="1210"/>
                </a:lnTo>
                <a:lnTo>
                  <a:pt x="5689" y="1251"/>
                </a:lnTo>
                <a:lnTo>
                  <a:pt x="5689" y="1293"/>
                </a:lnTo>
                <a:lnTo>
                  <a:pt x="5753" y="1303"/>
                </a:lnTo>
                <a:lnTo>
                  <a:pt x="5851" y="1293"/>
                </a:lnTo>
                <a:lnTo>
                  <a:pt x="5918" y="1312"/>
                </a:lnTo>
                <a:lnTo>
                  <a:pt x="5851" y="1335"/>
                </a:lnTo>
                <a:lnTo>
                  <a:pt x="5793" y="1335"/>
                </a:lnTo>
                <a:lnTo>
                  <a:pt x="5715" y="1354"/>
                </a:lnTo>
                <a:lnTo>
                  <a:pt x="5680" y="1364"/>
                </a:lnTo>
                <a:lnTo>
                  <a:pt x="5685" y="1457"/>
                </a:lnTo>
                <a:lnTo>
                  <a:pt x="5732" y="1437"/>
                </a:lnTo>
                <a:lnTo>
                  <a:pt x="5779" y="1466"/>
                </a:lnTo>
                <a:lnTo>
                  <a:pt x="5774" y="1527"/>
                </a:lnTo>
                <a:lnTo>
                  <a:pt x="5835" y="1518"/>
                </a:lnTo>
                <a:lnTo>
                  <a:pt x="5975" y="1498"/>
                </a:lnTo>
                <a:lnTo>
                  <a:pt x="6078" y="1457"/>
                </a:lnTo>
                <a:lnTo>
                  <a:pt x="6136" y="1457"/>
                </a:lnTo>
                <a:lnTo>
                  <a:pt x="6193" y="1489"/>
                </a:lnTo>
                <a:lnTo>
                  <a:pt x="6266" y="1498"/>
                </a:lnTo>
                <a:lnTo>
                  <a:pt x="6302" y="1457"/>
                </a:lnTo>
                <a:lnTo>
                  <a:pt x="6292" y="1415"/>
                </a:lnTo>
                <a:lnTo>
                  <a:pt x="6370" y="1405"/>
                </a:lnTo>
                <a:lnTo>
                  <a:pt x="6396" y="1354"/>
                </a:lnTo>
                <a:lnTo>
                  <a:pt x="6344" y="1303"/>
                </a:lnTo>
                <a:lnTo>
                  <a:pt x="6297" y="1242"/>
                </a:lnTo>
                <a:lnTo>
                  <a:pt x="6323" y="1168"/>
                </a:lnTo>
                <a:lnTo>
                  <a:pt x="6354" y="1056"/>
                </a:lnTo>
                <a:lnTo>
                  <a:pt x="6332" y="1014"/>
                </a:lnTo>
                <a:lnTo>
                  <a:pt x="6297" y="995"/>
                </a:lnTo>
                <a:lnTo>
                  <a:pt x="6255" y="1014"/>
                </a:lnTo>
                <a:lnTo>
                  <a:pt x="6224" y="1129"/>
                </a:lnTo>
                <a:lnTo>
                  <a:pt x="6177" y="1168"/>
                </a:lnTo>
                <a:lnTo>
                  <a:pt x="6198" y="1065"/>
                </a:lnTo>
                <a:lnTo>
                  <a:pt x="6182" y="1027"/>
                </a:lnTo>
                <a:lnTo>
                  <a:pt x="6104" y="1088"/>
                </a:lnTo>
                <a:lnTo>
                  <a:pt x="6073" y="1027"/>
                </a:lnTo>
                <a:lnTo>
                  <a:pt x="5960" y="1065"/>
                </a:lnTo>
                <a:lnTo>
                  <a:pt x="6012" y="1014"/>
                </a:lnTo>
                <a:lnTo>
                  <a:pt x="5981" y="985"/>
                </a:lnTo>
                <a:close/>
                <a:moveTo>
                  <a:pt x="6747" y="1139"/>
                </a:moveTo>
                <a:lnTo>
                  <a:pt x="6655" y="1219"/>
                </a:lnTo>
                <a:lnTo>
                  <a:pt x="6596" y="1344"/>
                </a:lnTo>
                <a:lnTo>
                  <a:pt x="6629" y="1396"/>
                </a:lnTo>
                <a:lnTo>
                  <a:pt x="6643" y="1466"/>
                </a:lnTo>
                <a:lnTo>
                  <a:pt x="6577" y="1579"/>
                </a:lnTo>
                <a:lnTo>
                  <a:pt x="6540" y="1579"/>
                </a:lnTo>
                <a:lnTo>
                  <a:pt x="6478" y="1672"/>
                </a:lnTo>
                <a:lnTo>
                  <a:pt x="6519" y="1559"/>
                </a:lnTo>
                <a:lnTo>
                  <a:pt x="6467" y="1518"/>
                </a:lnTo>
                <a:lnTo>
                  <a:pt x="6422" y="1540"/>
                </a:lnTo>
                <a:lnTo>
                  <a:pt x="6396" y="1611"/>
                </a:lnTo>
                <a:lnTo>
                  <a:pt x="6332" y="1611"/>
                </a:lnTo>
                <a:lnTo>
                  <a:pt x="6255" y="1630"/>
                </a:lnTo>
                <a:lnTo>
                  <a:pt x="6198" y="1579"/>
                </a:lnTo>
                <a:lnTo>
                  <a:pt x="6146" y="1591"/>
                </a:lnTo>
                <a:lnTo>
                  <a:pt x="6125" y="1518"/>
                </a:lnTo>
                <a:lnTo>
                  <a:pt x="6104" y="1498"/>
                </a:lnTo>
                <a:lnTo>
                  <a:pt x="6064" y="1508"/>
                </a:lnTo>
                <a:lnTo>
                  <a:pt x="6007" y="1508"/>
                </a:lnTo>
                <a:lnTo>
                  <a:pt x="5960" y="1550"/>
                </a:lnTo>
                <a:lnTo>
                  <a:pt x="5981" y="1601"/>
                </a:lnTo>
                <a:lnTo>
                  <a:pt x="5908" y="1662"/>
                </a:lnTo>
                <a:lnTo>
                  <a:pt x="5892" y="1591"/>
                </a:lnTo>
                <a:lnTo>
                  <a:pt x="5845" y="1611"/>
                </a:lnTo>
                <a:lnTo>
                  <a:pt x="5715" y="1620"/>
                </a:lnTo>
                <a:lnTo>
                  <a:pt x="5649" y="1601"/>
                </a:lnTo>
                <a:lnTo>
                  <a:pt x="5736" y="1540"/>
                </a:lnTo>
                <a:lnTo>
                  <a:pt x="5711" y="1489"/>
                </a:lnTo>
                <a:lnTo>
                  <a:pt x="5659" y="1489"/>
                </a:lnTo>
                <a:lnTo>
                  <a:pt x="5612" y="1466"/>
                </a:lnTo>
                <a:lnTo>
                  <a:pt x="5529" y="1425"/>
                </a:lnTo>
                <a:lnTo>
                  <a:pt x="5489" y="1386"/>
                </a:lnTo>
                <a:lnTo>
                  <a:pt x="5442" y="1373"/>
                </a:lnTo>
                <a:lnTo>
                  <a:pt x="5404" y="1405"/>
                </a:lnTo>
                <a:lnTo>
                  <a:pt x="5338" y="1425"/>
                </a:lnTo>
                <a:lnTo>
                  <a:pt x="5385" y="1344"/>
                </a:lnTo>
                <a:lnTo>
                  <a:pt x="5281" y="1415"/>
                </a:lnTo>
                <a:lnTo>
                  <a:pt x="5265" y="1312"/>
                </a:lnTo>
                <a:lnTo>
                  <a:pt x="5244" y="1303"/>
                </a:lnTo>
                <a:lnTo>
                  <a:pt x="5204" y="1354"/>
                </a:lnTo>
                <a:lnTo>
                  <a:pt x="5152" y="1386"/>
                </a:lnTo>
                <a:lnTo>
                  <a:pt x="5152" y="1335"/>
                </a:lnTo>
                <a:lnTo>
                  <a:pt x="5063" y="1364"/>
                </a:lnTo>
                <a:lnTo>
                  <a:pt x="4970" y="1415"/>
                </a:lnTo>
                <a:lnTo>
                  <a:pt x="4912" y="1405"/>
                </a:lnTo>
                <a:lnTo>
                  <a:pt x="4834" y="1437"/>
                </a:lnTo>
                <a:lnTo>
                  <a:pt x="4768" y="1489"/>
                </a:lnTo>
                <a:lnTo>
                  <a:pt x="4731" y="1476"/>
                </a:lnTo>
                <a:lnTo>
                  <a:pt x="4695" y="1415"/>
                </a:lnTo>
                <a:lnTo>
                  <a:pt x="4627" y="1396"/>
                </a:lnTo>
                <a:lnTo>
                  <a:pt x="4591" y="1373"/>
                </a:lnTo>
                <a:lnTo>
                  <a:pt x="4549" y="1344"/>
                </a:lnTo>
                <a:lnTo>
                  <a:pt x="4478" y="1354"/>
                </a:lnTo>
                <a:lnTo>
                  <a:pt x="4452" y="1344"/>
                </a:lnTo>
                <a:lnTo>
                  <a:pt x="4379" y="1335"/>
                </a:lnTo>
                <a:lnTo>
                  <a:pt x="4311" y="1303"/>
                </a:lnTo>
                <a:lnTo>
                  <a:pt x="4259" y="1312"/>
                </a:lnTo>
                <a:lnTo>
                  <a:pt x="4208" y="1293"/>
                </a:lnTo>
                <a:lnTo>
                  <a:pt x="4229" y="1261"/>
                </a:lnTo>
                <a:lnTo>
                  <a:pt x="4161" y="1261"/>
                </a:lnTo>
                <a:lnTo>
                  <a:pt x="4125" y="1283"/>
                </a:lnTo>
                <a:lnTo>
                  <a:pt x="4130" y="1232"/>
                </a:lnTo>
                <a:lnTo>
                  <a:pt x="4083" y="1200"/>
                </a:lnTo>
                <a:lnTo>
                  <a:pt x="3970" y="1261"/>
                </a:lnTo>
                <a:lnTo>
                  <a:pt x="3939" y="1261"/>
                </a:lnTo>
                <a:lnTo>
                  <a:pt x="3819" y="1303"/>
                </a:lnTo>
                <a:lnTo>
                  <a:pt x="3767" y="1322"/>
                </a:lnTo>
                <a:lnTo>
                  <a:pt x="3680" y="1373"/>
                </a:lnTo>
                <a:lnTo>
                  <a:pt x="3628" y="1425"/>
                </a:lnTo>
                <a:lnTo>
                  <a:pt x="3534" y="1476"/>
                </a:lnTo>
                <a:lnTo>
                  <a:pt x="3456" y="1489"/>
                </a:lnTo>
                <a:lnTo>
                  <a:pt x="3390" y="1550"/>
                </a:lnTo>
                <a:lnTo>
                  <a:pt x="3420" y="1579"/>
                </a:lnTo>
                <a:lnTo>
                  <a:pt x="3430" y="1630"/>
                </a:lnTo>
                <a:lnTo>
                  <a:pt x="3420" y="1694"/>
                </a:lnTo>
                <a:lnTo>
                  <a:pt x="3446" y="1733"/>
                </a:lnTo>
                <a:lnTo>
                  <a:pt x="3430" y="1806"/>
                </a:lnTo>
                <a:lnTo>
                  <a:pt x="3331" y="1816"/>
                </a:lnTo>
                <a:lnTo>
                  <a:pt x="3378" y="1755"/>
                </a:lnTo>
                <a:lnTo>
                  <a:pt x="3343" y="1755"/>
                </a:lnTo>
                <a:lnTo>
                  <a:pt x="3202" y="1816"/>
                </a:lnTo>
                <a:lnTo>
                  <a:pt x="3105" y="1858"/>
                </a:lnTo>
                <a:lnTo>
                  <a:pt x="3114" y="1928"/>
                </a:lnTo>
                <a:lnTo>
                  <a:pt x="3098" y="1980"/>
                </a:lnTo>
                <a:lnTo>
                  <a:pt x="3150" y="2012"/>
                </a:lnTo>
                <a:lnTo>
                  <a:pt x="3223" y="1989"/>
                </a:lnTo>
                <a:lnTo>
                  <a:pt x="3244" y="2021"/>
                </a:lnTo>
                <a:lnTo>
                  <a:pt x="3275" y="1989"/>
                </a:lnTo>
                <a:lnTo>
                  <a:pt x="3338" y="1970"/>
                </a:lnTo>
                <a:lnTo>
                  <a:pt x="3369" y="1970"/>
                </a:lnTo>
                <a:lnTo>
                  <a:pt x="3306" y="2012"/>
                </a:lnTo>
                <a:lnTo>
                  <a:pt x="3317" y="2031"/>
                </a:lnTo>
                <a:lnTo>
                  <a:pt x="3291" y="2092"/>
                </a:lnTo>
                <a:lnTo>
                  <a:pt x="3228" y="2124"/>
                </a:lnTo>
                <a:lnTo>
                  <a:pt x="3202" y="2114"/>
                </a:lnTo>
                <a:lnTo>
                  <a:pt x="3131" y="2175"/>
                </a:lnTo>
                <a:lnTo>
                  <a:pt x="3110" y="2156"/>
                </a:lnTo>
                <a:lnTo>
                  <a:pt x="3063" y="2166"/>
                </a:lnTo>
                <a:lnTo>
                  <a:pt x="3006" y="2227"/>
                </a:lnTo>
                <a:lnTo>
                  <a:pt x="2923" y="2297"/>
                </a:lnTo>
                <a:lnTo>
                  <a:pt x="2860" y="2371"/>
                </a:lnTo>
                <a:lnTo>
                  <a:pt x="2865" y="2422"/>
                </a:lnTo>
                <a:lnTo>
                  <a:pt x="2825" y="2493"/>
                </a:lnTo>
                <a:lnTo>
                  <a:pt x="2839" y="2525"/>
                </a:lnTo>
                <a:lnTo>
                  <a:pt x="2846" y="2576"/>
                </a:lnTo>
                <a:lnTo>
                  <a:pt x="2923" y="2554"/>
                </a:lnTo>
                <a:lnTo>
                  <a:pt x="2928" y="2596"/>
                </a:lnTo>
                <a:lnTo>
                  <a:pt x="2891" y="2647"/>
                </a:lnTo>
                <a:lnTo>
                  <a:pt x="2850" y="2721"/>
                </a:lnTo>
                <a:lnTo>
                  <a:pt x="2881" y="2721"/>
                </a:lnTo>
                <a:lnTo>
                  <a:pt x="2959" y="2670"/>
                </a:lnTo>
                <a:lnTo>
                  <a:pt x="2938" y="2730"/>
                </a:lnTo>
                <a:lnTo>
                  <a:pt x="2980" y="2689"/>
                </a:lnTo>
                <a:lnTo>
                  <a:pt x="2975" y="2750"/>
                </a:lnTo>
                <a:lnTo>
                  <a:pt x="3027" y="2708"/>
                </a:lnTo>
                <a:lnTo>
                  <a:pt x="3032" y="2730"/>
                </a:lnTo>
                <a:lnTo>
                  <a:pt x="3110" y="2689"/>
                </a:lnTo>
                <a:lnTo>
                  <a:pt x="3042" y="2759"/>
                </a:lnTo>
                <a:lnTo>
                  <a:pt x="2980" y="2862"/>
                </a:lnTo>
                <a:lnTo>
                  <a:pt x="2917" y="2904"/>
                </a:lnTo>
                <a:lnTo>
                  <a:pt x="2891" y="2926"/>
                </a:lnTo>
                <a:lnTo>
                  <a:pt x="2782" y="3006"/>
                </a:lnTo>
                <a:lnTo>
                  <a:pt x="2731" y="3058"/>
                </a:lnTo>
                <a:lnTo>
                  <a:pt x="2658" y="3067"/>
                </a:lnTo>
                <a:lnTo>
                  <a:pt x="2570" y="3141"/>
                </a:lnTo>
                <a:lnTo>
                  <a:pt x="2497" y="3183"/>
                </a:lnTo>
                <a:lnTo>
                  <a:pt x="2410" y="3244"/>
                </a:lnTo>
                <a:lnTo>
                  <a:pt x="2405" y="3263"/>
                </a:lnTo>
                <a:lnTo>
                  <a:pt x="2514" y="3221"/>
                </a:lnTo>
                <a:lnTo>
                  <a:pt x="2580" y="3183"/>
                </a:lnTo>
                <a:lnTo>
                  <a:pt x="2653" y="3141"/>
                </a:lnTo>
                <a:lnTo>
                  <a:pt x="2721" y="3099"/>
                </a:lnTo>
                <a:lnTo>
                  <a:pt x="2747" y="3109"/>
                </a:lnTo>
                <a:lnTo>
                  <a:pt x="2834" y="3058"/>
                </a:lnTo>
                <a:lnTo>
                  <a:pt x="2886" y="2997"/>
                </a:lnTo>
                <a:lnTo>
                  <a:pt x="2995" y="2936"/>
                </a:lnTo>
                <a:lnTo>
                  <a:pt x="3042" y="2875"/>
                </a:lnTo>
                <a:lnTo>
                  <a:pt x="3110" y="2843"/>
                </a:lnTo>
                <a:lnTo>
                  <a:pt x="3192" y="2782"/>
                </a:lnTo>
                <a:lnTo>
                  <a:pt x="3291" y="2698"/>
                </a:lnTo>
                <a:lnTo>
                  <a:pt x="3286" y="2637"/>
                </a:lnTo>
                <a:lnTo>
                  <a:pt x="3409" y="2544"/>
                </a:lnTo>
                <a:lnTo>
                  <a:pt x="3487" y="2464"/>
                </a:lnTo>
                <a:lnTo>
                  <a:pt x="3586" y="2390"/>
                </a:lnTo>
                <a:lnTo>
                  <a:pt x="3581" y="2422"/>
                </a:lnTo>
                <a:lnTo>
                  <a:pt x="3508" y="2464"/>
                </a:lnTo>
                <a:lnTo>
                  <a:pt x="3420" y="2586"/>
                </a:lnTo>
                <a:lnTo>
                  <a:pt x="3383" y="2657"/>
                </a:lnTo>
                <a:lnTo>
                  <a:pt x="3456" y="2637"/>
                </a:lnTo>
                <a:lnTo>
                  <a:pt x="3519" y="2586"/>
                </a:lnTo>
                <a:lnTo>
                  <a:pt x="3591" y="2567"/>
                </a:lnTo>
                <a:lnTo>
                  <a:pt x="3623" y="2554"/>
                </a:lnTo>
                <a:lnTo>
                  <a:pt x="3659" y="2474"/>
                </a:lnTo>
                <a:lnTo>
                  <a:pt x="3727" y="2442"/>
                </a:lnTo>
                <a:lnTo>
                  <a:pt x="3757" y="2493"/>
                </a:lnTo>
                <a:lnTo>
                  <a:pt x="3819" y="2554"/>
                </a:lnTo>
                <a:lnTo>
                  <a:pt x="3892" y="2544"/>
                </a:lnTo>
                <a:lnTo>
                  <a:pt x="3953" y="2586"/>
                </a:lnTo>
                <a:lnTo>
                  <a:pt x="3991" y="2605"/>
                </a:lnTo>
                <a:lnTo>
                  <a:pt x="4026" y="2740"/>
                </a:lnTo>
                <a:lnTo>
                  <a:pt x="4063" y="2782"/>
                </a:lnTo>
                <a:lnTo>
                  <a:pt x="4141" y="2782"/>
                </a:lnTo>
                <a:lnTo>
                  <a:pt x="4187" y="2791"/>
                </a:lnTo>
                <a:lnTo>
                  <a:pt x="4156" y="2904"/>
                </a:lnTo>
                <a:lnTo>
                  <a:pt x="4172" y="3006"/>
                </a:lnTo>
                <a:lnTo>
                  <a:pt x="4141" y="3119"/>
                </a:lnTo>
                <a:lnTo>
                  <a:pt x="4167" y="3160"/>
                </a:lnTo>
                <a:lnTo>
                  <a:pt x="4172" y="3212"/>
                </a:lnTo>
                <a:lnTo>
                  <a:pt x="4146" y="3273"/>
                </a:lnTo>
                <a:lnTo>
                  <a:pt x="4167" y="3375"/>
                </a:lnTo>
                <a:lnTo>
                  <a:pt x="4135" y="3478"/>
                </a:lnTo>
                <a:lnTo>
                  <a:pt x="4177" y="3529"/>
                </a:lnTo>
                <a:lnTo>
                  <a:pt x="4141" y="3613"/>
                </a:lnTo>
                <a:lnTo>
                  <a:pt x="4125" y="3725"/>
                </a:lnTo>
                <a:lnTo>
                  <a:pt x="4203" y="3786"/>
                </a:lnTo>
                <a:lnTo>
                  <a:pt x="4219" y="3837"/>
                </a:lnTo>
                <a:lnTo>
                  <a:pt x="4276" y="3972"/>
                </a:lnTo>
                <a:lnTo>
                  <a:pt x="4285" y="3972"/>
                </a:lnTo>
                <a:lnTo>
                  <a:pt x="4264" y="4075"/>
                </a:lnTo>
                <a:lnTo>
                  <a:pt x="4238" y="4187"/>
                </a:lnTo>
                <a:lnTo>
                  <a:pt x="4219" y="4219"/>
                </a:lnTo>
                <a:lnTo>
                  <a:pt x="4229" y="4094"/>
                </a:lnTo>
                <a:lnTo>
                  <a:pt x="4167" y="4056"/>
                </a:lnTo>
                <a:lnTo>
                  <a:pt x="4151" y="4075"/>
                </a:lnTo>
                <a:lnTo>
                  <a:pt x="4146" y="4136"/>
                </a:lnTo>
                <a:lnTo>
                  <a:pt x="4125" y="4248"/>
                </a:lnTo>
                <a:lnTo>
                  <a:pt x="4078" y="4434"/>
                </a:lnTo>
                <a:lnTo>
                  <a:pt x="3995" y="4681"/>
                </a:lnTo>
                <a:lnTo>
                  <a:pt x="3934" y="4803"/>
                </a:lnTo>
                <a:lnTo>
                  <a:pt x="3923" y="4906"/>
                </a:lnTo>
                <a:lnTo>
                  <a:pt x="3892" y="5018"/>
                </a:lnTo>
                <a:lnTo>
                  <a:pt x="3850" y="5134"/>
                </a:lnTo>
                <a:lnTo>
                  <a:pt x="3861" y="5204"/>
                </a:lnTo>
                <a:lnTo>
                  <a:pt x="3845" y="5317"/>
                </a:lnTo>
                <a:lnTo>
                  <a:pt x="3861" y="5429"/>
                </a:lnTo>
                <a:lnTo>
                  <a:pt x="3871" y="5471"/>
                </a:lnTo>
                <a:lnTo>
                  <a:pt x="3866" y="5512"/>
                </a:lnTo>
                <a:lnTo>
                  <a:pt x="3871" y="5698"/>
                </a:lnTo>
                <a:lnTo>
                  <a:pt x="3897" y="5830"/>
                </a:lnTo>
                <a:lnTo>
                  <a:pt x="3887" y="5904"/>
                </a:lnTo>
                <a:lnTo>
                  <a:pt x="3897" y="5933"/>
                </a:lnTo>
                <a:lnTo>
                  <a:pt x="3948" y="5942"/>
                </a:lnTo>
                <a:lnTo>
                  <a:pt x="3960" y="5984"/>
                </a:lnTo>
                <a:lnTo>
                  <a:pt x="3991" y="5984"/>
                </a:lnTo>
                <a:lnTo>
                  <a:pt x="3991" y="6026"/>
                </a:lnTo>
                <a:lnTo>
                  <a:pt x="4012" y="6045"/>
                </a:lnTo>
                <a:lnTo>
                  <a:pt x="4038" y="6119"/>
                </a:lnTo>
                <a:lnTo>
                  <a:pt x="4031" y="6189"/>
                </a:lnTo>
                <a:lnTo>
                  <a:pt x="4038" y="6314"/>
                </a:lnTo>
                <a:lnTo>
                  <a:pt x="4042" y="6417"/>
                </a:lnTo>
                <a:lnTo>
                  <a:pt x="4052" y="6507"/>
                </a:lnTo>
                <a:lnTo>
                  <a:pt x="4057" y="6590"/>
                </a:lnTo>
                <a:lnTo>
                  <a:pt x="4089" y="6632"/>
                </a:lnTo>
                <a:lnTo>
                  <a:pt x="4120" y="6735"/>
                </a:lnTo>
                <a:lnTo>
                  <a:pt x="4109" y="6796"/>
                </a:lnTo>
                <a:lnTo>
                  <a:pt x="4078" y="6847"/>
                </a:lnTo>
                <a:lnTo>
                  <a:pt x="4057" y="6837"/>
                </a:lnTo>
                <a:lnTo>
                  <a:pt x="4052" y="6847"/>
                </a:lnTo>
                <a:lnTo>
                  <a:pt x="4073" y="6918"/>
                </a:lnTo>
                <a:lnTo>
                  <a:pt x="4104" y="6959"/>
                </a:lnTo>
                <a:lnTo>
                  <a:pt x="4115" y="6991"/>
                </a:lnTo>
                <a:lnTo>
                  <a:pt x="4125" y="6969"/>
                </a:lnTo>
                <a:lnTo>
                  <a:pt x="4161" y="7033"/>
                </a:lnTo>
                <a:lnTo>
                  <a:pt x="4182" y="7072"/>
                </a:lnTo>
                <a:lnTo>
                  <a:pt x="4182" y="7155"/>
                </a:lnTo>
                <a:lnTo>
                  <a:pt x="4172" y="7248"/>
                </a:lnTo>
                <a:lnTo>
                  <a:pt x="4198" y="7290"/>
                </a:lnTo>
                <a:lnTo>
                  <a:pt x="4234" y="7351"/>
                </a:lnTo>
                <a:lnTo>
                  <a:pt x="4264" y="7431"/>
                </a:lnTo>
                <a:lnTo>
                  <a:pt x="4276" y="7514"/>
                </a:lnTo>
                <a:lnTo>
                  <a:pt x="4285" y="7514"/>
                </a:lnTo>
                <a:lnTo>
                  <a:pt x="4311" y="7463"/>
                </a:lnTo>
                <a:lnTo>
                  <a:pt x="4316" y="7444"/>
                </a:lnTo>
                <a:lnTo>
                  <a:pt x="4302" y="7380"/>
                </a:lnTo>
                <a:lnTo>
                  <a:pt x="4285" y="7319"/>
                </a:lnTo>
                <a:lnTo>
                  <a:pt x="4255" y="7309"/>
                </a:lnTo>
                <a:lnTo>
                  <a:pt x="4259" y="7239"/>
                </a:lnTo>
                <a:lnTo>
                  <a:pt x="4250" y="7174"/>
                </a:lnTo>
                <a:lnTo>
                  <a:pt x="4238" y="7113"/>
                </a:lnTo>
                <a:lnTo>
                  <a:pt x="4234" y="6991"/>
                </a:lnTo>
                <a:lnTo>
                  <a:pt x="4208" y="6918"/>
                </a:lnTo>
                <a:lnTo>
                  <a:pt x="4198" y="6866"/>
                </a:lnTo>
                <a:lnTo>
                  <a:pt x="4187" y="6837"/>
                </a:lnTo>
                <a:lnTo>
                  <a:pt x="4187" y="6744"/>
                </a:lnTo>
                <a:lnTo>
                  <a:pt x="4177" y="6754"/>
                </a:lnTo>
                <a:lnTo>
                  <a:pt x="4177" y="6703"/>
                </a:lnTo>
                <a:lnTo>
                  <a:pt x="4167" y="6693"/>
                </a:lnTo>
                <a:lnTo>
                  <a:pt x="4161" y="6661"/>
                </a:lnTo>
                <a:lnTo>
                  <a:pt x="4130" y="6571"/>
                </a:lnTo>
                <a:lnTo>
                  <a:pt x="4120" y="6507"/>
                </a:lnTo>
                <a:lnTo>
                  <a:pt x="4130" y="6404"/>
                </a:lnTo>
                <a:lnTo>
                  <a:pt x="4130" y="6343"/>
                </a:lnTo>
                <a:lnTo>
                  <a:pt x="4151" y="6292"/>
                </a:lnTo>
                <a:lnTo>
                  <a:pt x="4177" y="6324"/>
                </a:lnTo>
                <a:lnTo>
                  <a:pt x="4198" y="6324"/>
                </a:lnTo>
                <a:lnTo>
                  <a:pt x="4234" y="6375"/>
                </a:lnTo>
                <a:lnTo>
                  <a:pt x="4224" y="6427"/>
                </a:lnTo>
                <a:lnTo>
                  <a:pt x="4229" y="6529"/>
                </a:lnTo>
                <a:lnTo>
                  <a:pt x="4245" y="6632"/>
                </a:lnTo>
                <a:lnTo>
                  <a:pt x="4238" y="6674"/>
                </a:lnTo>
                <a:lnTo>
                  <a:pt x="4259" y="6744"/>
                </a:lnTo>
                <a:lnTo>
                  <a:pt x="4280" y="6815"/>
                </a:lnTo>
                <a:lnTo>
                  <a:pt x="4311" y="6828"/>
                </a:lnTo>
                <a:lnTo>
                  <a:pt x="4316" y="6918"/>
                </a:lnTo>
                <a:lnTo>
                  <a:pt x="4342" y="6991"/>
                </a:lnTo>
                <a:lnTo>
                  <a:pt x="4368" y="7020"/>
                </a:lnTo>
                <a:lnTo>
                  <a:pt x="4349" y="7104"/>
                </a:lnTo>
                <a:lnTo>
                  <a:pt x="4353" y="7136"/>
                </a:lnTo>
                <a:lnTo>
                  <a:pt x="4400" y="7197"/>
                </a:lnTo>
                <a:lnTo>
                  <a:pt x="4420" y="7277"/>
                </a:lnTo>
                <a:lnTo>
                  <a:pt x="4472" y="7380"/>
                </a:lnTo>
                <a:lnTo>
                  <a:pt x="4509" y="7514"/>
                </a:lnTo>
                <a:lnTo>
                  <a:pt x="4523" y="7585"/>
                </a:lnTo>
                <a:lnTo>
                  <a:pt x="4523" y="7636"/>
                </a:lnTo>
                <a:lnTo>
                  <a:pt x="4540" y="7701"/>
                </a:lnTo>
                <a:lnTo>
                  <a:pt x="4535" y="7752"/>
                </a:lnTo>
                <a:lnTo>
                  <a:pt x="4519" y="7781"/>
                </a:lnTo>
                <a:lnTo>
                  <a:pt x="4523" y="7822"/>
                </a:lnTo>
                <a:lnTo>
                  <a:pt x="4504" y="7832"/>
                </a:lnTo>
                <a:lnTo>
                  <a:pt x="4509" y="7906"/>
                </a:lnTo>
                <a:lnTo>
                  <a:pt x="4535" y="7986"/>
                </a:lnTo>
                <a:lnTo>
                  <a:pt x="4591" y="8070"/>
                </a:lnTo>
                <a:lnTo>
                  <a:pt x="4612" y="8130"/>
                </a:lnTo>
                <a:lnTo>
                  <a:pt x="4669" y="8172"/>
                </a:lnTo>
                <a:lnTo>
                  <a:pt x="4700" y="8182"/>
                </a:lnTo>
                <a:lnTo>
                  <a:pt x="4716" y="8214"/>
                </a:lnTo>
                <a:lnTo>
                  <a:pt x="4757" y="8284"/>
                </a:lnTo>
                <a:lnTo>
                  <a:pt x="4825" y="8345"/>
                </a:lnTo>
                <a:lnTo>
                  <a:pt x="4867" y="8368"/>
                </a:lnTo>
                <a:lnTo>
                  <a:pt x="4919" y="8429"/>
                </a:lnTo>
                <a:lnTo>
                  <a:pt x="4964" y="8448"/>
                </a:lnTo>
                <a:lnTo>
                  <a:pt x="5001" y="8490"/>
                </a:lnTo>
                <a:lnTo>
                  <a:pt x="5032" y="8480"/>
                </a:lnTo>
                <a:lnTo>
                  <a:pt x="5084" y="8429"/>
                </a:lnTo>
                <a:lnTo>
                  <a:pt x="5119" y="8419"/>
                </a:lnTo>
                <a:lnTo>
                  <a:pt x="5166" y="8448"/>
                </a:lnTo>
                <a:lnTo>
                  <a:pt x="5192" y="8490"/>
                </a:lnTo>
                <a:lnTo>
                  <a:pt x="5255" y="8644"/>
                </a:lnTo>
                <a:lnTo>
                  <a:pt x="5286" y="8695"/>
                </a:lnTo>
                <a:lnTo>
                  <a:pt x="5312" y="8727"/>
                </a:lnTo>
                <a:lnTo>
                  <a:pt x="5348" y="8727"/>
                </a:lnTo>
                <a:lnTo>
                  <a:pt x="5379" y="8747"/>
                </a:lnTo>
                <a:lnTo>
                  <a:pt x="5395" y="8779"/>
                </a:lnTo>
                <a:lnTo>
                  <a:pt x="5426" y="8788"/>
                </a:lnTo>
                <a:lnTo>
                  <a:pt x="5451" y="8817"/>
                </a:lnTo>
                <a:lnTo>
                  <a:pt x="5472" y="8830"/>
                </a:lnTo>
                <a:lnTo>
                  <a:pt x="5503" y="8830"/>
                </a:lnTo>
                <a:lnTo>
                  <a:pt x="5515" y="8798"/>
                </a:lnTo>
                <a:lnTo>
                  <a:pt x="5529" y="8807"/>
                </a:lnTo>
                <a:lnTo>
                  <a:pt x="5540" y="8849"/>
                </a:lnTo>
                <a:lnTo>
                  <a:pt x="5534" y="8859"/>
                </a:lnTo>
                <a:lnTo>
                  <a:pt x="5524" y="8840"/>
                </a:lnTo>
                <a:lnTo>
                  <a:pt x="5519" y="8859"/>
                </a:lnTo>
                <a:lnTo>
                  <a:pt x="5545" y="8920"/>
                </a:lnTo>
                <a:lnTo>
                  <a:pt x="5571" y="8961"/>
                </a:lnTo>
                <a:lnTo>
                  <a:pt x="5581" y="9013"/>
                </a:lnTo>
                <a:lnTo>
                  <a:pt x="5607" y="9064"/>
                </a:lnTo>
                <a:lnTo>
                  <a:pt x="5628" y="9106"/>
                </a:lnTo>
                <a:lnTo>
                  <a:pt x="5612" y="9138"/>
                </a:lnTo>
                <a:lnTo>
                  <a:pt x="5628" y="9157"/>
                </a:lnTo>
                <a:lnTo>
                  <a:pt x="5618" y="9199"/>
                </a:lnTo>
                <a:lnTo>
                  <a:pt x="5618" y="9241"/>
                </a:lnTo>
                <a:lnTo>
                  <a:pt x="5623" y="9270"/>
                </a:lnTo>
                <a:lnTo>
                  <a:pt x="5644" y="9279"/>
                </a:lnTo>
                <a:lnTo>
                  <a:pt x="5654" y="9321"/>
                </a:lnTo>
                <a:lnTo>
                  <a:pt x="5670" y="9279"/>
                </a:lnTo>
                <a:lnTo>
                  <a:pt x="5664" y="9250"/>
                </a:lnTo>
                <a:lnTo>
                  <a:pt x="5680" y="9270"/>
                </a:lnTo>
                <a:lnTo>
                  <a:pt x="5685" y="9311"/>
                </a:lnTo>
                <a:lnTo>
                  <a:pt x="5706" y="9330"/>
                </a:lnTo>
                <a:lnTo>
                  <a:pt x="5727" y="9353"/>
                </a:lnTo>
                <a:lnTo>
                  <a:pt x="5741" y="9382"/>
                </a:lnTo>
                <a:lnTo>
                  <a:pt x="5741" y="9414"/>
                </a:lnTo>
                <a:lnTo>
                  <a:pt x="5736" y="9446"/>
                </a:lnTo>
                <a:lnTo>
                  <a:pt x="5748" y="9465"/>
                </a:lnTo>
                <a:lnTo>
                  <a:pt x="5779" y="9497"/>
                </a:lnTo>
                <a:lnTo>
                  <a:pt x="5788" y="9517"/>
                </a:lnTo>
                <a:lnTo>
                  <a:pt x="5788" y="9484"/>
                </a:lnTo>
                <a:lnTo>
                  <a:pt x="5814" y="9484"/>
                </a:lnTo>
                <a:lnTo>
                  <a:pt x="5830" y="9507"/>
                </a:lnTo>
                <a:lnTo>
                  <a:pt x="5856" y="9517"/>
                </a:lnTo>
                <a:lnTo>
                  <a:pt x="5866" y="9568"/>
                </a:lnTo>
                <a:lnTo>
                  <a:pt x="5887" y="9578"/>
                </a:lnTo>
                <a:lnTo>
                  <a:pt x="5892" y="9558"/>
                </a:lnTo>
                <a:lnTo>
                  <a:pt x="5903" y="9639"/>
                </a:lnTo>
                <a:lnTo>
                  <a:pt x="5929" y="9629"/>
                </a:lnTo>
                <a:lnTo>
                  <a:pt x="5939" y="9610"/>
                </a:lnTo>
                <a:lnTo>
                  <a:pt x="5960" y="9587"/>
                </a:lnTo>
                <a:lnTo>
                  <a:pt x="5929" y="9517"/>
                </a:lnTo>
                <a:lnTo>
                  <a:pt x="5939" y="9484"/>
                </a:lnTo>
                <a:lnTo>
                  <a:pt x="5949" y="9484"/>
                </a:lnTo>
                <a:lnTo>
                  <a:pt x="5975" y="9456"/>
                </a:lnTo>
                <a:lnTo>
                  <a:pt x="5991" y="9404"/>
                </a:lnTo>
                <a:lnTo>
                  <a:pt x="6017" y="9395"/>
                </a:lnTo>
                <a:lnTo>
                  <a:pt x="6043" y="9433"/>
                </a:lnTo>
                <a:lnTo>
                  <a:pt x="6052" y="9475"/>
                </a:lnTo>
                <a:lnTo>
                  <a:pt x="6068" y="9484"/>
                </a:lnTo>
                <a:lnTo>
                  <a:pt x="6052" y="9526"/>
                </a:lnTo>
                <a:lnTo>
                  <a:pt x="6064" y="9600"/>
                </a:lnTo>
                <a:lnTo>
                  <a:pt x="6085" y="9639"/>
                </a:lnTo>
                <a:lnTo>
                  <a:pt x="6111" y="9712"/>
                </a:lnTo>
                <a:lnTo>
                  <a:pt x="6115" y="9825"/>
                </a:lnTo>
                <a:lnTo>
                  <a:pt x="6099" y="9857"/>
                </a:lnTo>
                <a:lnTo>
                  <a:pt x="6115" y="9979"/>
                </a:lnTo>
                <a:lnTo>
                  <a:pt x="6099" y="10062"/>
                </a:lnTo>
                <a:lnTo>
                  <a:pt x="6120" y="10091"/>
                </a:lnTo>
                <a:lnTo>
                  <a:pt x="6099" y="10165"/>
                </a:lnTo>
                <a:lnTo>
                  <a:pt x="6073" y="10255"/>
                </a:lnTo>
                <a:lnTo>
                  <a:pt x="6043" y="10267"/>
                </a:lnTo>
                <a:lnTo>
                  <a:pt x="6026" y="10306"/>
                </a:lnTo>
                <a:lnTo>
                  <a:pt x="6026" y="10380"/>
                </a:lnTo>
                <a:lnTo>
                  <a:pt x="6007" y="10389"/>
                </a:lnTo>
                <a:lnTo>
                  <a:pt x="6012" y="10431"/>
                </a:lnTo>
                <a:lnTo>
                  <a:pt x="5970" y="10482"/>
                </a:lnTo>
                <a:lnTo>
                  <a:pt x="5939" y="10511"/>
                </a:lnTo>
                <a:lnTo>
                  <a:pt x="5944" y="10575"/>
                </a:lnTo>
                <a:lnTo>
                  <a:pt x="5918" y="10656"/>
                </a:lnTo>
                <a:lnTo>
                  <a:pt x="5908" y="10739"/>
                </a:lnTo>
                <a:lnTo>
                  <a:pt x="5887" y="10758"/>
                </a:lnTo>
                <a:lnTo>
                  <a:pt x="5897" y="10883"/>
                </a:lnTo>
                <a:lnTo>
                  <a:pt x="5887" y="10922"/>
                </a:lnTo>
                <a:lnTo>
                  <a:pt x="5923" y="10986"/>
                </a:lnTo>
                <a:lnTo>
                  <a:pt x="5944" y="10922"/>
                </a:lnTo>
                <a:lnTo>
                  <a:pt x="5960" y="10986"/>
                </a:lnTo>
                <a:lnTo>
                  <a:pt x="5929" y="11089"/>
                </a:lnTo>
                <a:lnTo>
                  <a:pt x="5882" y="11169"/>
                </a:lnTo>
                <a:lnTo>
                  <a:pt x="5866" y="11262"/>
                </a:lnTo>
                <a:lnTo>
                  <a:pt x="5897" y="11397"/>
                </a:lnTo>
                <a:lnTo>
                  <a:pt x="5877" y="11458"/>
                </a:lnTo>
                <a:lnTo>
                  <a:pt x="5923" y="11509"/>
                </a:lnTo>
                <a:lnTo>
                  <a:pt x="5970" y="11602"/>
                </a:lnTo>
                <a:lnTo>
                  <a:pt x="5991" y="11705"/>
                </a:lnTo>
                <a:lnTo>
                  <a:pt x="6017" y="11766"/>
                </a:lnTo>
                <a:lnTo>
                  <a:pt x="6085" y="12032"/>
                </a:lnTo>
                <a:lnTo>
                  <a:pt x="6151" y="12279"/>
                </a:lnTo>
                <a:lnTo>
                  <a:pt x="6208" y="12462"/>
                </a:lnTo>
                <a:lnTo>
                  <a:pt x="6198" y="12504"/>
                </a:lnTo>
                <a:lnTo>
                  <a:pt x="6229" y="12616"/>
                </a:lnTo>
                <a:lnTo>
                  <a:pt x="6281" y="12699"/>
                </a:lnTo>
                <a:lnTo>
                  <a:pt x="6396" y="12844"/>
                </a:lnTo>
                <a:lnTo>
                  <a:pt x="6519" y="12988"/>
                </a:lnTo>
                <a:lnTo>
                  <a:pt x="6530" y="13040"/>
                </a:lnTo>
                <a:lnTo>
                  <a:pt x="6592" y="13120"/>
                </a:lnTo>
                <a:lnTo>
                  <a:pt x="6613" y="13306"/>
                </a:lnTo>
                <a:lnTo>
                  <a:pt x="6634" y="13530"/>
                </a:lnTo>
                <a:lnTo>
                  <a:pt x="6629" y="13839"/>
                </a:lnTo>
                <a:lnTo>
                  <a:pt x="6629" y="14118"/>
                </a:lnTo>
                <a:lnTo>
                  <a:pt x="6639" y="14384"/>
                </a:lnTo>
                <a:lnTo>
                  <a:pt x="6618" y="14548"/>
                </a:lnTo>
                <a:lnTo>
                  <a:pt x="6643" y="14711"/>
                </a:lnTo>
                <a:lnTo>
                  <a:pt x="6639" y="14824"/>
                </a:lnTo>
                <a:lnTo>
                  <a:pt x="6669" y="15029"/>
                </a:lnTo>
                <a:lnTo>
                  <a:pt x="6669" y="15234"/>
                </a:lnTo>
                <a:lnTo>
                  <a:pt x="6660" y="15452"/>
                </a:lnTo>
                <a:lnTo>
                  <a:pt x="6648" y="15677"/>
                </a:lnTo>
                <a:lnTo>
                  <a:pt x="6629" y="15677"/>
                </a:lnTo>
                <a:lnTo>
                  <a:pt x="6655" y="15831"/>
                </a:lnTo>
                <a:lnTo>
                  <a:pt x="6690" y="15966"/>
                </a:lnTo>
                <a:lnTo>
                  <a:pt x="6674" y="16056"/>
                </a:lnTo>
                <a:lnTo>
                  <a:pt x="6695" y="16303"/>
                </a:lnTo>
                <a:lnTo>
                  <a:pt x="6711" y="16498"/>
                </a:lnTo>
                <a:lnTo>
                  <a:pt x="6752" y="16518"/>
                </a:lnTo>
                <a:lnTo>
                  <a:pt x="6742" y="16344"/>
                </a:lnTo>
                <a:lnTo>
                  <a:pt x="6784" y="16386"/>
                </a:lnTo>
                <a:lnTo>
                  <a:pt x="6804" y="16662"/>
                </a:lnTo>
                <a:lnTo>
                  <a:pt x="6732" y="16611"/>
                </a:lnTo>
                <a:lnTo>
                  <a:pt x="6758" y="16839"/>
                </a:lnTo>
                <a:lnTo>
                  <a:pt x="6726" y="16960"/>
                </a:lnTo>
                <a:lnTo>
                  <a:pt x="6815" y="16993"/>
                </a:lnTo>
                <a:lnTo>
                  <a:pt x="6778" y="17095"/>
                </a:lnTo>
                <a:lnTo>
                  <a:pt x="6778" y="17227"/>
                </a:lnTo>
                <a:lnTo>
                  <a:pt x="6836" y="17455"/>
                </a:lnTo>
                <a:lnTo>
                  <a:pt x="6877" y="17535"/>
                </a:lnTo>
                <a:lnTo>
                  <a:pt x="6881" y="17618"/>
                </a:lnTo>
                <a:lnTo>
                  <a:pt x="6919" y="17698"/>
                </a:lnTo>
                <a:lnTo>
                  <a:pt x="6996" y="17772"/>
                </a:lnTo>
                <a:lnTo>
                  <a:pt x="7079" y="17865"/>
                </a:lnTo>
                <a:lnTo>
                  <a:pt x="7147" y="17904"/>
                </a:lnTo>
                <a:lnTo>
                  <a:pt x="7167" y="17904"/>
                </a:lnTo>
                <a:lnTo>
                  <a:pt x="7147" y="17782"/>
                </a:lnTo>
                <a:lnTo>
                  <a:pt x="7183" y="17730"/>
                </a:lnTo>
                <a:lnTo>
                  <a:pt x="7204" y="17698"/>
                </a:lnTo>
                <a:lnTo>
                  <a:pt x="7251" y="17698"/>
                </a:lnTo>
                <a:lnTo>
                  <a:pt x="7270" y="17711"/>
                </a:lnTo>
                <a:lnTo>
                  <a:pt x="7218" y="17628"/>
                </a:lnTo>
                <a:lnTo>
                  <a:pt x="7178" y="17493"/>
                </a:lnTo>
                <a:lnTo>
                  <a:pt x="7188" y="17432"/>
                </a:lnTo>
                <a:lnTo>
                  <a:pt x="7225" y="17381"/>
                </a:lnTo>
                <a:lnTo>
                  <a:pt x="7230" y="17227"/>
                </a:lnTo>
                <a:lnTo>
                  <a:pt x="7282" y="17156"/>
                </a:lnTo>
                <a:lnTo>
                  <a:pt x="7277" y="17031"/>
                </a:lnTo>
                <a:lnTo>
                  <a:pt x="7225" y="17012"/>
                </a:lnTo>
                <a:lnTo>
                  <a:pt x="7152" y="16909"/>
                </a:lnTo>
                <a:lnTo>
                  <a:pt x="7152" y="16806"/>
                </a:lnTo>
                <a:lnTo>
                  <a:pt x="7183" y="16745"/>
                </a:lnTo>
                <a:lnTo>
                  <a:pt x="7235" y="16745"/>
                </a:lnTo>
                <a:lnTo>
                  <a:pt x="7235" y="16672"/>
                </a:lnTo>
                <a:lnTo>
                  <a:pt x="7225" y="16530"/>
                </a:lnTo>
                <a:lnTo>
                  <a:pt x="7256" y="16447"/>
                </a:lnTo>
                <a:lnTo>
                  <a:pt x="7296" y="16405"/>
                </a:lnTo>
                <a:lnTo>
                  <a:pt x="7270" y="16335"/>
                </a:lnTo>
                <a:lnTo>
                  <a:pt x="7244" y="16386"/>
                </a:lnTo>
                <a:lnTo>
                  <a:pt x="7204" y="16344"/>
                </a:lnTo>
                <a:lnTo>
                  <a:pt x="7178" y="16210"/>
                </a:lnTo>
                <a:lnTo>
                  <a:pt x="7192" y="16171"/>
                </a:lnTo>
                <a:lnTo>
                  <a:pt x="7256" y="16222"/>
                </a:lnTo>
                <a:lnTo>
                  <a:pt x="7307" y="16200"/>
                </a:lnTo>
                <a:lnTo>
                  <a:pt x="7333" y="16149"/>
                </a:lnTo>
                <a:lnTo>
                  <a:pt x="7317" y="16088"/>
                </a:lnTo>
                <a:lnTo>
                  <a:pt x="7312" y="15985"/>
                </a:lnTo>
                <a:lnTo>
                  <a:pt x="7291" y="15902"/>
                </a:lnTo>
                <a:lnTo>
                  <a:pt x="7354" y="15914"/>
                </a:lnTo>
                <a:lnTo>
                  <a:pt x="7468" y="15892"/>
                </a:lnTo>
                <a:lnTo>
                  <a:pt x="7541" y="15821"/>
                </a:lnTo>
                <a:lnTo>
                  <a:pt x="7576" y="15645"/>
                </a:lnTo>
                <a:lnTo>
                  <a:pt x="7571" y="15574"/>
                </a:lnTo>
                <a:lnTo>
                  <a:pt x="7529" y="15513"/>
                </a:lnTo>
                <a:lnTo>
                  <a:pt x="7529" y="15420"/>
                </a:lnTo>
                <a:lnTo>
                  <a:pt x="7447" y="15308"/>
                </a:lnTo>
                <a:lnTo>
                  <a:pt x="7442" y="15234"/>
                </a:lnTo>
                <a:lnTo>
                  <a:pt x="7484" y="15308"/>
                </a:lnTo>
                <a:lnTo>
                  <a:pt x="7524" y="15308"/>
                </a:lnTo>
                <a:lnTo>
                  <a:pt x="7581" y="15369"/>
                </a:lnTo>
                <a:lnTo>
                  <a:pt x="7614" y="15350"/>
                </a:lnTo>
                <a:lnTo>
                  <a:pt x="7654" y="15379"/>
                </a:lnTo>
                <a:lnTo>
                  <a:pt x="7711" y="15298"/>
                </a:lnTo>
                <a:lnTo>
                  <a:pt x="7732" y="15215"/>
                </a:lnTo>
                <a:lnTo>
                  <a:pt x="7763" y="15144"/>
                </a:lnTo>
                <a:lnTo>
                  <a:pt x="7779" y="15010"/>
                </a:lnTo>
                <a:lnTo>
                  <a:pt x="7809" y="14949"/>
                </a:lnTo>
                <a:lnTo>
                  <a:pt x="7856" y="14836"/>
                </a:lnTo>
                <a:lnTo>
                  <a:pt x="7903" y="14599"/>
                </a:lnTo>
                <a:lnTo>
                  <a:pt x="7939" y="14528"/>
                </a:lnTo>
                <a:lnTo>
                  <a:pt x="7950" y="14455"/>
                </a:lnTo>
                <a:lnTo>
                  <a:pt x="7950" y="14323"/>
                </a:lnTo>
                <a:lnTo>
                  <a:pt x="7939" y="14240"/>
                </a:lnTo>
                <a:lnTo>
                  <a:pt x="7939" y="14147"/>
                </a:lnTo>
                <a:lnTo>
                  <a:pt x="7986" y="14002"/>
                </a:lnTo>
                <a:lnTo>
                  <a:pt x="8048" y="13899"/>
                </a:lnTo>
                <a:lnTo>
                  <a:pt x="8116" y="13861"/>
                </a:lnTo>
                <a:lnTo>
                  <a:pt x="8151" y="13797"/>
                </a:lnTo>
                <a:lnTo>
                  <a:pt x="8245" y="13745"/>
                </a:lnTo>
                <a:lnTo>
                  <a:pt x="8313" y="13745"/>
                </a:lnTo>
                <a:lnTo>
                  <a:pt x="8323" y="13665"/>
                </a:lnTo>
                <a:lnTo>
                  <a:pt x="8370" y="13604"/>
                </a:lnTo>
                <a:lnTo>
                  <a:pt x="8375" y="13470"/>
                </a:lnTo>
                <a:lnTo>
                  <a:pt x="8427" y="13283"/>
                </a:lnTo>
                <a:lnTo>
                  <a:pt x="8431" y="13110"/>
                </a:lnTo>
                <a:lnTo>
                  <a:pt x="8452" y="13049"/>
                </a:lnTo>
                <a:lnTo>
                  <a:pt x="8452" y="12966"/>
                </a:lnTo>
                <a:lnTo>
                  <a:pt x="8469" y="12751"/>
                </a:lnTo>
                <a:lnTo>
                  <a:pt x="8457" y="12494"/>
                </a:lnTo>
                <a:lnTo>
                  <a:pt x="8469" y="12401"/>
                </a:lnTo>
                <a:lnTo>
                  <a:pt x="8483" y="12391"/>
                </a:lnTo>
                <a:lnTo>
                  <a:pt x="8530" y="12279"/>
                </a:lnTo>
                <a:lnTo>
                  <a:pt x="8561" y="12125"/>
                </a:lnTo>
                <a:lnTo>
                  <a:pt x="8644" y="11929"/>
                </a:lnTo>
                <a:lnTo>
                  <a:pt x="8676" y="11846"/>
                </a:lnTo>
                <a:lnTo>
                  <a:pt x="8695" y="11621"/>
                </a:lnTo>
                <a:lnTo>
                  <a:pt x="8686" y="11538"/>
                </a:lnTo>
                <a:lnTo>
                  <a:pt x="8665" y="11365"/>
                </a:lnTo>
                <a:lnTo>
                  <a:pt x="8644" y="11323"/>
                </a:lnTo>
                <a:lnTo>
                  <a:pt x="8592" y="11313"/>
                </a:lnTo>
                <a:lnTo>
                  <a:pt x="8546" y="11272"/>
                </a:lnTo>
                <a:lnTo>
                  <a:pt x="8462" y="11118"/>
                </a:lnTo>
                <a:lnTo>
                  <a:pt x="8375" y="11005"/>
                </a:lnTo>
                <a:lnTo>
                  <a:pt x="8281" y="11015"/>
                </a:lnTo>
                <a:lnTo>
                  <a:pt x="8167" y="10944"/>
                </a:lnTo>
                <a:lnTo>
                  <a:pt x="8095" y="10986"/>
                </a:lnTo>
                <a:lnTo>
                  <a:pt x="8106" y="10912"/>
                </a:lnTo>
                <a:lnTo>
                  <a:pt x="8073" y="10832"/>
                </a:lnTo>
                <a:lnTo>
                  <a:pt x="7976" y="10749"/>
                </a:lnTo>
                <a:lnTo>
                  <a:pt x="7899" y="10697"/>
                </a:lnTo>
                <a:lnTo>
                  <a:pt x="7852" y="10790"/>
                </a:lnTo>
                <a:lnTo>
                  <a:pt x="7852" y="10656"/>
                </a:lnTo>
                <a:lnTo>
                  <a:pt x="7743" y="10627"/>
                </a:lnTo>
                <a:lnTo>
                  <a:pt x="7722" y="10585"/>
                </a:lnTo>
                <a:lnTo>
                  <a:pt x="7769" y="10482"/>
                </a:lnTo>
                <a:lnTo>
                  <a:pt x="7769" y="10380"/>
                </a:lnTo>
                <a:lnTo>
                  <a:pt x="7737" y="10357"/>
                </a:lnTo>
                <a:lnTo>
                  <a:pt x="7701" y="10123"/>
                </a:lnTo>
                <a:lnTo>
                  <a:pt x="7691" y="10049"/>
                </a:lnTo>
                <a:lnTo>
                  <a:pt x="7670" y="10049"/>
                </a:lnTo>
                <a:lnTo>
                  <a:pt x="7659" y="9998"/>
                </a:lnTo>
                <a:lnTo>
                  <a:pt x="7597" y="9886"/>
                </a:lnTo>
                <a:lnTo>
                  <a:pt x="7550" y="9857"/>
                </a:lnTo>
                <a:lnTo>
                  <a:pt x="7529" y="9834"/>
                </a:lnTo>
                <a:lnTo>
                  <a:pt x="7468" y="9793"/>
                </a:lnTo>
                <a:lnTo>
                  <a:pt x="7416" y="9805"/>
                </a:lnTo>
                <a:lnTo>
                  <a:pt x="7411" y="9834"/>
                </a:lnTo>
                <a:lnTo>
                  <a:pt x="7338" y="9805"/>
                </a:lnTo>
                <a:lnTo>
                  <a:pt x="7312" y="9764"/>
                </a:lnTo>
                <a:lnTo>
                  <a:pt x="7282" y="9690"/>
                </a:lnTo>
                <a:lnTo>
                  <a:pt x="7260" y="9690"/>
                </a:lnTo>
                <a:lnTo>
                  <a:pt x="7260" y="9619"/>
                </a:lnTo>
                <a:lnTo>
                  <a:pt x="7225" y="9526"/>
                </a:lnTo>
                <a:lnTo>
                  <a:pt x="7183" y="9475"/>
                </a:lnTo>
                <a:lnTo>
                  <a:pt x="7162" y="9446"/>
                </a:lnTo>
                <a:lnTo>
                  <a:pt x="7131" y="9456"/>
                </a:lnTo>
                <a:lnTo>
                  <a:pt x="7121" y="9343"/>
                </a:lnTo>
                <a:lnTo>
                  <a:pt x="7079" y="9270"/>
                </a:lnTo>
                <a:lnTo>
                  <a:pt x="7032" y="9260"/>
                </a:lnTo>
                <a:lnTo>
                  <a:pt x="7011" y="9199"/>
                </a:lnTo>
                <a:lnTo>
                  <a:pt x="7063" y="9157"/>
                </a:lnTo>
                <a:lnTo>
                  <a:pt x="6992" y="9157"/>
                </a:lnTo>
                <a:lnTo>
                  <a:pt x="6919" y="9167"/>
                </a:lnTo>
                <a:lnTo>
                  <a:pt x="6914" y="9209"/>
                </a:lnTo>
                <a:lnTo>
                  <a:pt x="6877" y="9250"/>
                </a:lnTo>
                <a:lnTo>
                  <a:pt x="6836" y="9228"/>
                </a:lnTo>
                <a:lnTo>
                  <a:pt x="6799" y="9167"/>
                </a:lnTo>
                <a:lnTo>
                  <a:pt x="6737" y="9189"/>
                </a:lnTo>
                <a:lnTo>
                  <a:pt x="6681" y="9176"/>
                </a:lnTo>
                <a:lnTo>
                  <a:pt x="6681" y="9138"/>
                </a:lnTo>
                <a:lnTo>
                  <a:pt x="6643" y="9064"/>
                </a:lnTo>
                <a:lnTo>
                  <a:pt x="6603" y="9055"/>
                </a:lnTo>
                <a:lnTo>
                  <a:pt x="6582" y="8961"/>
                </a:lnTo>
                <a:lnTo>
                  <a:pt x="6561" y="9003"/>
                </a:lnTo>
                <a:lnTo>
                  <a:pt x="6566" y="9074"/>
                </a:lnTo>
                <a:lnTo>
                  <a:pt x="6488" y="9125"/>
                </a:lnTo>
                <a:lnTo>
                  <a:pt x="6488" y="9228"/>
                </a:lnTo>
                <a:lnTo>
                  <a:pt x="6509" y="9279"/>
                </a:lnTo>
                <a:lnTo>
                  <a:pt x="6493" y="9372"/>
                </a:lnTo>
                <a:lnTo>
                  <a:pt x="6462" y="9382"/>
                </a:lnTo>
                <a:lnTo>
                  <a:pt x="6447" y="9279"/>
                </a:lnTo>
                <a:lnTo>
                  <a:pt x="6473" y="9199"/>
                </a:lnTo>
                <a:lnTo>
                  <a:pt x="6478" y="9125"/>
                </a:lnTo>
                <a:lnTo>
                  <a:pt x="6457" y="9064"/>
                </a:lnTo>
                <a:lnTo>
                  <a:pt x="6493" y="9045"/>
                </a:lnTo>
                <a:lnTo>
                  <a:pt x="6499" y="9013"/>
                </a:lnTo>
                <a:lnTo>
                  <a:pt x="6509" y="8971"/>
                </a:lnTo>
                <a:lnTo>
                  <a:pt x="6493" y="8933"/>
                </a:lnTo>
                <a:lnTo>
                  <a:pt x="6473" y="8920"/>
                </a:lnTo>
                <a:lnTo>
                  <a:pt x="6441" y="8994"/>
                </a:lnTo>
                <a:lnTo>
                  <a:pt x="6422" y="9022"/>
                </a:lnTo>
                <a:lnTo>
                  <a:pt x="6370" y="9096"/>
                </a:lnTo>
                <a:lnTo>
                  <a:pt x="6323" y="9074"/>
                </a:lnTo>
                <a:lnTo>
                  <a:pt x="6318" y="9106"/>
                </a:lnTo>
                <a:lnTo>
                  <a:pt x="6281" y="9106"/>
                </a:lnTo>
                <a:lnTo>
                  <a:pt x="6240" y="9176"/>
                </a:lnTo>
                <a:lnTo>
                  <a:pt x="6229" y="9292"/>
                </a:lnTo>
                <a:lnTo>
                  <a:pt x="6224" y="9330"/>
                </a:lnTo>
                <a:lnTo>
                  <a:pt x="6198" y="9353"/>
                </a:lnTo>
                <a:lnTo>
                  <a:pt x="6151" y="9446"/>
                </a:lnTo>
                <a:lnTo>
                  <a:pt x="6120" y="9433"/>
                </a:lnTo>
                <a:lnTo>
                  <a:pt x="6099" y="9404"/>
                </a:lnTo>
                <a:lnTo>
                  <a:pt x="6078" y="9363"/>
                </a:lnTo>
                <a:lnTo>
                  <a:pt x="6052" y="9330"/>
                </a:lnTo>
                <a:lnTo>
                  <a:pt x="6022" y="9330"/>
                </a:lnTo>
                <a:lnTo>
                  <a:pt x="6022" y="9321"/>
                </a:lnTo>
                <a:lnTo>
                  <a:pt x="5991" y="9311"/>
                </a:lnTo>
                <a:lnTo>
                  <a:pt x="5970" y="9353"/>
                </a:lnTo>
                <a:lnTo>
                  <a:pt x="5934" y="9382"/>
                </a:lnTo>
                <a:lnTo>
                  <a:pt x="5903" y="9414"/>
                </a:lnTo>
                <a:lnTo>
                  <a:pt x="5877" y="9424"/>
                </a:lnTo>
                <a:lnTo>
                  <a:pt x="5861" y="9395"/>
                </a:lnTo>
                <a:lnTo>
                  <a:pt x="5851" y="9404"/>
                </a:lnTo>
                <a:lnTo>
                  <a:pt x="5830" y="9395"/>
                </a:lnTo>
                <a:lnTo>
                  <a:pt x="5830" y="9363"/>
                </a:lnTo>
                <a:lnTo>
                  <a:pt x="5809" y="9321"/>
                </a:lnTo>
                <a:lnTo>
                  <a:pt x="5783" y="9260"/>
                </a:lnTo>
                <a:lnTo>
                  <a:pt x="5762" y="9209"/>
                </a:lnTo>
                <a:lnTo>
                  <a:pt x="5748" y="9125"/>
                </a:lnTo>
                <a:lnTo>
                  <a:pt x="5741" y="9106"/>
                </a:lnTo>
                <a:lnTo>
                  <a:pt x="5741" y="9074"/>
                </a:lnTo>
                <a:lnTo>
                  <a:pt x="5753" y="9035"/>
                </a:lnTo>
                <a:lnTo>
                  <a:pt x="5753" y="9003"/>
                </a:lnTo>
                <a:lnTo>
                  <a:pt x="5758" y="8942"/>
                </a:lnTo>
                <a:lnTo>
                  <a:pt x="5767" y="8933"/>
                </a:lnTo>
                <a:lnTo>
                  <a:pt x="5767" y="8868"/>
                </a:lnTo>
                <a:lnTo>
                  <a:pt x="5767" y="8830"/>
                </a:lnTo>
                <a:lnTo>
                  <a:pt x="5774" y="8766"/>
                </a:lnTo>
                <a:lnTo>
                  <a:pt x="5779" y="8714"/>
                </a:lnTo>
                <a:lnTo>
                  <a:pt x="5800" y="8676"/>
                </a:lnTo>
                <a:lnTo>
                  <a:pt x="5793" y="8625"/>
                </a:lnTo>
                <a:lnTo>
                  <a:pt x="5800" y="8593"/>
                </a:lnTo>
                <a:lnTo>
                  <a:pt x="5804" y="8583"/>
                </a:lnTo>
                <a:lnTo>
                  <a:pt x="5788" y="8541"/>
                </a:lnTo>
                <a:lnTo>
                  <a:pt x="5767" y="8522"/>
                </a:lnTo>
                <a:lnTo>
                  <a:pt x="5753" y="8490"/>
                </a:lnTo>
                <a:lnTo>
                  <a:pt x="5736" y="8458"/>
                </a:lnTo>
                <a:lnTo>
                  <a:pt x="5727" y="8458"/>
                </a:lnTo>
                <a:lnTo>
                  <a:pt x="5701" y="8439"/>
                </a:lnTo>
                <a:lnTo>
                  <a:pt x="5685" y="8448"/>
                </a:lnTo>
                <a:lnTo>
                  <a:pt x="5670" y="8458"/>
                </a:lnTo>
                <a:lnTo>
                  <a:pt x="5659" y="8448"/>
                </a:lnTo>
                <a:lnTo>
                  <a:pt x="5638" y="8439"/>
                </a:lnTo>
                <a:lnTo>
                  <a:pt x="5633" y="8458"/>
                </a:lnTo>
                <a:lnTo>
                  <a:pt x="5612" y="8471"/>
                </a:lnTo>
                <a:lnTo>
                  <a:pt x="5581" y="8471"/>
                </a:lnTo>
                <a:lnTo>
                  <a:pt x="5555" y="8458"/>
                </a:lnTo>
                <a:lnTo>
                  <a:pt x="5545" y="8471"/>
                </a:lnTo>
                <a:lnTo>
                  <a:pt x="5540" y="8458"/>
                </a:lnTo>
                <a:lnTo>
                  <a:pt x="5524" y="8458"/>
                </a:lnTo>
                <a:lnTo>
                  <a:pt x="5508" y="8480"/>
                </a:lnTo>
                <a:lnTo>
                  <a:pt x="5503" y="8480"/>
                </a:lnTo>
                <a:lnTo>
                  <a:pt x="5489" y="8458"/>
                </a:lnTo>
                <a:lnTo>
                  <a:pt x="5482" y="8480"/>
                </a:lnTo>
                <a:lnTo>
                  <a:pt x="5463" y="8458"/>
                </a:lnTo>
                <a:lnTo>
                  <a:pt x="5477" y="8406"/>
                </a:lnTo>
                <a:lnTo>
                  <a:pt x="5489" y="8406"/>
                </a:lnTo>
                <a:lnTo>
                  <a:pt x="5503" y="8368"/>
                </a:lnTo>
                <a:lnTo>
                  <a:pt x="5515" y="8294"/>
                </a:lnTo>
                <a:lnTo>
                  <a:pt x="5508" y="8284"/>
                </a:lnTo>
                <a:lnTo>
                  <a:pt x="5519" y="8233"/>
                </a:lnTo>
                <a:lnTo>
                  <a:pt x="5515" y="8214"/>
                </a:lnTo>
                <a:lnTo>
                  <a:pt x="5529" y="8163"/>
                </a:lnTo>
                <a:lnTo>
                  <a:pt x="5529" y="8121"/>
                </a:lnTo>
                <a:lnTo>
                  <a:pt x="5519" y="8121"/>
                </a:lnTo>
                <a:lnTo>
                  <a:pt x="5519" y="8098"/>
                </a:lnTo>
                <a:lnTo>
                  <a:pt x="5534" y="8098"/>
                </a:lnTo>
                <a:lnTo>
                  <a:pt x="5545" y="8130"/>
                </a:lnTo>
                <a:lnTo>
                  <a:pt x="5571" y="8028"/>
                </a:lnTo>
                <a:lnTo>
                  <a:pt x="5581" y="7967"/>
                </a:lnTo>
                <a:lnTo>
                  <a:pt x="5571" y="7944"/>
                </a:lnTo>
                <a:lnTo>
                  <a:pt x="5592" y="7864"/>
                </a:lnTo>
                <a:lnTo>
                  <a:pt x="5628" y="7781"/>
                </a:lnTo>
                <a:lnTo>
                  <a:pt x="5638" y="7720"/>
                </a:lnTo>
                <a:lnTo>
                  <a:pt x="5623" y="7688"/>
                </a:lnTo>
                <a:lnTo>
                  <a:pt x="5586" y="7701"/>
                </a:lnTo>
                <a:lnTo>
                  <a:pt x="5534" y="7688"/>
                </a:lnTo>
                <a:lnTo>
                  <a:pt x="5468" y="7720"/>
                </a:lnTo>
                <a:lnTo>
                  <a:pt x="5426" y="7761"/>
                </a:lnTo>
                <a:lnTo>
                  <a:pt x="5416" y="7803"/>
                </a:lnTo>
                <a:lnTo>
                  <a:pt x="5400" y="7916"/>
                </a:lnTo>
                <a:lnTo>
                  <a:pt x="5379" y="7996"/>
                </a:lnTo>
                <a:lnTo>
                  <a:pt x="5338" y="8047"/>
                </a:lnTo>
                <a:lnTo>
                  <a:pt x="5301" y="8070"/>
                </a:lnTo>
                <a:lnTo>
                  <a:pt x="5255" y="8098"/>
                </a:lnTo>
                <a:lnTo>
                  <a:pt x="5208" y="8111"/>
                </a:lnTo>
                <a:lnTo>
                  <a:pt x="5152" y="8150"/>
                </a:lnTo>
                <a:lnTo>
                  <a:pt x="5131" y="8089"/>
                </a:lnTo>
                <a:lnTo>
                  <a:pt x="5068" y="8060"/>
                </a:lnTo>
                <a:lnTo>
                  <a:pt x="5053" y="7986"/>
                </a:lnTo>
                <a:lnTo>
                  <a:pt x="5042" y="7916"/>
                </a:lnTo>
                <a:lnTo>
                  <a:pt x="5011" y="7813"/>
                </a:lnTo>
                <a:lnTo>
                  <a:pt x="5006" y="7701"/>
                </a:lnTo>
                <a:lnTo>
                  <a:pt x="4996" y="7636"/>
                </a:lnTo>
                <a:lnTo>
                  <a:pt x="4990" y="7566"/>
                </a:lnTo>
                <a:lnTo>
                  <a:pt x="5001" y="7495"/>
                </a:lnTo>
                <a:lnTo>
                  <a:pt x="5022" y="7319"/>
                </a:lnTo>
                <a:lnTo>
                  <a:pt x="5037" y="7216"/>
                </a:lnTo>
                <a:lnTo>
                  <a:pt x="5074" y="7094"/>
                </a:lnTo>
                <a:lnTo>
                  <a:pt x="5068" y="7052"/>
                </a:lnTo>
                <a:lnTo>
                  <a:pt x="5074" y="6982"/>
                </a:lnTo>
                <a:lnTo>
                  <a:pt x="5084" y="6889"/>
                </a:lnTo>
                <a:lnTo>
                  <a:pt x="5105" y="6828"/>
                </a:lnTo>
                <a:lnTo>
                  <a:pt x="5140" y="6764"/>
                </a:lnTo>
                <a:lnTo>
                  <a:pt x="5208" y="6703"/>
                </a:lnTo>
                <a:lnTo>
                  <a:pt x="5275" y="6600"/>
                </a:lnTo>
                <a:lnTo>
                  <a:pt x="5327" y="6571"/>
                </a:lnTo>
                <a:lnTo>
                  <a:pt x="5364" y="6558"/>
                </a:lnTo>
                <a:lnTo>
                  <a:pt x="5400" y="6600"/>
                </a:lnTo>
                <a:lnTo>
                  <a:pt x="5456" y="6581"/>
                </a:lnTo>
                <a:lnTo>
                  <a:pt x="5489" y="6651"/>
                </a:lnTo>
                <a:lnTo>
                  <a:pt x="5534" y="6651"/>
                </a:lnTo>
                <a:lnTo>
                  <a:pt x="5555" y="6632"/>
                </a:lnTo>
                <a:lnTo>
                  <a:pt x="5576" y="6651"/>
                </a:lnTo>
                <a:lnTo>
                  <a:pt x="5592" y="6632"/>
                </a:lnTo>
                <a:lnTo>
                  <a:pt x="5581" y="6600"/>
                </a:lnTo>
                <a:lnTo>
                  <a:pt x="5586" y="6549"/>
                </a:lnTo>
                <a:lnTo>
                  <a:pt x="5581" y="6507"/>
                </a:lnTo>
                <a:lnTo>
                  <a:pt x="5607" y="6488"/>
                </a:lnTo>
                <a:lnTo>
                  <a:pt x="5654" y="6478"/>
                </a:lnTo>
                <a:lnTo>
                  <a:pt x="5706" y="6497"/>
                </a:lnTo>
                <a:lnTo>
                  <a:pt x="5774" y="6478"/>
                </a:lnTo>
                <a:lnTo>
                  <a:pt x="5804" y="6520"/>
                </a:lnTo>
                <a:lnTo>
                  <a:pt x="5826" y="6581"/>
                </a:lnTo>
                <a:lnTo>
                  <a:pt x="5835" y="6581"/>
                </a:lnTo>
                <a:lnTo>
                  <a:pt x="5903" y="6520"/>
                </a:lnTo>
                <a:lnTo>
                  <a:pt x="5923" y="6539"/>
                </a:lnTo>
                <a:lnTo>
                  <a:pt x="5955" y="6661"/>
                </a:lnTo>
                <a:lnTo>
                  <a:pt x="5965" y="6735"/>
                </a:lnTo>
                <a:lnTo>
                  <a:pt x="5944" y="6828"/>
                </a:lnTo>
                <a:lnTo>
                  <a:pt x="5944" y="6879"/>
                </a:lnTo>
                <a:lnTo>
                  <a:pt x="5965" y="6982"/>
                </a:lnTo>
                <a:lnTo>
                  <a:pt x="5986" y="7094"/>
                </a:lnTo>
                <a:lnTo>
                  <a:pt x="6000" y="7123"/>
                </a:lnTo>
                <a:lnTo>
                  <a:pt x="6007" y="7187"/>
                </a:lnTo>
                <a:lnTo>
                  <a:pt x="6038" y="7206"/>
                </a:lnTo>
                <a:lnTo>
                  <a:pt x="6052" y="7187"/>
                </a:lnTo>
                <a:lnTo>
                  <a:pt x="6073" y="7104"/>
                </a:lnTo>
                <a:lnTo>
                  <a:pt x="6085" y="7052"/>
                </a:lnTo>
                <a:lnTo>
                  <a:pt x="6094" y="6959"/>
                </a:lnTo>
                <a:lnTo>
                  <a:pt x="6078" y="6805"/>
                </a:lnTo>
                <a:lnTo>
                  <a:pt x="6085" y="6744"/>
                </a:lnTo>
                <a:lnTo>
                  <a:pt x="6068" y="6642"/>
                </a:lnTo>
                <a:lnTo>
                  <a:pt x="6064" y="6529"/>
                </a:lnTo>
                <a:lnTo>
                  <a:pt x="6064" y="6436"/>
                </a:lnTo>
                <a:lnTo>
                  <a:pt x="6085" y="6334"/>
                </a:lnTo>
                <a:lnTo>
                  <a:pt x="6120" y="6263"/>
                </a:lnTo>
                <a:lnTo>
                  <a:pt x="6162" y="6189"/>
                </a:lnTo>
                <a:lnTo>
                  <a:pt x="6234" y="6109"/>
                </a:lnTo>
                <a:lnTo>
                  <a:pt x="6250" y="6058"/>
                </a:lnTo>
                <a:lnTo>
                  <a:pt x="6285" y="6006"/>
                </a:lnTo>
                <a:lnTo>
                  <a:pt x="6311" y="6006"/>
                </a:lnTo>
                <a:lnTo>
                  <a:pt x="6363" y="5923"/>
                </a:lnTo>
                <a:lnTo>
                  <a:pt x="6426" y="5881"/>
                </a:lnTo>
                <a:lnTo>
                  <a:pt x="6478" y="5779"/>
                </a:lnTo>
                <a:lnTo>
                  <a:pt x="6488" y="5647"/>
                </a:lnTo>
                <a:lnTo>
                  <a:pt x="6488" y="5596"/>
                </a:lnTo>
                <a:lnTo>
                  <a:pt x="6473" y="5583"/>
                </a:lnTo>
                <a:lnTo>
                  <a:pt x="6488" y="5461"/>
                </a:lnTo>
                <a:lnTo>
                  <a:pt x="6457" y="5419"/>
                </a:lnTo>
                <a:lnTo>
                  <a:pt x="6488" y="5429"/>
                </a:lnTo>
                <a:lnTo>
                  <a:pt x="6493" y="5349"/>
                </a:lnTo>
                <a:lnTo>
                  <a:pt x="6509" y="5288"/>
                </a:lnTo>
                <a:lnTo>
                  <a:pt x="6499" y="5400"/>
                </a:lnTo>
                <a:lnTo>
                  <a:pt x="6519" y="5451"/>
                </a:lnTo>
                <a:lnTo>
                  <a:pt x="6493" y="5544"/>
                </a:lnTo>
                <a:lnTo>
                  <a:pt x="6493" y="5554"/>
                </a:lnTo>
                <a:lnTo>
                  <a:pt x="6545" y="5442"/>
                </a:lnTo>
                <a:lnTo>
                  <a:pt x="6566" y="5390"/>
                </a:lnTo>
                <a:lnTo>
                  <a:pt x="6577" y="5339"/>
                </a:lnTo>
                <a:lnTo>
                  <a:pt x="6566" y="5317"/>
                </a:lnTo>
                <a:lnTo>
                  <a:pt x="6566" y="5246"/>
                </a:lnTo>
                <a:lnTo>
                  <a:pt x="6577" y="5275"/>
                </a:lnTo>
                <a:lnTo>
                  <a:pt x="6587" y="5288"/>
                </a:lnTo>
                <a:lnTo>
                  <a:pt x="6587" y="5317"/>
                </a:lnTo>
                <a:lnTo>
                  <a:pt x="6643" y="5214"/>
                </a:lnTo>
                <a:lnTo>
                  <a:pt x="6669" y="5121"/>
                </a:lnTo>
                <a:lnTo>
                  <a:pt x="6655" y="5111"/>
                </a:lnTo>
                <a:lnTo>
                  <a:pt x="6681" y="5070"/>
                </a:lnTo>
                <a:lnTo>
                  <a:pt x="6674" y="5092"/>
                </a:lnTo>
                <a:lnTo>
                  <a:pt x="6711" y="5092"/>
                </a:lnTo>
                <a:lnTo>
                  <a:pt x="6794" y="5050"/>
                </a:lnTo>
                <a:lnTo>
                  <a:pt x="6784" y="5018"/>
                </a:lnTo>
                <a:lnTo>
                  <a:pt x="6695" y="5050"/>
                </a:lnTo>
                <a:lnTo>
                  <a:pt x="6747" y="5009"/>
                </a:lnTo>
                <a:lnTo>
                  <a:pt x="6784" y="4999"/>
                </a:lnTo>
                <a:lnTo>
                  <a:pt x="6810" y="4999"/>
                </a:lnTo>
                <a:lnTo>
                  <a:pt x="6851" y="4980"/>
                </a:lnTo>
                <a:lnTo>
                  <a:pt x="6877" y="4980"/>
                </a:lnTo>
                <a:lnTo>
                  <a:pt x="6919" y="4957"/>
                </a:lnTo>
                <a:lnTo>
                  <a:pt x="6928" y="4916"/>
                </a:lnTo>
                <a:lnTo>
                  <a:pt x="6919" y="4887"/>
                </a:lnTo>
                <a:lnTo>
                  <a:pt x="6919" y="4938"/>
                </a:lnTo>
                <a:lnTo>
                  <a:pt x="6893" y="4928"/>
                </a:lnTo>
                <a:lnTo>
                  <a:pt x="6888" y="4864"/>
                </a:lnTo>
                <a:lnTo>
                  <a:pt x="6898" y="4794"/>
                </a:lnTo>
                <a:lnTo>
                  <a:pt x="6907" y="4761"/>
                </a:lnTo>
                <a:lnTo>
                  <a:pt x="6954" y="4681"/>
                </a:lnTo>
                <a:lnTo>
                  <a:pt x="7022" y="4640"/>
                </a:lnTo>
                <a:lnTo>
                  <a:pt x="7084" y="4588"/>
                </a:lnTo>
                <a:lnTo>
                  <a:pt x="7152" y="4527"/>
                </a:lnTo>
                <a:lnTo>
                  <a:pt x="7152" y="4486"/>
                </a:lnTo>
                <a:lnTo>
                  <a:pt x="7213" y="4466"/>
                </a:lnTo>
                <a:lnTo>
                  <a:pt x="7303" y="4466"/>
                </a:lnTo>
                <a:lnTo>
                  <a:pt x="7188" y="4579"/>
                </a:lnTo>
                <a:lnTo>
                  <a:pt x="7173" y="4691"/>
                </a:lnTo>
                <a:lnTo>
                  <a:pt x="7213" y="4701"/>
                </a:lnTo>
                <a:lnTo>
                  <a:pt x="7291" y="4598"/>
                </a:lnTo>
                <a:lnTo>
                  <a:pt x="7354" y="4547"/>
                </a:lnTo>
                <a:lnTo>
                  <a:pt x="7484" y="4466"/>
                </a:lnTo>
                <a:lnTo>
                  <a:pt x="7567" y="4383"/>
                </a:lnTo>
                <a:lnTo>
                  <a:pt x="7536" y="4332"/>
                </a:lnTo>
                <a:lnTo>
                  <a:pt x="7550" y="4239"/>
                </a:lnTo>
                <a:lnTo>
                  <a:pt x="7473" y="4383"/>
                </a:lnTo>
                <a:lnTo>
                  <a:pt x="7380" y="4402"/>
                </a:lnTo>
                <a:lnTo>
                  <a:pt x="7317" y="4341"/>
                </a:lnTo>
                <a:lnTo>
                  <a:pt x="7317" y="4239"/>
                </a:lnTo>
                <a:lnTo>
                  <a:pt x="7322" y="4094"/>
                </a:lnTo>
                <a:lnTo>
                  <a:pt x="7390" y="4004"/>
                </a:lnTo>
                <a:lnTo>
                  <a:pt x="7354" y="3940"/>
                </a:lnTo>
                <a:lnTo>
                  <a:pt x="7270" y="3953"/>
                </a:lnTo>
                <a:lnTo>
                  <a:pt x="7141" y="4065"/>
                </a:lnTo>
                <a:lnTo>
                  <a:pt x="7022" y="4239"/>
                </a:lnTo>
                <a:lnTo>
                  <a:pt x="6975" y="4261"/>
                </a:lnTo>
                <a:lnTo>
                  <a:pt x="7058" y="4136"/>
                </a:lnTo>
                <a:lnTo>
                  <a:pt x="7167" y="3963"/>
                </a:lnTo>
                <a:lnTo>
                  <a:pt x="7244" y="3902"/>
                </a:lnTo>
                <a:lnTo>
                  <a:pt x="7307" y="3809"/>
                </a:lnTo>
                <a:lnTo>
                  <a:pt x="7364" y="3799"/>
                </a:lnTo>
                <a:lnTo>
                  <a:pt x="7442" y="3799"/>
                </a:lnTo>
                <a:lnTo>
                  <a:pt x="7550" y="3828"/>
                </a:lnTo>
                <a:lnTo>
                  <a:pt x="7644" y="3809"/>
                </a:lnTo>
                <a:lnTo>
                  <a:pt x="7727" y="3696"/>
                </a:lnTo>
                <a:lnTo>
                  <a:pt x="7821" y="3655"/>
                </a:lnTo>
                <a:lnTo>
                  <a:pt x="7866" y="3603"/>
                </a:lnTo>
                <a:lnTo>
                  <a:pt x="7913" y="3561"/>
                </a:lnTo>
                <a:lnTo>
                  <a:pt x="7934" y="3407"/>
                </a:lnTo>
                <a:lnTo>
                  <a:pt x="7924" y="3366"/>
                </a:lnTo>
                <a:lnTo>
                  <a:pt x="7882" y="3347"/>
                </a:lnTo>
                <a:lnTo>
                  <a:pt x="7882" y="3234"/>
                </a:lnTo>
                <a:lnTo>
                  <a:pt x="7861" y="3193"/>
                </a:lnTo>
                <a:lnTo>
                  <a:pt x="7784" y="3160"/>
                </a:lnTo>
                <a:lnTo>
                  <a:pt x="7753" y="3090"/>
                </a:lnTo>
                <a:lnTo>
                  <a:pt x="7701" y="3016"/>
                </a:lnTo>
                <a:lnTo>
                  <a:pt x="7743" y="2936"/>
                </a:lnTo>
                <a:lnTo>
                  <a:pt x="7717" y="2782"/>
                </a:lnTo>
                <a:lnTo>
                  <a:pt x="7691" y="2628"/>
                </a:lnTo>
                <a:lnTo>
                  <a:pt x="7680" y="2516"/>
                </a:lnTo>
                <a:lnTo>
                  <a:pt x="7633" y="2567"/>
                </a:lnTo>
                <a:lnTo>
                  <a:pt x="7555" y="2708"/>
                </a:lnTo>
                <a:lnTo>
                  <a:pt x="7468" y="2782"/>
                </a:lnTo>
                <a:lnTo>
                  <a:pt x="7447" y="2698"/>
                </a:lnTo>
                <a:lnTo>
                  <a:pt x="7406" y="2689"/>
                </a:lnTo>
                <a:lnTo>
                  <a:pt x="7432" y="2525"/>
                </a:lnTo>
                <a:lnTo>
                  <a:pt x="7463" y="2422"/>
                </a:lnTo>
                <a:lnTo>
                  <a:pt x="7380" y="2413"/>
                </a:lnTo>
                <a:lnTo>
                  <a:pt x="7374" y="2361"/>
                </a:lnTo>
                <a:lnTo>
                  <a:pt x="7338" y="2288"/>
                </a:lnTo>
                <a:lnTo>
                  <a:pt x="7303" y="2246"/>
                </a:lnTo>
                <a:lnTo>
                  <a:pt x="7256" y="2288"/>
                </a:lnTo>
                <a:lnTo>
                  <a:pt x="7209" y="2268"/>
                </a:lnTo>
                <a:lnTo>
                  <a:pt x="7141" y="2236"/>
                </a:lnTo>
                <a:lnTo>
                  <a:pt x="7100" y="2268"/>
                </a:lnTo>
                <a:lnTo>
                  <a:pt x="7058" y="2464"/>
                </a:lnTo>
                <a:lnTo>
                  <a:pt x="7048" y="2576"/>
                </a:lnTo>
                <a:lnTo>
                  <a:pt x="6950" y="2698"/>
                </a:lnTo>
                <a:lnTo>
                  <a:pt x="6985" y="2801"/>
                </a:lnTo>
                <a:lnTo>
                  <a:pt x="6992" y="2904"/>
                </a:lnTo>
                <a:lnTo>
                  <a:pt x="6971" y="2987"/>
                </a:lnTo>
                <a:lnTo>
                  <a:pt x="6919" y="3080"/>
                </a:lnTo>
                <a:lnTo>
                  <a:pt x="6841" y="3170"/>
                </a:lnTo>
                <a:lnTo>
                  <a:pt x="6742" y="3234"/>
                </a:lnTo>
                <a:lnTo>
                  <a:pt x="6763" y="3295"/>
                </a:lnTo>
                <a:lnTo>
                  <a:pt x="6737" y="3501"/>
                </a:lnTo>
                <a:lnTo>
                  <a:pt x="6674" y="3632"/>
                </a:lnTo>
                <a:lnTo>
                  <a:pt x="6629" y="3674"/>
                </a:lnTo>
                <a:lnTo>
                  <a:pt x="6577" y="3552"/>
                </a:lnTo>
                <a:lnTo>
                  <a:pt x="6577" y="3407"/>
                </a:lnTo>
                <a:lnTo>
                  <a:pt x="6596" y="3286"/>
                </a:lnTo>
                <a:lnTo>
                  <a:pt x="6634" y="3170"/>
                </a:lnTo>
                <a:lnTo>
                  <a:pt x="6582" y="3151"/>
                </a:lnTo>
                <a:lnTo>
                  <a:pt x="6504" y="3151"/>
                </a:lnTo>
                <a:lnTo>
                  <a:pt x="6462" y="3090"/>
                </a:lnTo>
                <a:lnTo>
                  <a:pt x="6410" y="3058"/>
                </a:lnTo>
                <a:lnTo>
                  <a:pt x="6396" y="2997"/>
                </a:lnTo>
                <a:lnTo>
                  <a:pt x="6358" y="2945"/>
                </a:lnTo>
                <a:lnTo>
                  <a:pt x="6281" y="2894"/>
                </a:lnTo>
                <a:lnTo>
                  <a:pt x="6203" y="2926"/>
                </a:lnTo>
                <a:lnTo>
                  <a:pt x="6214" y="2824"/>
                </a:lnTo>
                <a:lnTo>
                  <a:pt x="6229" y="2708"/>
                </a:lnTo>
                <a:lnTo>
                  <a:pt x="6167" y="2689"/>
                </a:lnTo>
                <a:lnTo>
                  <a:pt x="6219" y="2535"/>
                </a:lnTo>
                <a:lnTo>
                  <a:pt x="6271" y="2442"/>
                </a:lnTo>
                <a:lnTo>
                  <a:pt x="6370" y="2297"/>
                </a:lnTo>
                <a:lnTo>
                  <a:pt x="6462" y="2207"/>
                </a:lnTo>
                <a:lnTo>
                  <a:pt x="6525" y="2185"/>
                </a:lnTo>
                <a:lnTo>
                  <a:pt x="6556" y="2114"/>
                </a:lnTo>
                <a:lnTo>
                  <a:pt x="6613" y="2063"/>
                </a:lnTo>
                <a:lnTo>
                  <a:pt x="6681" y="2053"/>
                </a:lnTo>
                <a:lnTo>
                  <a:pt x="6763" y="1970"/>
                </a:lnTo>
                <a:lnTo>
                  <a:pt x="6794" y="1919"/>
                </a:lnTo>
                <a:lnTo>
                  <a:pt x="6877" y="1816"/>
                </a:lnTo>
                <a:lnTo>
                  <a:pt x="6907" y="1755"/>
                </a:lnTo>
                <a:lnTo>
                  <a:pt x="6945" y="1797"/>
                </a:lnTo>
                <a:lnTo>
                  <a:pt x="7011" y="1774"/>
                </a:lnTo>
                <a:lnTo>
                  <a:pt x="7131" y="1694"/>
                </a:lnTo>
                <a:lnTo>
                  <a:pt x="7157" y="1630"/>
                </a:lnTo>
                <a:lnTo>
                  <a:pt x="7147" y="1569"/>
                </a:lnTo>
                <a:lnTo>
                  <a:pt x="7204" y="1508"/>
                </a:lnTo>
                <a:lnTo>
                  <a:pt x="7218" y="1457"/>
                </a:lnTo>
                <a:lnTo>
                  <a:pt x="7183" y="1396"/>
                </a:lnTo>
                <a:lnTo>
                  <a:pt x="7126" y="1386"/>
                </a:lnTo>
                <a:lnTo>
                  <a:pt x="7063" y="1373"/>
                </a:lnTo>
                <a:lnTo>
                  <a:pt x="7011" y="1498"/>
                </a:lnTo>
                <a:lnTo>
                  <a:pt x="6945" y="1601"/>
                </a:lnTo>
                <a:lnTo>
                  <a:pt x="6867" y="1681"/>
                </a:lnTo>
                <a:lnTo>
                  <a:pt x="6851" y="1601"/>
                </a:lnTo>
                <a:lnTo>
                  <a:pt x="6898" y="1518"/>
                </a:lnTo>
                <a:lnTo>
                  <a:pt x="6877" y="1447"/>
                </a:lnTo>
                <a:lnTo>
                  <a:pt x="6778" y="1527"/>
                </a:lnTo>
                <a:lnTo>
                  <a:pt x="6825" y="1415"/>
                </a:lnTo>
                <a:lnTo>
                  <a:pt x="6752" y="1396"/>
                </a:lnTo>
                <a:lnTo>
                  <a:pt x="6815" y="1335"/>
                </a:lnTo>
                <a:lnTo>
                  <a:pt x="6815" y="1210"/>
                </a:lnTo>
                <a:lnTo>
                  <a:pt x="6794" y="1158"/>
                </a:lnTo>
                <a:lnTo>
                  <a:pt x="6747" y="1139"/>
                </a:lnTo>
                <a:close/>
                <a:moveTo>
                  <a:pt x="3105" y="1181"/>
                </a:moveTo>
                <a:lnTo>
                  <a:pt x="3093" y="1190"/>
                </a:lnTo>
                <a:lnTo>
                  <a:pt x="3027" y="1261"/>
                </a:lnTo>
                <a:lnTo>
                  <a:pt x="3088" y="1261"/>
                </a:lnTo>
                <a:lnTo>
                  <a:pt x="3157" y="1232"/>
                </a:lnTo>
                <a:lnTo>
                  <a:pt x="3171" y="1210"/>
                </a:lnTo>
                <a:lnTo>
                  <a:pt x="3140" y="1181"/>
                </a:lnTo>
                <a:lnTo>
                  <a:pt x="3105" y="1181"/>
                </a:lnTo>
                <a:close/>
                <a:moveTo>
                  <a:pt x="18507" y="1190"/>
                </a:moveTo>
                <a:lnTo>
                  <a:pt x="18490" y="1232"/>
                </a:lnTo>
                <a:lnTo>
                  <a:pt x="18533" y="1271"/>
                </a:lnTo>
                <a:lnTo>
                  <a:pt x="18575" y="1261"/>
                </a:lnTo>
                <a:lnTo>
                  <a:pt x="18507" y="1190"/>
                </a:lnTo>
                <a:close/>
                <a:moveTo>
                  <a:pt x="6525" y="1344"/>
                </a:moveTo>
                <a:lnTo>
                  <a:pt x="6473" y="1396"/>
                </a:lnTo>
                <a:lnTo>
                  <a:pt x="6415" y="1425"/>
                </a:lnTo>
                <a:lnTo>
                  <a:pt x="6452" y="1476"/>
                </a:lnTo>
                <a:lnTo>
                  <a:pt x="6493" y="1466"/>
                </a:lnTo>
                <a:lnTo>
                  <a:pt x="6540" y="1498"/>
                </a:lnTo>
                <a:lnTo>
                  <a:pt x="6587" y="1457"/>
                </a:lnTo>
                <a:lnTo>
                  <a:pt x="6577" y="1415"/>
                </a:lnTo>
                <a:lnTo>
                  <a:pt x="6571" y="1396"/>
                </a:lnTo>
                <a:lnTo>
                  <a:pt x="6556" y="1373"/>
                </a:lnTo>
                <a:lnTo>
                  <a:pt x="6525" y="1344"/>
                </a:lnTo>
                <a:close/>
                <a:moveTo>
                  <a:pt x="2855" y="1476"/>
                </a:moveTo>
                <a:lnTo>
                  <a:pt x="2497" y="1938"/>
                </a:lnTo>
                <a:lnTo>
                  <a:pt x="2561" y="1899"/>
                </a:lnTo>
                <a:lnTo>
                  <a:pt x="2580" y="1835"/>
                </a:lnTo>
                <a:lnTo>
                  <a:pt x="2658" y="1806"/>
                </a:lnTo>
                <a:lnTo>
                  <a:pt x="2612" y="1858"/>
                </a:lnTo>
                <a:lnTo>
                  <a:pt x="2606" y="1899"/>
                </a:lnTo>
                <a:lnTo>
                  <a:pt x="2674" y="1877"/>
                </a:lnTo>
                <a:lnTo>
                  <a:pt x="2705" y="1899"/>
                </a:lnTo>
                <a:lnTo>
                  <a:pt x="2679" y="1951"/>
                </a:lnTo>
                <a:lnTo>
                  <a:pt x="2716" y="1989"/>
                </a:lnTo>
                <a:lnTo>
                  <a:pt x="2721" y="2031"/>
                </a:lnTo>
                <a:lnTo>
                  <a:pt x="2761" y="2031"/>
                </a:lnTo>
                <a:lnTo>
                  <a:pt x="2799" y="2012"/>
                </a:lnTo>
                <a:lnTo>
                  <a:pt x="2881" y="1887"/>
                </a:lnTo>
                <a:lnTo>
                  <a:pt x="2964" y="1877"/>
                </a:lnTo>
                <a:lnTo>
                  <a:pt x="3046" y="1826"/>
                </a:lnTo>
                <a:lnTo>
                  <a:pt x="3037" y="1713"/>
                </a:lnTo>
                <a:lnTo>
                  <a:pt x="2928" y="1694"/>
                </a:lnTo>
                <a:lnTo>
                  <a:pt x="2876" y="1784"/>
                </a:lnTo>
                <a:lnTo>
                  <a:pt x="2865" y="1755"/>
                </a:lnTo>
                <a:lnTo>
                  <a:pt x="2923" y="1681"/>
                </a:lnTo>
                <a:lnTo>
                  <a:pt x="2891" y="1569"/>
                </a:lnTo>
                <a:lnTo>
                  <a:pt x="2855" y="1476"/>
                </a:lnTo>
                <a:close/>
                <a:moveTo>
                  <a:pt x="7421" y="1559"/>
                </a:moveTo>
                <a:lnTo>
                  <a:pt x="7380" y="1569"/>
                </a:lnTo>
                <a:lnTo>
                  <a:pt x="7338" y="1630"/>
                </a:lnTo>
                <a:lnTo>
                  <a:pt x="7328" y="1694"/>
                </a:lnTo>
                <a:lnTo>
                  <a:pt x="7380" y="1681"/>
                </a:lnTo>
                <a:lnTo>
                  <a:pt x="7421" y="1652"/>
                </a:lnTo>
                <a:lnTo>
                  <a:pt x="7432" y="1643"/>
                </a:lnTo>
                <a:lnTo>
                  <a:pt x="7447" y="1591"/>
                </a:lnTo>
                <a:lnTo>
                  <a:pt x="7421" y="1559"/>
                </a:lnTo>
                <a:close/>
                <a:moveTo>
                  <a:pt x="10064" y="1765"/>
                </a:moveTo>
                <a:lnTo>
                  <a:pt x="9986" y="1826"/>
                </a:lnTo>
                <a:lnTo>
                  <a:pt x="9934" y="1784"/>
                </a:lnTo>
                <a:lnTo>
                  <a:pt x="9857" y="1858"/>
                </a:lnTo>
                <a:lnTo>
                  <a:pt x="9795" y="1774"/>
                </a:lnTo>
                <a:lnTo>
                  <a:pt x="9722" y="1797"/>
                </a:lnTo>
                <a:lnTo>
                  <a:pt x="9687" y="1867"/>
                </a:lnTo>
                <a:lnTo>
                  <a:pt x="9779" y="1899"/>
                </a:lnTo>
                <a:lnTo>
                  <a:pt x="9779" y="1928"/>
                </a:lnTo>
                <a:lnTo>
                  <a:pt x="9696" y="1960"/>
                </a:lnTo>
                <a:lnTo>
                  <a:pt x="9790" y="2012"/>
                </a:lnTo>
                <a:lnTo>
                  <a:pt x="9738" y="2063"/>
                </a:lnTo>
                <a:lnTo>
                  <a:pt x="9868" y="2105"/>
                </a:lnTo>
                <a:lnTo>
                  <a:pt x="9925" y="2124"/>
                </a:lnTo>
                <a:lnTo>
                  <a:pt x="9965" y="2105"/>
                </a:lnTo>
                <a:lnTo>
                  <a:pt x="10106" y="2021"/>
                </a:lnTo>
                <a:lnTo>
                  <a:pt x="10172" y="1928"/>
                </a:lnTo>
                <a:lnTo>
                  <a:pt x="10127" y="1848"/>
                </a:lnTo>
                <a:lnTo>
                  <a:pt x="10142" y="1765"/>
                </a:lnTo>
                <a:lnTo>
                  <a:pt x="10064" y="1765"/>
                </a:lnTo>
                <a:close/>
                <a:moveTo>
                  <a:pt x="6872" y="1858"/>
                </a:moveTo>
                <a:lnTo>
                  <a:pt x="6815" y="1960"/>
                </a:lnTo>
                <a:lnTo>
                  <a:pt x="6778" y="2063"/>
                </a:lnTo>
                <a:lnTo>
                  <a:pt x="6716" y="2114"/>
                </a:lnTo>
                <a:lnTo>
                  <a:pt x="6784" y="2105"/>
                </a:lnTo>
                <a:lnTo>
                  <a:pt x="6773" y="2175"/>
                </a:lnTo>
                <a:lnTo>
                  <a:pt x="6862" y="2114"/>
                </a:lnTo>
                <a:lnTo>
                  <a:pt x="6928" y="2053"/>
                </a:lnTo>
                <a:lnTo>
                  <a:pt x="6940" y="2105"/>
                </a:lnTo>
                <a:lnTo>
                  <a:pt x="7001" y="2134"/>
                </a:lnTo>
                <a:lnTo>
                  <a:pt x="7058" y="2092"/>
                </a:lnTo>
                <a:lnTo>
                  <a:pt x="7037" y="2053"/>
                </a:lnTo>
                <a:lnTo>
                  <a:pt x="7001" y="2063"/>
                </a:lnTo>
                <a:lnTo>
                  <a:pt x="7011" y="2012"/>
                </a:lnTo>
                <a:lnTo>
                  <a:pt x="6975" y="1970"/>
                </a:lnTo>
                <a:lnTo>
                  <a:pt x="6933" y="1928"/>
                </a:lnTo>
                <a:lnTo>
                  <a:pt x="6919" y="1899"/>
                </a:lnTo>
                <a:lnTo>
                  <a:pt x="6893" y="1919"/>
                </a:lnTo>
                <a:lnTo>
                  <a:pt x="6898" y="1867"/>
                </a:lnTo>
                <a:lnTo>
                  <a:pt x="6872" y="1858"/>
                </a:lnTo>
                <a:close/>
                <a:moveTo>
                  <a:pt x="2778" y="2092"/>
                </a:moveTo>
                <a:lnTo>
                  <a:pt x="2747" y="2134"/>
                </a:lnTo>
                <a:lnTo>
                  <a:pt x="2752" y="2143"/>
                </a:lnTo>
                <a:lnTo>
                  <a:pt x="2794" y="2134"/>
                </a:lnTo>
                <a:lnTo>
                  <a:pt x="2799" y="2166"/>
                </a:lnTo>
                <a:lnTo>
                  <a:pt x="2820" y="2185"/>
                </a:lnTo>
                <a:lnTo>
                  <a:pt x="2871" y="2166"/>
                </a:lnTo>
                <a:lnTo>
                  <a:pt x="2881" y="2143"/>
                </a:lnTo>
                <a:lnTo>
                  <a:pt x="2846" y="2134"/>
                </a:lnTo>
                <a:lnTo>
                  <a:pt x="2829" y="2105"/>
                </a:lnTo>
                <a:lnTo>
                  <a:pt x="2794" y="2114"/>
                </a:lnTo>
                <a:lnTo>
                  <a:pt x="2778" y="2092"/>
                </a:lnTo>
                <a:close/>
                <a:moveTo>
                  <a:pt x="6877" y="2195"/>
                </a:moveTo>
                <a:lnTo>
                  <a:pt x="6825" y="2246"/>
                </a:lnTo>
                <a:lnTo>
                  <a:pt x="6825" y="2288"/>
                </a:lnTo>
                <a:lnTo>
                  <a:pt x="6856" y="2288"/>
                </a:lnTo>
                <a:lnTo>
                  <a:pt x="6933" y="2217"/>
                </a:lnTo>
                <a:lnTo>
                  <a:pt x="6940" y="2195"/>
                </a:lnTo>
                <a:lnTo>
                  <a:pt x="6877" y="2195"/>
                </a:lnTo>
                <a:close/>
                <a:moveTo>
                  <a:pt x="7011" y="2259"/>
                </a:moveTo>
                <a:lnTo>
                  <a:pt x="6985" y="2297"/>
                </a:lnTo>
                <a:lnTo>
                  <a:pt x="6980" y="2310"/>
                </a:lnTo>
                <a:lnTo>
                  <a:pt x="6980" y="2339"/>
                </a:lnTo>
                <a:lnTo>
                  <a:pt x="6996" y="2349"/>
                </a:lnTo>
                <a:lnTo>
                  <a:pt x="7037" y="2288"/>
                </a:lnTo>
                <a:lnTo>
                  <a:pt x="7032" y="2259"/>
                </a:lnTo>
                <a:lnTo>
                  <a:pt x="7011" y="2259"/>
                </a:lnTo>
                <a:close/>
                <a:moveTo>
                  <a:pt x="2756" y="2503"/>
                </a:moveTo>
                <a:lnTo>
                  <a:pt x="2700" y="2525"/>
                </a:lnTo>
                <a:lnTo>
                  <a:pt x="2705" y="2567"/>
                </a:lnTo>
                <a:lnTo>
                  <a:pt x="2726" y="2586"/>
                </a:lnTo>
                <a:lnTo>
                  <a:pt x="2768" y="2567"/>
                </a:lnTo>
                <a:lnTo>
                  <a:pt x="2794" y="2516"/>
                </a:lnTo>
                <a:lnTo>
                  <a:pt x="2756" y="2503"/>
                </a:lnTo>
                <a:close/>
                <a:moveTo>
                  <a:pt x="10556" y="2730"/>
                </a:moveTo>
                <a:lnTo>
                  <a:pt x="10516" y="2833"/>
                </a:lnTo>
                <a:lnTo>
                  <a:pt x="10495" y="2955"/>
                </a:lnTo>
                <a:lnTo>
                  <a:pt x="10516" y="3029"/>
                </a:lnTo>
                <a:lnTo>
                  <a:pt x="10521" y="3151"/>
                </a:lnTo>
                <a:lnTo>
                  <a:pt x="10547" y="3090"/>
                </a:lnTo>
                <a:lnTo>
                  <a:pt x="10561" y="3119"/>
                </a:lnTo>
                <a:lnTo>
                  <a:pt x="10542" y="3183"/>
                </a:lnTo>
                <a:lnTo>
                  <a:pt x="10556" y="3212"/>
                </a:lnTo>
                <a:lnTo>
                  <a:pt x="10613" y="3234"/>
                </a:lnTo>
                <a:lnTo>
                  <a:pt x="10650" y="3314"/>
                </a:lnTo>
                <a:lnTo>
                  <a:pt x="10639" y="3398"/>
                </a:lnTo>
                <a:lnTo>
                  <a:pt x="10568" y="3375"/>
                </a:lnTo>
                <a:lnTo>
                  <a:pt x="10556" y="3468"/>
                </a:lnTo>
                <a:lnTo>
                  <a:pt x="10582" y="3542"/>
                </a:lnTo>
                <a:lnTo>
                  <a:pt x="10525" y="3581"/>
                </a:lnTo>
                <a:lnTo>
                  <a:pt x="10542" y="3632"/>
                </a:lnTo>
                <a:lnTo>
                  <a:pt x="10624" y="3655"/>
                </a:lnTo>
                <a:lnTo>
                  <a:pt x="10577" y="3674"/>
                </a:lnTo>
                <a:lnTo>
                  <a:pt x="10495" y="3818"/>
                </a:lnTo>
                <a:lnTo>
                  <a:pt x="10525" y="3837"/>
                </a:lnTo>
                <a:lnTo>
                  <a:pt x="10561" y="3799"/>
                </a:lnTo>
                <a:lnTo>
                  <a:pt x="10608" y="3809"/>
                </a:lnTo>
                <a:lnTo>
                  <a:pt x="10645" y="3748"/>
                </a:lnTo>
                <a:lnTo>
                  <a:pt x="10671" y="3776"/>
                </a:lnTo>
                <a:lnTo>
                  <a:pt x="10759" y="3735"/>
                </a:lnTo>
                <a:lnTo>
                  <a:pt x="10832" y="3735"/>
                </a:lnTo>
                <a:lnTo>
                  <a:pt x="10879" y="3664"/>
                </a:lnTo>
                <a:lnTo>
                  <a:pt x="10857" y="3603"/>
                </a:lnTo>
                <a:lnTo>
                  <a:pt x="10883" y="3561"/>
                </a:lnTo>
                <a:lnTo>
                  <a:pt x="10888" y="3478"/>
                </a:lnTo>
                <a:lnTo>
                  <a:pt x="10827" y="3459"/>
                </a:lnTo>
                <a:lnTo>
                  <a:pt x="10811" y="3407"/>
                </a:lnTo>
                <a:lnTo>
                  <a:pt x="10780" y="3253"/>
                </a:lnTo>
                <a:lnTo>
                  <a:pt x="10743" y="3234"/>
                </a:lnTo>
                <a:lnTo>
                  <a:pt x="10697" y="3067"/>
                </a:lnTo>
                <a:lnTo>
                  <a:pt x="10645" y="3058"/>
                </a:lnTo>
                <a:lnTo>
                  <a:pt x="10691" y="2945"/>
                </a:lnTo>
                <a:lnTo>
                  <a:pt x="10702" y="2843"/>
                </a:lnTo>
                <a:lnTo>
                  <a:pt x="10650" y="2843"/>
                </a:lnTo>
                <a:lnTo>
                  <a:pt x="10598" y="2862"/>
                </a:lnTo>
                <a:lnTo>
                  <a:pt x="10655" y="2730"/>
                </a:lnTo>
                <a:lnTo>
                  <a:pt x="10594" y="2740"/>
                </a:lnTo>
                <a:lnTo>
                  <a:pt x="10556" y="2730"/>
                </a:lnTo>
                <a:close/>
                <a:moveTo>
                  <a:pt x="3228" y="2811"/>
                </a:moveTo>
                <a:lnTo>
                  <a:pt x="3192" y="2833"/>
                </a:lnTo>
                <a:lnTo>
                  <a:pt x="3124" y="2875"/>
                </a:lnTo>
                <a:lnTo>
                  <a:pt x="3098" y="2936"/>
                </a:lnTo>
                <a:lnTo>
                  <a:pt x="3110" y="2965"/>
                </a:lnTo>
                <a:lnTo>
                  <a:pt x="3182" y="2913"/>
                </a:lnTo>
                <a:lnTo>
                  <a:pt x="3260" y="2852"/>
                </a:lnTo>
                <a:lnTo>
                  <a:pt x="3260" y="2824"/>
                </a:lnTo>
                <a:lnTo>
                  <a:pt x="3228" y="2811"/>
                </a:lnTo>
                <a:close/>
                <a:moveTo>
                  <a:pt x="10457" y="3160"/>
                </a:moveTo>
                <a:lnTo>
                  <a:pt x="10417" y="3170"/>
                </a:lnTo>
                <a:lnTo>
                  <a:pt x="10375" y="3234"/>
                </a:lnTo>
                <a:lnTo>
                  <a:pt x="10302" y="3337"/>
                </a:lnTo>
                <a:lnTo>
                  <a:pt x="10328" y="3459"/>
                </a:lnTo>
                <a:lnTo>
                  <a:pt x="10283" y="3603"/>
                </a:lnTo>
                <a:lnTo>
                  <a:pt x="10354" y="3622"/>
                </a:lnTo>
                <a:lnTo>
                  <a:pt x="10448" y="3542"/>
                </a:lnTo>
                <a:lnTo>
                  <a:pt x="10490" y="3427"/>
                </a:lnTo>
                <a:lnTo>
                  <a:pt x="10483" y="3337"/>
                </a:lnTo>
                <a:lnTo>
                  <a:pt x="10509" y="3244"/>
                </a:lnTo>
                <a:lnTo>
                  <a:pt x="10457" y="3160"/>
                </a:lnTo>
                <a:close/>
                <a:moveTo>
                  <a:pt x="4000" y="3295"/>
                </a:moveTo>
                <a:lnTo>
                  <a:pt x="3979" y="3337"/>
                </a:lnTo>
                <a:lnTo>
                  <a:pt x="3970" y="3398"/>
                </a:lnTo>
                <a:lnTo>
                  <a:pt x="3974" y="3427"/>
                </a:lnTo>
                <a:lnTo>
                  <a:pt x="3970" y="3491"/>
                </a:lnTo>
                <a:lnTo>
                  <a:pt x="3979" y="3552"/>
                </a:lnTo>
                <a:lnTo>
                  <a:pt x="4000" y="3552"/>
                </a:lnTo>
                <a:lnTo>
                  <a:pt x="3995" y="3449"/>
                </a:lnTo>
                <a:lnTo>
                  <a:pt x="4073" y="3305"/>
                </a:lnTo>
                <a:lnTo>
                  <a:pt x="4021" y="3314"/>
                </a:lnTo>
                <a:lnTo>
                  <a:pt x="4000" y="3295"/>
                </a:lnTo>
                <a:close/>
                <a:moveTo>
                  <a:pt x="7892" y="3622"/>
                </a:moveTo>
                <a:lnTo>
                  <a:pt x="7840" y="3664"/>
                </a:lnTo>
                <a:lnTo>
                  <a:pt x="7795" y="3748"/>
                </a:lnTo>
                <a:lnTo>
                  <a:pt x="7706" y="3953"/>
                </a:lnTo>
                <a:lnTo>
                  <a:pt x="7649" y="4033"/>
                </a:lnTo>
                <a:lnTo>
                  <a:pt x="7665" y="4065"/>
                </a:lnTo>
                <a:lnTo>
                  <a:pt x="7623" y="4117"/>
                </a:lnTo>
                <a:lnTo>
                  <a:pt x="7628" y="4158"/>
                </a:lnTo>
                <a:lnTo>
                  <a:pt x="7732" y="4158"/>
                </a:lnTo>
                <a:lnTo>
                  <a:pt x="7788" y="4145"/>
                </a:lnTo>
                <a:lnTo>
                  <a:pt x="7835" y="4187"/>
                </a:lnTo>
                <a:lnTo>
                  <a:pt x="7788" y="4248"/>
                </a:lnTo>
                <a:lnTo>
                  <a:pt x="7821" y="4248"/>
                </a:lnTo>
                <a:lnTo>
                  <a:pt x="7899" y="4136"/>
                </a:lnTo>
                <a:lnTo>
                  <a:pt x="7913" y="4158"/>
                </a:lnTo>
                <a:lnTo>
                  <a:pt x="7887" y="4261"/>
                </a:lnTo>
                <a:lnTo>
                  <a:pt x="7918" y="4290"/>
                </a:lnTo>
                <a:lnTo>
                  <a:pt x="7944" y="4280"/>
                </a:lnTo>
                <a:lnTo>
                  <a:pt x="7981" y="4168"/>
                </a:lnTo>
                <a:lnTo>
                  <a:pt x="7976" y="4084"/>
                </a:lnTo>
                <a:lnTo>
                  <a:pt x="7981" y="4014"/>
                </a:lnTo>
                <a:lnTo>
                  <a:pt x="7939" y="4033"/>
                </a:lnTo>
                <a:lnTo>
                  <a:pt x="7970" y="3940"/>
                </a:lnTo>
                <a:lnTo>
                  <a:pt x="7924" y="3902"/>
                </a:lnTo>
                <a:lnTo>
                  <a:pt x="7892" y="3930"/>
                </a:lnTo>
                <a:lnTo>
                  <a:pt x="7852" y="3889"/>
                </a:lnTo>
                <a:lnTo>
                  <a:pt x="7878" y="3850"/>
                </a:lnTo>
                <a:lnTo>
                  <a:pt x="7847" y="3818"/>
                </a:lnTo>
                <a:lnTo>
                  <a:pt x="7805" y="3860"/>
                </a:lnTo>
                <a:lnTo>
                  <a:pt x="7856" y="3748"/>
                </a:lnTo>
                <a:lnTo>
                  <a:pt x="7899" y="3664"/>
                </a:lnTo>
                <a:lnTo>
                  <a:pt x="7913" y="3632"/>
                </a:lnTo>
                <a:lnTo>
                  <a:pt x="7892" y="3622"/>
                </a:lnTo>
                <a:close/>
                <a:moveTo>
                  <a:pt x="4073" y="3735"/>
                </a:moveTo>
                <a:lnTo>
                  <a:pt x="4057" y="3767"/>
                </a:lnTo>
                <a:lnTo>
                  <a:pt x="4052" y="3837"/>
                </a:lnTo>
                <a:lnTo>
                  <a:pt x="4099" y="3860"/>
                </a:lnTo>
                <a:lnTo>
                  <a:pt x="4094" y="3902"/>
                </a:lnTo>
                <a:lnTo>
                  <a:pt x="4125" y="3940"/>
                </a:lnTo>
                <a:lnTo>
                  <a:pt x="4125" y="3991"/>
                </a:lnTo>
                <a:lnTo>
                  <a:pt x="4193" y="4056"/>
                </a:lnTo>
                <a:lnTo>
                  <a:pt x="4229" y="4033"/>
                </a:lnTo>
                <a:lnTo>
                  <a:pt x="4229" y="3963"/>
                </a:lnTo>
                <a:lnTo>
                  <a:pt x="4198" y="3911"/>
                </a:lnTo>
                <a:lnTo>
                  <a:pt x="4193" y="3850"/>
                </a:lnTo>
                <a:lnTo>
                  <a:pt x="4187" y="3799"/>
                </a:lnTo>
                <a:lnTo>
                  <a:pt x="4146" y="3786"/>
                </a:lnTo>
                <a:lnTo>
                  <a:pt x="4120" y="3767"/>
                </a:lnTo>
                <a:lnTo>
                  <a:pt x="4073" y="3735"/>
                </a:lnTo>
                <a:close/>
                <a:moveTo>
                  <a:pt x="7416" y="3837"/>
                </a:moveTo>
                <a:lnTo>
                  <a:pt x="7400" y="3860"/>
                </a:lnTo>
                <a:lnTo>
                  <a:pt x="7437" y="3921"/>
                </a:lnTo>
                <a:lnTo>
                  <a:pt x="7499" y="3963"/>
                </a:lnTo>
                <a:lnTo>
                  <a:pt x="7524" y="3953"/>
                </a:lnTo>
                <a:lnTo>
                  <a:pt x="7524" y="3930"/>
                </a:lnTo>
                <a:lnTo>
                  <a:pt x="7484" y="3879"/>
                </a:lnTo>
                <a:lnTo>
                  <a:pt x="7416" y="3837"/>
                </a:lnTo>
                <a:close/>
                <a:moveTo>
                  <a:pt x="7359" y="4229"/>
                </a:moveTo>
                <a:lnTo>
                  <a:pt x="7333" y="4271"/>
                </a:lnTo>
                <a:lnTo>
                  <a:pt x="7338" y="4322"/>
                </a:lnTo>
                <a:lnTo>
                  <a:pt x="7400" y="4373"/>
                </a:lnTo>
                <a:lnTo>
                  <a:pt x="7421" y="4364"/>
                </a:lnTo>
                <a:lnTo>
                  <a:pt x="7458" y="4312"/>
                </a:lnTo>
                <a:lnTo>
                  <a:pt x="7406" y="4312"/>
                </a:lnTo>
                <a:lnTo>
                  <a:pt x="7369" y="4290"/>
                </a:lnTo>
                <a:lnTo>
                  <a:pt x="7359" y="4229"/>
                </a:lnTo>
                <a:close/>
                <a:moveTo>
                  <a:pt x="13552" y="4248"/>
                </a:moveTo>
                <a:lnTo>
                  <a:pt x="13604" y="4280"/>
                </a:lnTo>
                <a:lnTo>
                  <a:pt x="13656" y="4271"/>
                </a:lnTo>
                <a:lnTo>
                  <a:pt x="13677" y="4351"/>
                </a:lnTo>
                <a:lnTo>
                  <a:pt x="13682" y="4486"/>
                </a:lnTo>
                <a:lnTo>
                  <a:pt x="13630" y="4466"/>
                </a:lnTo>
                <a:lnTo>
                  <a:pt x="13588" y="4486"/>
                </a:lnTo>
                <a:lnTo>
                  <a:pt x="13599" y="4588"/>
                </a:lnTo>
                <a:lnTo>
                  <a:pt x="13541" y="4579"/>
                </a:lnTo>
                <a:lnTo>
                  <a:pt x="13548" y="4620"/>
                </a:lnTo>
                <a:lnTo>
                  <a:pt x="13583" y="4649"/>
                </a:lnTo>
                <a:lnTo>
                  <a:pt x="13625" y="4774"/>
                </a:lnTo>
                <a:lnTo>
                  <a:pt x="13692" y="4813"/>
                </a:lnTo>
                <a:lnTo>
                  <a:pt x="13708" y="4864"/>
                </a:lnTo>
                <a:lnTo>
                  <a:pt x="13703" y="4916"/>
                </a:lnTo>
                <a:lnTo>
                  <a:pt x="13708" y="4948"/>
                </a:lnTo>
                <a:lnTo>
                  <a:pt x="13734" y="5041"/>
                </a:lnTo>
                <a:lnTo>
                  <a:pt x="13729" y="4938"/>
                </a:lnTo>
                <a:lnTo>
                  <a:pt x="13769" y="4906"/>
                </a:lnTo>
                <a:lnTo>
                  <a:pt x="13795" y="4989"/>
                </a:lnTo>
                <a:lnTo>
                  <a:pt x="13847" y="5070"/>
                </a:lnTo>
                <a:lnTo>
                  <a:pt x="13807" y="5111"/>
                </a:lnTo>
                <a:lnTo>
                  <a:pt x="13748" y="5082"/>
                </a:lnTo>
                <a:lnTo>
                  <a:pt x="13748" y="5195"/>
                </a:lnTo>
                <a:lnTo>
                  <a:pt x="13786" y="5204"/>
                </a:lnTo>
                <a:lnTo>
                  <a:pt x="13781" y="5297"/>
                </a:lnTo>
                <a:lnTo>
                  <a:pt x="13826" y="5339"/>
                </a:lnTo>
                <a:lnTo>
                  <a:pt x="13833" y="5480"/>
                </a:lnTo>
                <a:lnTo>
                  <a:pt x="13852" y="5573"/>
                </a:lnTo>
                <a:lnTo>
                  <a:pt x="13852" y="5605"/>
                </a:lnTo>
                <a:lnTo>
                  <a:pt x="13769" y="5634"/>
                </a:lnTo>
                <a:lnTo>
                  <a:pt x="13687" y="5615"/>
                </a:lnTo>
                <a:lnTo>
                  <a:pt x="13640" y="5544"/>
                </a:lnTo>
                <a:lnTo>
                  <a:pt x="13583" y="5512"/>
                </a:lnTo>
                <a:lnTo>
                  <a:pt x="13557" y="5410"/>
                </a:lnTo>
                <a:lnTo>
                  <a:pt x="13548" y="5339"/>
                </a:lnTo>
                <a:lnTo>
                  <a:pt x="13562" y="5307"/>
                </a:lnTo>
                <a:lnTo>
                  <a:pt x="13567" y="5256"/>
                </a:lnTo>
                <a:lnTo>
                  <a:pt x="13567" y="5153"/>
                </a:lnTo>
                <a:lnTo>
                  <a:pt x="13614" y="5143"/>
                </a:lnTo>
                <a:lnTo>
                  <a:pt x="13593" y="5102"/>
                </a:lnTo>
                <a:lnTo>
                  <a:pt x="13567" y="5092"/>
                </a:lnTo>
                <a:lnTo>
                  <a:pt x="13531" y="4999"/>
                </a:lnTo>
                <a:lnTo>
                  <a:pt x="13489" y="4948"/>
                </a:lnTo>
                <a:lnTo>
                  <a:pt x="13412" y="4794"/>
                </a:lnTo>
                <a:lnTo>
                  <a:pt x="13407" y="4701"/>
                </a:lnTo>
                <a:lnTo>
                  <a:pt x="13345" y="4579"/>
                </a:lnTo>
                <a:lnTo>
                  <a:pt x="13381" y="4444"/>
                </a:lnTo>
                <a:lnTo>
                  <a:pt x="13433" y="4425"/>
                </a:lnTo>
                <a:lnTo>
                  <a:pt x="13449" y="4341"/>
                </a:lnTo>
                <a:lnTo>
                  <a:pt x="13496" y="4312"/>
                </a:lnTo>
                <a:lnTo>
                  <a:pt x="13552" y="4248"/>
                </a:lnTo>
                <a:close/>
                <a:moveTo>
                  <a:pt x="12893" y="4261"/>
                </a:moveTo>
                <a:lnTo>
                  <a:pt x="12900" y="4290"/>
                </a:lnTo>
                <a:lnTo>
                  <a:pt x="12827" y="4341"/>
                </a:lnTo>
                <a:lnTo>
                  <a:pt x="12863" y="4393"/>
                </a:lnTo>
                <a:lnTo>
                  <a:pt x="12827" y="4505"/>
                </a:lnTo>
                <a:lnTo>
                  <a:pt x="12790" y="4527"/>
                </a:lnTo>
                <a:lnTo>
                  <a:pt x="12841" y="4607"/>
                </a:lnTo>
                <a:lnTo>
                  <a:pt x="12909" y="4659"/>
                </a:lnTo>
                <a:lnTo>
                  <a:pt x="12992" y="4774"/>
                </a:lnTo>
                <a:lnTo>
                  <a:pt x="13018" y="4813"/>
                </a:lnTo>
                <a:lnTo>
                  <a:pt x="13049" y="4835"/>
                </a:lnTo>
                <a:lnTo>
                  <a:pt x="13086" y="4887"/>
                </a:lnTo>
                <a:lnTo>
                  <a:pt x="13107" y="4980"/>
                </a:lnTo>
                <a:lnTo>
                  <a:pt x="13101" y="5041"/>
                </a:lnTo>
                <a:lnTo>
                  <a:pt x="13044" y="5111"/>
                </a:lnTo>
                <a:lnTo>
                  <a:pt x="12997" y="5102"/>
                </a:lnTo>
                <a:lnTo>
                  <a:pt x="12935" y="5121"/>
                </a:lnTo>
                <a:lnTo>
                  <a:pt x="12853" y="5070"/>
                </a:lnTo>
                <a:lnTo>
                  <a:pt x="12749" y="4980"/>
                </a:lnTo>
                <a:lnTo>
                  <a:pt x="12655" y="4980"/>
                </a:lnTo>
                <a:lnTo>
                  <a:pt x="12594" y="5018"/>
                </a:lnTo>
                <a:lnTo>
                  <a:pt x="12530" y="5111"/>
                </a:lnTo>
                <a:lnTo>
                  <a:pt x="12422" y="5092"/>
                </a:lnTo>
                <a:lnTo>
                  <a:pt x="12407" y="5195"/>
                </a:lnTo>
                <a:lnTo>
                  <a:pt x="12318" y="5204"/>
                </a:lnTo>
                <a:lnTo>
                  <a:pt x="12262" y="5339"/>
                </a:lnTo>
                <a:lnTo>
                  <a:pt x="12304" y="5400"/>
                </a:lnTo>
                <a:lnTo>
                  <a:pt x="12283" y="5503"/>
                </a:lnTo>
                <a:lnTo>
                  <a:pt x="12330" y="5573"/>
                </a:lnTo>
                <a:lnTo>
                  <a:pt x="12370" y="5708"/>
                </a:lnTo>
                <a:lnTo>
                  <a:pt x="12433" y="5708"/>
                </a:lnTo>
                <a:lnTo>
                  <a:pt x="12490" y="5779"/>
                </a:lnTo>
                <a:lnTo>
                  <a:pt x="12526" y="5759"/>
                </a:lnTo>
                <a:lnTo>
                  <a:pt x="12537" y="5708"/>
                </a:lnTo>
                <a:lnTo>
                  <a:pt x="12599" y="5708"/>
                </a:lnTo>
                <a:lnTo>
                  <a:pt x="12650" y="5779"/>
                </a:lnTo>
                <a:lnTo>
                  <a:pt x="12738" y="5769"/>
                </a:lnTo>
                <a:lnTo>
                  <a:pt x="12775" y="5686"/>
                </a:lnTo>
                <a:lnTo>
                  <a:pt x="12827" y="5718"/>
                </a:lnTo>
                <a:lnTo>
                  <a:pt x="12863" y="5708"/>
                </a:lnTo>
                <a:lnTo>
                  <a:pt x="12841" y="5759"/>
                </a:lnTo>
                <a:lnTo>
                  <a:pt x="12867" y="5820"/>
                </a:lnTo>
                <a:lnTo>
                  <a:pt x="12858" y="5872"/>
                </a:lnTo>
                <a:lnTo>
                  <a:pt x="12867" y="5974"/>
                </a:lnTo>
                <a:lnTo>
                  <a:pt x="12848" y="6067"/>
                </a:lnTo>
                <a:lnTo>
                  <a:pt x="12832" y="6180"/>
                </a:lnTo>
                <a:lnTo>
                  <a:pt x="12827" y="6212"/>
                </a:lnTo>
                <a:lnTo>
                  <a:pt x="12822" y="6314"/>
                </a:lnTo>
                <a:lnTo>
                  <a:pt x="12811" y="6375"/>
                </a:lnTo>
                <a:lnTo>
                  <a:pt x="12816" y="6385"/>
                </a:lnTo>
                <a:lnTo>
                  <a:pt x="12801" y="6427"/>
                </a:lnTo>
                <a:lnTo>
                  <a:pt x="12775" y="6456"/>
                </a:lnTo>
                <a:lnTo>
                  <a:pt x="12728" y="6446"/>
                </a:lnTo>
                <a:lnTo>
                  <a:pt x="12681" y="6417"/>
                </a:lnTo>
                <a:lnTo>
                  <a:pt x="12671" y="6456"/>
                </a:lnTo>
                <a:lnTo>
                  <a:pt x="12650" y="6385"/>
                </a:lnTo>
                <a:lnTo>
                  <a:pt x="12608" y="6366"/>
                </a:lnTo>
                <a:lnTo>
                  <a:pt x="12556" y="6375"/>
                </a:lnTo>
                <a:lnTo>
                  <a:pt x="12537" y="6417"/>
                </a:lnTo>
                <a:lnTo>
                  <a:pt x="12495" y="6456"/>
                </a:lnTo>
                <a:lnTo>
                  <a:pt x="12469" y="6436"/>
                </a:lnTo>
                <a:lnTo>
                  <a:pt x="12412" y="6395"/>
                </a:lnTo>
                <a:lnTo>
                  <a:pt x="12356" y="6353"/>
                </a:lnTo>
                <a:lnTo>
                  <a:pt x="12278" y="6353"/>
                </a:lnTo>
                <a:lnTo>
                  <a:pt x="12262" y="6314"/>
                </a:lnTo>
                <a:lnTo>
                  <a:pt x="12205" y="6292"/>
                </a:lnTo>
                <a:lnTo>
                  <a:pt x="12184" y="6273"/>
                </a:lnTo>
                <a:lnTo>
                  <a:pt x="12163" y="6273"/>
                </a:lnTo>
                <a:lnTo>
                  <a:pt x="12142" y="6212"/>
                </a:lnTo>
                <a:lnTo>
                  <a:pt x="12064" y="6180"/>
                </a:lnTo>
                <a:lnTo>
                  <a:pt x="12024" y="6199"/>
                </a:lnTo>
                <a:lnTo>
                  <a:pt x="11981" y="6263"/>
                </a:lnTo>
                <a:lnTo>
                  <a:pt x="11967" y="6324"/>
                </a:lnTo>
                <a:lnTo>
                  <a:pt x="11981" y="6427"/>
                </a:lnTo>
                <a:lnTo>
                  <a:pt x="11956" y="6488"/>
                </a:lnTo>
                <a:lnTo>
                  <a:pt x="11930" y="6520"/>
                </a:lnTo>
                <a:lnTo>
                  <a:pt x="11868" y="6446"/>
                </a:lnTo>
                <a:lnTo>
                  <a:pt x="11785" y="6385"/>
                </a:lnTo>
                <a:lnTo>
                  <a:pt x="11734" y="6353"/>
                </a:lnTo>
                <a:lnTo>
                  <a:pt x="11701" y="6231"/>
                </a:lnTo>
                <a:lnTo>
                  <a:pt x="11624" y="6170"/>
                </a:lnTo>
                <a:lnTo>
                  <a:pt x="11578" y="6148"/>
                </a:lnTo>
                <a:lnTo>
                  <a:pt x="11552" y="6160"/>
                </a:lnTo>
                <a:lnTo>
                  <a:pt x="11484" y="6109"/>
                </a:lnTo>
                <a:lnTo>
                  <a:pt x="11463" y="6087"/>
                </a:lnTo>
                <a:lnTo>
                  <a:pt x="11449" y="6026"/>
                </a:lnTo>
                <a:lnTo>
                  <a:pt x="11416" y="6026"/>
                </a:lnTo>
                <a:lnTo>
                  <a:pt x="11407" y="5955"/>
                </a:lnTo>
                <a:lnTo>
                  <a:pt x="11442" y="5881"/>
                </a:lnTo>
                <a:lnTo>
                  <a:pt x="11449" y="5769"/>
                </a:lnTo>
                <a:lnTo>
                  <a:pt x="11428" y="5737"/>
                </a:lnTo>
                <a:lnTo>
                  <a:pt x="11428" y="5676"/>
                </a:lnTo>
                <a:lnTo>
                  <a:pt x="11453" y="5615"/>
                </a:lnTo>
                <a:lnTo>
                  <a:pt x="11449" y="5583"/>
                </a:lnTo>
                <a:lnTo>
                  <a:pt x="11402" y="5634"/>
                </a:lnTo>
                <a:lnTo>
                  <a:pt x="11402" y="5564"/>
                </a:lnTo>
                <a:lnTo>
                  <a:pt x="11360" y="5544"/>
                </a:lnTo>
                <a:lnTo>
                  <a:pt x="11298" y="5596"/>
                </a:lnTo>
                <a:lnTo>
                  <a:pt x="11261" y="5605"/>
                </a:lnTo>
                <a:lnTo>
                  <a:pt x="11235" y="5573"/>
                </a:lnTo>
                <a:lnTo>
                  <a:pt x="11173" y="5573"/>
                </a:lnTo>
                <a:lnTo>
                  <a:pt x="11121" y="5625"/>
                </a:lnTo>
                <a:lnTo>
                  <a:pt x="11091" y="5605"/>
                </a:lnTo>
                <a:lnTo>
                  <a:pt x="10997" y="5615"/>
                </a:lnTo>
                <a:lnTo>
                  <a:pt x="10898" y="5634"/>
                </a:lnTo>
                <a:lnTo>
                  <a:pt x="10841" y="5676"/>
                </a:lnTo>
                <a:lnTo>
                  <a:pt x="10806" y="5727"/>
                </a:lnTo>
                <a:lnTo>
                  <a:pt x="10743" y="5750"/>
                </a:lnTo>
                <a:lnTo>
                  <a:pt x="10686" y="5820"/>
                </a:lnTo>
                <a:lnTo>
                  <a:pt x="10660" y="5820"/>
                </a:lnTo>
                <a:lnTo>
                  <a:pt x="10603" y="5788"/>
                </a:lnTo>
                <a:lnTo>
                  <a:pt x="10551" y="5801"/>
                </a:lnTo>
                <a:lnTo>
                  <a:pt x="10516" y="5737"/>
                </a:lnTo>
                <a:lnTo>
                  <a:pt x="10504" y="5737"/>
                </a:lnTo>
                <a:lnTo>
                  <a:pt x="10516" y="5708"/>
                </a:lnTo>
                <a:lnTo>
                  <a:pt x="10551" y="5657"/>
                </a:lnTo>
                <a:lnTo>
                  <a:pt x="10603" y="5657"/>
                </a:lnTo>
                <a:lnTo>
                  <a:pt x="10676" y="5657"/>
                </a:lnTo>
                <a:lnTo>
                  <a:pt x="10717" y="5554"/>
                </a:lnTo>
                <a:lnTo>
                  <a:pt x="10759" y="5522"/>
                </a:lnTo>
                <a:lnTo>
                  <a:pt x="10768" y="5429"/>
                </a:lnTo>
                <a:lnTo>
                  <a:pt x="10801" y="5368"/>
                </a:lnTo>
                <a:lnTo>
                  <a:pt x="10780" y="5288"/>
                </a:lnTo>
                <a:lnTo>
                  <a:pt x="10801" y="5172"/>
                </a:lnTo>
                <a:lnTo>
                  <a:pt x="10836" y="5102"/>
                </a:lnTo>
                <a:lnTo>
                  <a:pt x="10841" y="5060"/>
                </a:lnTo>
                <a:lnTo>
                  <a:pt x="10914" y="5031"/>
                </a:lnTo>
                <a:lnTo>
                  <a:pt x="10966" y="4938"/>
                </a:lnTo>
                <a:lnTo>
                  <a:pt x="10961" y="4855"/>
                </a:lnTo>
                <a:lnTo>
                  <a:pt x="10966" y="4774"/>
                </a:lnTo>
                <a:lnTo>
                  <a:pt x="11044" y="4733"/>
                </a:lnTo>
                <a:lnTo>
                  <a:pt x="11152" y="4774"/>
                </a:lnTo>
                <a:lnTo>
                  <a:pt x="11199" y="4701"/>
                </a:lnTo>
                <a:lnTo>
                  <a:pt x="11220" y="4691"/>
                </a:lnTo>
                <a:lnTo>
                  <a:pt x="11251" y="4630"/>
                </a:lnTo>
                <a:lnTo>
                  <a:pt x="11277" y="4607"/>
                </a:lnTo>
                <a:lnTo>
                  <a:pt x="11324" y="4649"/>
                </a:lnTo>
                <a:lnTo>
                  <a:pt x="11350" y="4672"/>
                </a:lnTo>
                <a:lnTo>
                  <a:pt x="11371" y="4803"/>
                </a:lnTo>
                <a:lnTo>
                  <a:pt x="11411" y="4887"/>
                </a:lnTo>
                <a:lnTo>
                  <a:pt x="11463" y="4980"/>
                </a:lnTo>
                <a:lnTo>
                  <a:pt x="11510" y="5041"/>
                </a:lnTo>
                <a:lnTo>
                  <a:pt x="11552" y="5050"/>
                </a:lnTo>
                <a:lnTo>
                  <a:pt x="11578" y="5102"/>
                </a:lnTo>
                <a:lnTo>
                  <a:pt x="11614" y="5121"/>
                </a:lnTo>
                <a:lnTo>
                  <a:pt x="11635" y="5185"/>
                </a:lnTo>
                <a:lnTo>
                  <a:pt x="11661" y="5204"/>
                </a:lnTo>
                <a:lnTo>
                  <a:pt x="11682" y="5275"/>
                </a:lnTo>
                <a:lnTo>
                  <a:pt x="11708" y="5358"/>
                </a:lnTo>
                <a:lnTo>
                  <a:pt x="11696" y="5390"/>
                </a:lnTo>
                <a:lnTo>
                  <a:pt x="11687" y="5461"/>
                </a:lnTo>
                <a:lnTo>
                  <a:pt x="11687" y="5503"/>
                </a:lnTo>
                <a:lnTo>
                  <a:pt x="11708" y="5493"/>
                </a:lnTo>
                <a:lnTo>
                  <a:pt x="11734" y="5378"/>
                </a:lnTo>
                <a:lnTo>
                  <a:pt x="11753" y="5368"/>
                </a:lnTo>
                <a:lnTo>
                  <a:pt x="11760" y="5297"/>
                </a:lnTo>
                <a:lnTo>
                  <a:pt x="11717" y="5246"/>
                </a:lnTo>
                <a:lnTo>
                  <a:pt x="11739" y="5153"/>
                </a:lnTo>
                <a:lnTo>
                  <a:pt x="11790" y="5172"/>
                </a:lnTo>
                <a:lnTo>
                  <a:pt x="11821" y="5236"/>
                </a:lnTo>
                <a:lnTo>
                  <a:pt x="11831" y="5185"/>
                </a:lnTo>
                <a:lnTo>
                  <a:pt x="11826" y="5163"/>
                </a:lnTo>
                <a:lnTo>
                  <a:pt x="11774" y="5092"/>
                </a:lnTo>
                <a:lnTo>
                  <a:pt x="11734" y="5050"/>
                </a:lnTo>
                <a:lnTo>
                  <a:pt x="11682" y="4999"/>
                </a:lnTo>
                <a:lnTo>
                  <a:pt x="11696" y="4967"/>
                </a:lnTo>
                <a:lnTo>
                  <a:pt x="11682" y="4938"/>
                </a:lnTo>
                <a:lnTo>
                  <a:pt x="11640" y="4938"/>
                </a:lnTo>
                <a:lnTo>
                  <a:pt x="11572" y="4826"/>
                </a:lnTo>
                <a:lnTo>
                  <a:pt x="11541" y="4710"/>
                </a:lnTo>
                <a:lnTo>
                  <a:pt x="11489" y="4640"/>
                </a:lnTo>
                <a:lnTo>
                  <a:pt x="11468" y="4569"/>
                </a:lnTo>
                <a:lnTo>
                  <a:pt x="11475" y="4527"/>
                </a:lnTo>
                <a:lnTo>
                  <a:pt x="11468" y="4466"/>
                </a:lnTo>
                <a:lnTo>
                  <a:pt x="11510" y="4415"/>
                </a:lnTo>
                <a:lnTo>
                  <a:pt x="11552" y="4434"/>
                </a:lnTo>
                <a:lnTo>
                  <a:pt x="11541" y="4444"/>
                </a:lnTo>
                <a:lnTo>
                  <a:pt x="11541" y="4495"/>
                </a:lnTo>
                <a:lnTo>
                  <a:pt x="11557" y="4537"/>
                </a:lnTo>
                <a:lnTo>
                  <a:pt x="11572" y="4476"/>
                </a:lnTo>
                <a:lnTo>
                  <a:pt x="11609" y="4495"/>
                </a:lnTo>
                <a:lnTo>
                  <a:pt x="11614" y="4537"/>
                </a:lnTo>
                <a:lnTo>
                  <a:pt x="11640" y="4588"/>
                </a:lnTo>
                <a:lnTo>
                  <a:pt x="11630" y="4598"/>
                </a:lnTo>
                <a:lnTo>
                  <a:pt x="11682" y="4701"/>
                </a:lnTo>
                <a:lnTo>
                  <a:pt x="11734" y="4742"/>
                </a:lnTo>
                <a:lnTo>
                  <a:pt x="11769" y="4794"/>
                </a:lnTo>
                <a:lnTo>
                  <a:pt x="11821" y="4845"/>
                </a:lnTo>
                <a:lnTo>
                  <a:pt x="11842" y="4906"/>
                </a:lnTo>
                <a:lnTo>
                  <a:pt x="11857" y="4948"/>
                </a:lnTo>
                <a:lnTo>
                  <a:pt x="11868" y="4957"/>
                </a:lnTo>
                <a:lnTo>
                  <a:pt x="11878" y="4980"/>
                </a:lnTo>
                <a:lnTo>
                  <a:pt x="11873" y="5018"/>
                </a:lnTo>
                <a:lnTo>
                  <a:pt x="11873" y="5111"/>
                </a:lnTo>
                <a:lnTo>
                  <a:pt x="11878" y="5172"/>
                </a:lnTo>
                <a:lnTo>
                  <a:pt x="11909" y="5214"/>
                </a:lnTo>
                <a:lnTo>
                  <a:pt x="11909" y="5246"/>
                </a:lnTo>
                <a:lnTo>
                  <a:pt x="11920" y="5256"/>
                </a:lnTo>
                <a:lnTo>
                  <a:pt x="11925" y="5297"/>
                </a:lnTo>
                <a:lnTo>
                  <a:pt x="11956" y="5378"/>
                </a:lnTo>
                <a:lnTo>
                  <a:pt x="11981" y="5442"/>
                </a:lnTo>
                <a:lnTo>
                  <a:pt x="11998" y="5532"/>
                </a:lnTo>
                <a:lnTo>
                  <a:pt x="12024" y="5647"/>
                </a:lnTo>
                <a:lnTo>
                  <a:pt x="12071" y="5708"/>
                </a:lnTo>
                <a:lnTo>
                  <a:pt x="12106" y="5708"/>
                </a:lnTo>
                <a:lnTo>
                  <a:pt x="12080" y="5583"/>
                </a:lnTo>
                <a:lnTo>
                  <a:pt x="12116" y="5573"/>
                </a:lnTo>
                <a:lnTo>
                  <a:pt x="12096" y="5503"/>
                </a:lnTo>
                <a:lnTo>
                  <a:pt x="12148" y="5544"/>
                </a:lnTo>
                <a:lnTo>
                  <a:pt x="12142" y="5471"/>
                </a:lnTo>
                <a:lnTo>
                  <a:pt x="12111" y="5429"/>
                </a:lnTo>
                <a:lnTo>
                  <a:pt x="12075" y="5368"/>
                </a:lnTo>
                <a:lnTo>
                  <a:pt x="12096" y="5339"/>
                </a:lnTo>
                <a:lnTo>
                  <a:pt x="12064" y="5275"/>
                </a:lnTo>
                <a:lnTo>
                  <a:pt x="12049" y="5195"/>
                </a:lnTo>
                <a:lnTo>
                  <a:pt x="12059" y="5163"/>
                </a:lnTo>
                <a:lnTo>
                  <a:pt x="12090" y="5236"/>
                </a:lnTo>
                <a:lnTo>
                  <a:pt x="12122" y="5236"/>
                </a:lnTo>
                <a:lnTo>
                  <a:pt x="12148" y="5214"/>
                </a:lnTo>
                <a:lnTo>
                  <a:pt x="12106" y="5143"/>
                </a:lnTo>
                <a:lnTo>
                  <a:pt x="12174" y="5111"/>
                </a:lnTo>
                <a:lnTo>
                  <a:pt x="12205" y="5121"/>
                </a:lnTo>
                <a:lnTo>
                  <a:pt x="12241" y="5121"/>
                </a:lnTo>
                <a:lnTo>
                  <a:pt x="12241" y="5153"/>
                </a:lnTo>
                <a:lnTo>
                  <a:pt x="12262" y="5214"/>
                </a:lnTo>
                <a:lnTo>
                  <a:pt x="12304" y="5143"/>
                </a:lnTo>
                <a:lnTo>
                  <a:pt x="12323" y="5102"/>
                </a:lnTo>
                <a:lnTo>
                  <a:pt x="12391" y="5092"/>
                </a:lnTo>
                <a:lnTo>
                  <a:pt x="12401" y="5060"/>
                </a:lnTo>
                <a:lnTo>
                  <a:pt x="12349" y="5018"/>
                </a:lnTo>
                <a:lnTo>
                  <a:pt x="12339" y="4967"/>
                </a:lnTo>
                <a:lnTo>
                  <a:pt x="12318" y="4896"/>
                </a:lnTo>
                <a:lnTo>
                  <a:pt x="12335" y="4803"/>
                </a:lnTo>
                <a:lnTo>
                  <a:pt x="12360" y="4752"/>
                </a:lnTo>
                <a:lnTo>
                  <a:pt x="12365" y="4588"/>
                </a:lnTo>
                <a:lnTo>
                  <a:pt x="12381" y="4598"/>
                </a:lnTo>
                <a:lnTo>
                  <a:pt x="12407" y="4569"/>
                </a:lnTo>
                <a:lnTo>
                  <a:pt x="12401" y="4537"/>
                </a:lnTo>
                <a:lnTo>
                  <a:pt x="12438" y="4434"/>
                </a:lnTo>
                <a:lnTo>
                  <a:pt x="12453" y="4364"/>
                </a:lnTo>
                <a:lnTo>
                  <a:pt x="12500" y="4341"/>
                </a:lnTo>
                <a:lnTo>
                  <a:pt x="12505" y="4393"/>
                </a:lnTo>
                <a:lnTo>
                  <a:pt x="12594" y="4425"/>
                </a:lnTo>
                <a:lnTo>
                  <a:pt x="12615" y="4453"/>
                </a:lnTo>
                <a:lnTo>
                  <a:pt x="12568" y="4495"/>
                </a:lnTo>
                <a:lnTo>
                  <a:pt x="12563" y="4518"/>
                </a:lnTo>
                <a:lnTo>
                  <a:pt x="12624" y="4556"/>
                </a:lnTo>
                <a:lnTo>
                  <a:pt x="12620" y="4620"/>
                </a:lnTo>
                <a:lnTo>
                  <a:pt x="12650" y="4649"/>
                </a:lnTo>
                <a:lnTo>
                  <a:pt x="12718" y="4569"/>
                </a:lnTo>
                <a:lnTo>
                  <a:pt x="12775" y="4547"/>
                </a:lnTo>
                <a:lnTo>
                  <a:pt x="12780" y="4495"/>
                </a:lnTo>
                <a:lnTo>
                  <a:pt x="12723" y="4505"/>
                </a:lnTo>
                <a:lnTo>
                  <a:pt x="12692" y="4476"/>
                </a:lnTo>
                <a:lnTo>
                  <a:pt x="12681" y="4393"/>
                </a:lnTo>
                <a:lnTo>
                  <a:pt x="12723" y="4341"/>
                </a:lnTo>
                <a:lnTo>
                  <a:pt x="12775" y="4332"/>
                </a:lnTo>
                <a:lnTo>
                  <a:pt x="12806" y="4290"/>
                </a:lnTo>
                <a:lnTo>
                  <a:pt x="12848" y="4280"/>
                </a:lnTo>
                <a:lnTo>
                  <a:pt x="12893" y="4261"/>
                </a:lnTo>
                <a:close/>
                <a:moveTo>
                  <a:pt x="18497" y="4425"/>
                </a:moveTo>
                <a:lnTo>
                  <a:pt x="18516" y="4537"/>
                </a:lnTo>
                <a:lnTo>
                  <a:pt x="18563" y="4723"/>
                </a:lnTo>
                <a:lnTo>
                  <a:pt x="18512" y="4723"/>
                </a:lnTo>
                <a:lnTo>
                  <a:pt x="18516" y="4835"/>
                </a:lnTo>
                <a:lnTo>
                  <a:pt x="18563" y="4967"/>
                </a:lnTo>
                <a:lnTo>
                  <a:pt x="18626" y="4957"/>
                </a:lnTo>
                <a:lnTo>
                  <a:pt x="18610" y="4813"/>
                </a:lnTo>
                <a:lnTo>
                  <a:pt x="18730" y="4906"/>
                </a:lnTo>
                <a:lnTo>
                  <a:pt x="18730" y="4774"/>
                </a:lnTo>
                <a:lnTo>
                  <a:pt x="18801" y="4733"/>
                </a:lnTo>
                <a:lnTo>
                  <a:pt x="18735" y="4588"/>
                </a:lnTo>
                <a:lnTo>
                  <a:pt x="18719" y="4640"/>
                </a:lnTo>
                <a:lnTo>
                  <a:pt x="18667" y="4607"/>
                </a:lnTo>
                <a:lnTo>
                  <a:pt x="18610" y="4569"/>
                </a:lnTo>
                <a:lnTo>
                  <a:pt x="18497" y="4425"/>
                </a:lnTo>
                <a:close/>
                <a:moveTo>
                  <a:pt x="11319" y="4774"/>
                </a:moveTo>
                <a:lnTo>
                  <a:pt x="11282" y="4826"/>
                </a:lnTo>
                <a:lnTo>
                  <a:pt x="11272" y="4877"/>
                </a:lnTo>
                <a:lnTo>
                  <a:pt x="11287" y="4957"/>
                </a:lnTo>
                <a:lnTo>
                  <a:pt x="11313" y="4989"/>
                </a:lnTo>
                <a:lnTo>
                  <a:pt x="11329" y="4887"/>
                </a:lnTo>
                <a:lnTo>
                  <a:pt x="11319" y="4774"/>
                </a:lnTo>
                <a:close/>
                <a:moveTo>
                  <a:pt x="18652" y="4989"/>
                </a:moveTo>
                <a:lnTo>
                  <a:pt x="18601" y="5009"/>
                </a:lnTo>
                <a:lnTo>
                  <a:pt x="18605" y="5102"/>
                </a:lnTo>
                <a:lnTo>
                  <a:pt x="18657" y="5256"/>
                </a:lnTo>
                <a:lnTo>
                  <a:pt x="18667" y="5419"/>
                </a:lnTo>
                <a:lnTo>
                  <a:pt x="18652" y="5471"/>
                </a:lnTo>
                <a:lnTo>
                  <a:pt x="18601" y="5605"/>
                </a:lnTo>
                <a:lnTo>
                  <a:pt x="18549" y="5544"/>
                </a:lnTo>
                <a:lnTo>
                  <a:pt x="18549" y="5779"/>
                </a:lnTo>
                <a:lnTo>
                  <a:pt x="18481" y="5759"/>
                </a:lnTo>
                <a:lnTo>
                  <a:pt x="18377" y="5801"/>
                </a:lnTo>
                <a:lnTo>
                  <a:pt x="18356" y="5891"/>
                </a:lnTo>
                <a:lnTo>
                  <a:pt x="18316" y="5955"/>
                </a:lnTo>
                <a:lnTo>
                  <a:pt x="18299" y="6045"/>
                </a:lnTo>
                <a:lnTo>
                  <a:pt x="18257" y="6087"/>
                </a:lnTo>
                <a:lnTo>
                  <a:pt x="18299" y="6180"/>
                </a:lnTo>
                <a:lnTo>
                  <a:pt x="18341" y="6221"/>
                </a:lnTo>
                <a:lnTo>
                  <a:pt x="18351" y="6343"/>
                </a:lnTo>
                <a:lnTo>
                  <a:pt x="18393" y="6395"/>
                </a:lnTo>
                <a:lnTo>
                  <a:pt x="18419" y="6334"/>
                </a:lnTo>
                <a:lnTo>
                  <a:pt x="18408" y="6109"/>
                </a:lnTo>
                <a:lnTo>
                  <a:pt x="18330" y="6006"/>
                </a:lnTo>
                <a:lnTo>
                  <a:pt x="18398" y="6006"/>
                </a:lnTo>
                <a:lnTo>
                  <a:pt x="18450" y="5942"/>
                </a:lnTo>
                <a:lnTo>
                  <a:pt x="18542" y="5913"/>
                </a:lnTo>
                <a:lnTo>
                  <a:pt x="18568" y="6016"/>
                </a:lnTo>
                <a:lnTo>
                  <a:pt x="18620" y="6067"/>
                </a:lnTo>
                <a:lnTo>
                  <a:pt x="18667" y="5904"/>
                </a:lnTo>
                <a:lnTo>
                  <a:pt x="18766" y="5904"/>
                </a:lnTo>
                <a:lnTo>
                  <a:pt x="18822" y="5830"/>
                </a:lnTo>
                <a:lnTo>
                  <a:pt x="18827" y="5737"/>
                </a:lnTo>
                <a:lnTo>
                  <a:pt x="18801" y="5666"/>
                </a:lnTo>
                <a:lnTo>
                  <a:pt x="18797" y="5564"/>
                </a:lnTo>
                <a:lnTo>
                  <a:pt x="18756" y="5419"/>
                </a:lnTo>
                <a:lnTo>
                  <a:pt x="18771" y="5288"/>
                </a:lnTo>
                <a:lnTo>
                  <a:pt x="18740" y="5172"/>
                </a:lnTo>
                <a:lnTo>
                  <a:pt x="18652" y="4989"/>
                </a:lnTo>
                <a:close/>
                <a:moveTo>
                  <a:pt x="11313" y="5009"/>
                </a:moveTo>
                <a:lnTo>
                  <a:pt x="11287" y="5050"/>
                </a:lnTo>
                <a:lnTo>
                  <a:pt x="11256" y="5050"/>
                </a:lnTo>
                <a:lnTo>
                  <a:pt x="11267" y="5121"/>
                </a:lnTo>
                <a:lnTo>
                  <a:pt x="11272" y="5288"/>
                </a:lnTo>
                <a:lnTo>
                  <a:pt x="11298" y="5326"/>
                </a:lnTo>
                <a:lnTo>
                  <a:pt x="11319" y="5275"/>
                </a:lnTo>
                <a:lnTo>
                  <a:pt x="11345" y="5288"/>
                </a:lnTo>
                <a:lnTo>
                  <a:pt x="11350" y="5111"/>
                </a:lnTo>
                <a:lnTo>
                  <a:pt x="11313" y="5009"/>
                </a:lnTo>
                <a:close/>
                <a:moveTo>
                  <a:pt x="11675" y="5419"/>
                </a:moveTo>
                <a:lnTo>
                  <a:pt x="11635" y="5429"/>
                </a:lnTo>
                <a:lnTo>
                  <a:pt x="11578" y="5442"/>
                </a:lnTo>
                <a:lnTo>
                  <a:pt x="11510" y="5429"/>
                </a:lnTo>
                <a:lnTo>
                  <a:pt x="11505" y="5503"/>
                </a:lnTo>
                <a:lnTo>
                  <a:pt x="11583" y="5564"/>
                </a:lnTo>
                <a:lnTo>
                  <a:pt x="11614" y="5583"/>
                </a:lnTo>
                <a:lnTo>
                  <a:pt x="11661" y="5634"/>
                </a:lnTo>
                <a:lnTo>
                  <a:pt x="11671" y="5564"/>
                </a:lnTo>
                <a:lnTo>
                  <a:pt x="11661" y="5522"/>
                </a:lnTo>
                <a:lnTo>
                  <a:pt x="11675" y="5419"/>
                </a:lnTo>
                <a:close/>
                <a:moveTo>
                  <a:pt x="12153" y="5759"/>
                </a:moveTo>
                <a:lnTo>
                  <a:pt x="12142" y="5820"/>
                </a:lnTo>
                <a:lnTo>
                  <a:pt x="12215" y="5840"/>
                </a:lnTo>
                <a:lnTo>
                  <a:pt x="12215" y="5862"/>
                </a:lnTo>
                <a:lnTo>
                  <a:pt x="12297" y="5852"/>
                </a:lnTo>
                <a:lnTo>
                  <a:pt x="12304" y="5811"/>
                </a:lnTo>
                <a:lnTo>
                  <a:pt x="12271" y="5830"/>
                </a:lnTo>
                <a:lnTo>
                  <a:pt x="12271" y="5811"/>
                </a:lnTo>
                <a:lnTo>
                  <a:pt x="12231" y="5801"/>
                </a:lnTo>
                <a:lnTo>
                  <a:pt x="12184" y="5801"/>
                </a:lnTo>
                <a:lnTo>
                  <a:pt x="12153" y="5759"/>
                </a:lnTo>
                <a:close/>
                <a:moveTo>
                  <a:pt x="12775" y="5759"/>
                </a:moveTo>
                <a:lnTo>
                  <a:pt x="12723" y="5801"/>
                </a:lnTo>
                <a:lnTo>
                  <a:pt x="12681" y="5801"/>
                </a:lnTo>
                <a:lnTo>
                  <a:pt x="12676" y="5830"/>
                </a:lnTo>
                <a:lnTo>
                  <a:pt x="12671" y="5830"/>
                </a:lnTo>
                <a:lnTo>
                  <a:pt x="12645" y="5840"/>
                </a:lnTo>
                <a:lnTo>
                  <a:pt x="12660" y="5891"/>
                </a:lnTo>
                <a:lnTo>
                  <a:pt x="12692" y="5913"/>
                </a:lnTo>
                <a:lnTo>
                  <a:pt x="12749" y="5862"/>
                </a:lnTo>
                <a:lnTo>
                  <a:pt x="12744" y="5852"/>
                </a:lnTo>
                <a:lnTo>
                  <a:pt x="12738" y="5820"/>
                </a:lnTo>
                <a:lnTo>
                  <a:pt x="12775" y="5759"/>
                </a:lnTo>
                <a:close/>
                <a:moveTo>
                  <a:pt x="18481" y="5942"/>
                </a:moveTo>
                <a:lnTo>
                  <a:pt x="18471" y="5994"/>
                </a:lnTo>
                <a:lnTo>
                  <a:pt x="18434" y="5984"/>
                </a:lnTo>
                <a:lnTo>
                  <a:pt x="18424" y="6067"/>
                </a:lnTo>
                <a:lnTo>
                  <a:pt x="18434" y="6128"/>
                </a:lnTo>
                <a:lnTo>
                  <a:pt x="18481" y="6170"/>
                </a:lnTo>
                <a:lnTo>
                  <a:pt x="18481" y="6087"/>
                </a:lnTo>
                <a:lnTo>
                  <a:pt x="18502" y="6058"/>
                </a:lnTo>
                <a:lnTo>
                  <a:pt x="18533" y="6096"/>
                </a:lnTo>
                <a:lnTo>
                  <a:pt x="18549" y="6016"/>
                </a:lnTo>
                <a:lnTo>
                  <a:pt x="18533" y="5974"/>
                </a:lnTo>
                <a:lnTo>
                  <a:pt x="18481" y="5942"/>
                </a:lnTo>
                <a:close/>
                <a:moveTo>
                  <a:pt x="6229" y="6940"/>
                </a:moveTo>
                <a:lnTo>
                  <a:pt x="6229" y="6950"/>
                </a:lnTo>
                <a:lnTo>
                  <a:pt x="6250" y="7011"/>
                </a:lnTo>
                <a:lnTo>
                  <a:pt x="6240" y="7084"/>
                </a:lnTo>
                <a:lnTo>
                  <a:pt x="6250" y="7094"/>
                </a:lnTo>
                <a:lnTo>
                  <a:pt x="6271" y="7001"/>
                </a:lnTo>
                <a:lnTo>
                  <a:pt x="6229" y="6940"/>
                </a:lnTo>
                <a:close/>
                <a:moveTo>
                  <a:pt x="6182" y="6959"/>
                </a:moveTo>
                <a:lnTo>
                  <a:pt x="6156" y="6969"/>
                </a:lnTo>
                <a:lnTo>
                  <a:pt x="6156" y="7020"/>
                </a:lnTo>
                <a:lnTo>
                  <a:pt x="6219" y="7001"/>
                </a:lnTo>
                <a:lnTo>
                  <a:pt x="6224" y="6959"/>
                </a:lnTo>
                <a:lnTo>
                  <a:pt x="6182" y="6959"/>
                </a:lnTo>
                <a:close/>
                <a:moveTo>
                  <a:pt x="17972" y="7174"/>
                </a:moveTo>
                <a:lnTo>
                  <a:pt x="17937" y="7277"/>
                </a:lnTo>
                <a:lnTo>
                  <a:pt x="17916" y="7412"/>
                </a:lnTo>
                <a:lnTo>
                  <a:pt x="17932" y="7514"/>
                </a:lnTo>
                <a:lnTo>
                  <a:pt x="17972" y="7627"/>
                </a:lnTo>
                <a:lnTo>
                  <a:pt x="17988" y="7514"/>
                </a:lnTo>
                <a:lnTo>
                  <a:pt x="18005" y="7299"/>
                </a:lnTo>
                <a:lnTo>
                  <a:pt x="18005" y="7216"/>
                </a:lnTo>
                <a:lnTo>
                  <a:pt x="17972" y="7174"/>
                </a:lnTo>
                <a:close/>
                <a:moveTo>
                  <a:pt x="6182" y="7187"/>
                </a:moveTo>
                <a:lnTo>
                  <a:pt x="6167" y="7277"/>
                </a:lnTo>
                <a:lnTo>
                  <a:pt x="6182" y="7309"/>
                </a:lnTo>
                <a:lnTo>
                  <a:pt x="6193" y="7393"/>
                </a:lnTo>
                <a:lnTo>
                  <a:pt x="6208" y="7380"/>
                </a:lnTo>
                <a:lnTo>
                  <a:pt x="6214" y="7309"/>
                </a:lnTo>
                <a:lnTo>
                  <a:pt x="6203" y="7197"/>
                </a:lnTo>
                <a:lnTo>
                  <a:pt x="6182" y="7187"/>
                </a:lnTo>
                <a:close/>
                <a:moveTo>
                  <a:pt x="5923" y="7463"/>
                </a:moveTo>
                <a:lnTo>
                  <a:pt x="5908" y="7473"/>
                </a:lnTo>
                <a:lnTo>
                  <a:pt x="5861" y="7495"/>
                </a:lnTo>
                <a:lnTo>
                  <a:pt x="5830" y="7514"/>
                </a:lnTo>
                <a:lnTo>
                  <a:pt x="5800" y="7547"/>
                </a:lnTo>
                <a:lnTo>
                  <a:pt x="5783" y="7598"/>
                </a:lnTo>
                <a:lnTo>
                  <a:pt x="5753" y="7636"/>
                </a:lnTo>
                <a:lnTo>
                  <a:pt x="5774" y="7649"/>
                </a:lnTo>
                <a:lnTo>
                  <a:pt x="5804" y="7636"/>
                </a:lnTo>
                <a:lnTo>
                  <a:pt x="5814" y="7607"/>
                </a:lnTo>
                <a:lnTo>
                  <a:pt x="5840" y="7598"/>
                </a:lnTo>
                <a:lnTo>
                  <a:pt x="5887" y="7534"/>
                </a:lnTo>
                <a:lnTo>
                  <a:pt x="5944" y="7534"/>
                </a:lnTo>
                <a:lnTo>
                  <a:pt x="5923" y="7575"/>
                </a:lnTo>
                <a:lnTo>
                  <a:pt x="5939" y="7598"/>
                </a:lnTo>
                <a:lnTo>
                  <a:pt x="6017" y="7617"/>
                </a:lnTo>
                <a:lnTo>
                  <a:pt x="6033" y="7649"/>
                </a:lnTo>
                <a:lnTo>
                  <a:pt x="6085" y="7688"/>
                </a:lnTo>
                <a:lnTo>
                  <a:pt x="6120" y="7678"/>
                </a:lnTo>
                <a:lnTo>
                  <a:pt x="6130" y="7761"/>
                </a:lnTo>
                <a:lnTo>
                  <a:pt x="6146" y="7790"/>
                </a:lnTo>
                <a:lnTo>
                  <a:pt x="6188" y="7803"/>
                </a:lnTo>
                <a:lnTo>
                  <a:pt x="6208" y="7842"/>
                </a:lnTo>
                <a:lnTo>
                  <a:pt x="6162" y="7916"/>
                </a:lnTo>
                <a:lnTo>
                  <a:pt x="6250" y="7906"/>
                </a:lnTo>
                <a:lnTo>
                  <a:pt x="6292" y="7916"/>
                </a:lnTo>
                <a:lnTo>
                  <a:pt x="6328" y="7906"/>
                </a:lnTo>
                <a:lnTo>
                  <a:pt x="6370" y="7893"/>
                </a:lnTo>
                <a:lnTo>
                  <a:pt x="6379" y="7855"/>
                </a:lnTo>
                <a:lnTo>
                  <a:pt x="6337" y="7803"/>
                </a:lnTo>
                <a:lnTo>
                  <a:pt x="6297" y="7790"/>
                </a:lnTo>
                <a:lnTo>
                  <a:pt x="6302" y="7761"/>
                </a:lnTo>
                <a:lnTo>
                  <a:pt x="6266" y="7729"/>
                </a:lnTo>
                <a:lnTo>
                  <a:pt x="6245" y="7729"/>
                </a:lnTo>
                <a:lnTo>
                  <a:pt x="6214" y="7668"/>
                </a:lnTo>
                <a:lnTo>
                  <a:pt x="6167" y="7585"/>
                </a:lnTo>
                <a:lnTo>
                  <a:pt x="6151" y="7556"/>
                </a:lnTo>
                <a:lnTo>
                  <a:pt x="6094" y="7566"/>
                </a:lnTo>
                <a:lnTo>
                  <a:pt x="6073" y="7524"/>
                </a:lnTo>
                <a:lnTo>
                  <a:pt x="6022" y="7473"/>
                </a:lnTo>
                <a:lnTo>
                  <a:pt x="5975" y="7473"/>
                </a:lnTo>
                <a:lnTo>
                  <a:pt x="5923" y="7463"/>
                </a:lnTo>
                <a:close/>
                <a:moveTo>
                  <a:pt x="1322" y="7598"/>
                </a:moveTo>
                <a:lnTo>
                  <a:pt x="1310" y="7607"/>
                </a:lnTo>
                <a:lnTo>
                  <a:pt x="1305" y="7617"/>
                </a:lnTo>
                <a:lnTo>
                  <a:pt x="1326" y="7636"/>
                </a:lnTo>
                <a:lnTo>
                  <a:pt x="1331" y="7627"/>
                </a:lnTo>
                <a:lnTo>
                  <a:pt x="1336" y="7598"/>
                </a:lnTo>
                <a:lnTo>
                  <a:pt x="1322" y="7598"/>
                </a:lnTo>
                <a:close/>
                <a:moveTo>
                  <a:pt x="1409" y="7659"/>
                </a:moveTo>
                <a:lnTo>
                  <a:pt x="1388" y="7678"/>
                </a:lnTo>
                <a:lnTo>
                  <a:pt x="1388" y="7688"/>
                </a:lnTo>
                <a:lnTo>
                  <a:pt x="1394" y="7720"/>
                </a:lnTo>
                <a:lnTo>
                  <a:pt x="1414" y="7720"/>
                </a:lnTo>
                <a:lnTo>
                  <a:pt x="1420" y="7720"/>
                </a:lnTo>
                <a:lnTo>
                  <a:pt x="1409" y="7668"/>
                </a:lnTo>
                <a:lnTo>
                  <a:pt x="1409" y="7659"/>
                </a:lnTo>
                <a:close/>
                <a:moveTo>
                  <a:pt x="1446" y="7729"/>
                </a:moveTo>
                <a:lnTo>
                  <a:pt x="1440" y="7752"/>
                </a:lnTo>
                <a:lnTo>
                  <a:pt x="1472" y="7752"/>
                </a:lnTo>
                <a:lnTo>
                  <a:pt x="1472" y="7739"/>
                </a:lnTo>
                <a:lnTo>
                  <a:pt x="1446" y="7729"/>
                </a:lnTo>
                <a:close/>
                <a:moveTo>
                  <a:pt x="1477" y="7761"/>
                </a:moveTo>
                <a:lnTo>
                  <a:pt x="1472" y="7771"/>
                </a:lnTo>
                <a:lnTo>
                  <a:pt x="1472" y="7781"/>
                </a:lnTo>
                <a:lnTo>
                  <a:pt x="1477" y="7790"/>
                </a:lnTo>
                <a:lnTo>
                  <a:pt x="1482" y="7822"/>
                </a:lnTo>
                <a:lnTo>
                  <a:pt x="1503" y="7813"/>
                </a:lnTo>
                <a:lnTo>
                  <a:pt x="1513" y="7790"/>
                </a:lnTo>
                <a:lnTo>
                  <a:pt x="1498" y="7771"/>
                </a:lnTo>
                <a:lnTo>
                  <a:pt x="1477" y="7761"/>
                </a:lnTo>
                <a:close/>
                <a:moveTo>
                  <a:pt x="1513" y="7864"/>
                </a:moveTo>
                <a:lnTo>
                  <a:pt x="1508" y="7874"/>
                </a:lnTo>
                <a:lnTo>
                  <a:pt x="1508" y="7893"/>
                </a:lnTo>
                <a:lnTo>
                  <a:pt x="1492" y="7925"/>
                </a:lnTo>
                <a:lnTo>
                  <a:pt x="1487" y="7935"/>
                </a:lnTo>
                <a:lnTo>
                  <a:pt x="1492" y="7986"/>
                </a:lnTo>
                <a:lnTo>
                  <a:pt x="1487" y="8028"/>
                </a:lnTo>
                <a:lnTo>
                  <a:pt x="1498" y="8047"/>
                </a:lnTo>
                <a:lnTo>
                  <a:pt x="1513" y="8018"/>
                </a:lnTo>
                <a:lnTo>
                  <a:pt x="1534" y="7996"/>
                </a:lnTo>
                <a:lnTo>
                  <a:pt x="1560" y="7967"/>
                </a:lnTo>
                <a:lnTo>
                  <a:pt x="1555" y="7916"/>
                </a:lnTo>
                <a:lnTo>
                  <a:pt x="1543" y="7893"/>
                </a:lnTo>
                <a:lnTo>
                  <a:pt x="1534" y="7883"/>
                </a:lnTo>
                <a:lnTo>
                  <a:pt x="1518" y="7864"/>
                </a:lnTo>
                <a:lnTo>
                  <a:pt x="1513" y="7864"/>
                </a:lnTo>
                <a:close/>
                <a:moveTo>
                  <a:pt x="17371" y="7883"/>
                </a:moveTo>
                <a:lnTo>
                  <a:pt x="17310" y="7925"/>
                </a:lnTo>
                <a:lnTo>
                  <a:pt x="17284" y="7986"/>
                </a:lnTo>
                <a:lnTo>
                  <a:pt x="17294" y="8098"/>
                </a:lnTo>
                <a:lnTo>
                  <a:pt x="17345" y="8140"/>
                </a:lnTo>
                <a:lnTo>
                  <a:pt x="17392" y="8079"/>
                </a:lnTo>
                <a:lnTo>
                  <a:pt x="17402" y="7996"/>
                </a:lnTo>
                <a:lnTo>
                  <a:pt x="17423" y="7935"/>
                </a:lnTo>
                <a:lnTo>
                  <a:pt x="17402" y="7883"/>
                </a:lnTo>
                <a:lnTo>
                  <a:pt x="17371" y="7883"/>
                </a:lnTo>
                <a:close/>
                <a:moveTo>
                  <a:pt x="6436" y="7906"/>
                </a:moveTo>
                <a:lnTo>
                  <a:pt x="6422" y="7944"/>
                </a:lnTo>
                <a:lnTo>
                  <a:pt x="6457" y="7967"/>
                </a:lnTo>
                <a:lnTo>
                  <a:pt x="6452" y="8018"/>
                </a:lnTo>
                <a:lnTo>
                  <a:pt x="6478" y="8079"/>
                </a:lnTo>
                <a:lnTo>
                  <a:pt x="6452" y="8111"/>
                </a:lnTo>
                <a:lnTo>
                  <a:pt x="6410" y="8098"/>
                </a:lnTo>
                <a:lnTo>
                  <a:pt x="6354" y="8079"/>
                </a:lnTo>
                <a:lnTo>
                  <a:pt x="6349" y="8121"/>
                </a:lnTo>
                <a:lnTo>
                  <a:pt x="6379" y="8163"/>
                </a:lnTo>
                <a:lnTo>
                  <a:pt x="6405" y="8140"/>
                </a:lnTo>
                <a:lnTo>
                  <a:pt x="6441" y="8150"/>
                </a:lnTo>
                <a:lnTo>
                  <a:pt x="6473" y="8140"/>
                </a:lnTo>
                <a:lnTo>
                  <a:pt x="6509" y="8163"/>
                </a:lnTo>
                <a:lnTo>
                  <a:pt x="6509" y="8201"/>
                </a:lnTo>
                <a:lnTo>
                  <a:pt x="6525" y="8224"/>
                </a:lnTo>
                <a:lnTo>
                  <a:pt x="6556" y="8130"/>
                </a:lnTo>
                <a:lnTo>
                  <a:pt x="6577" y="8111"/>
                </a:lnTo>
                <a:lnTo>
                  <a:pt x="6582" y="8140"/>
                </a:lnTo>
                <a:lnTo>
                  <a:pt x="6608" y="8130"/>
                </a:lnTo>
                <a:lnTo>
                  <a:pt x="6618" y="8111"/>
                </a:lnTo>
                <a:lnTo>
                  <a:pt x="6639" y="8121"/>
                </a:lnTo>
                <a:lnTo>
                  <a:pt x="6664" y="8111"/>
                </a:lnTo>
                <a:lnTo>
                  <a:pt x="6690" y="8140"/>
                </a:lnTo>
                <a:lnTo>
                  <a:pt x="6716" y="8089"/>
                </a:lnTo>
                <a:lnTo>
                  <a:pt x="6690" y="8037"/>
                </a:lnTo>
                <a:lnTo>
                  <a:pt x="6664" y="8028"/>
                </a:lnTo>
                <a:lnTo>
                  <a:pt x="6669" y="7986"/>
                </a:lnTo>
                <a:lnTo>
                  <a:pt x="6634" y="7996"/>
                </a:lnTo>
                <a:lnTo>
                  <a:pt x="6629" y="7944"/>
                </a:lnTo>
                <a:lnTo>
                  <a:pt x="6613" y="7944"/>
                </a:lnTo>
                <a:lnTo>
                  <a:pt x="6577" y="7916"/>
                </a:lnTo>
                <a:lnTo>
                  <a:pt x="6530" y="7916"/>
                </a:lnTo>
                <a:lnTo>
                  <a:pt x="6525" y="7935"/>
                </a:lnTo>
                <a:lnTo>
                  <a:pt x="6473" y="7916"/>
                </a:lnTo>
                <a:lnTo>
                  <a:pt x="6436" y="7906"/>
                </a:lnTo>
                <a:close/>
                <a:moveTo>
                  <a:pt x="6151" y="8098"/>
                </a:moveTo>
                <a:lnTo>
                  <a:pt x="6125" y="8111"/>
                </a:lnTo>
                <a:lnTo>
                  <a:pt x="6115" y="8140"/>
                </a:lnTo>
                <a:lnTo>
                  <a:pt x="6146" y="8191"/>
                </a:lnTo>
                <a:lnTo>
                  <a:pt x="6177" y="8214"/>
                </a:lnTo>
                <a:lnTo>
                  <a:pt x="6198" y="8182"/>
                </a:lnTo>
                <a:lnTo>
                  <a:pt x="6240" y="8182"/>
                </a:lnTo>
                <a:lnTo>
                  <a:pt x="6234" y="8150"/>
                </a:lnTo>
                <a:lnTo>
                  <a:pt x="6203" y="8111"/>
                </a:lnTo>
                <a:lnTo>
                  <a:pt x="6162" y="8098"/>
                </a:lnTo>
                <a:lnTo>
                  <a:pt x="6151" y="8098"/>
                </a:lnTo>
                <a:close/>
                <a:moveTo>
                  <a:pt x="6789" y="8098"/>
                </a:moveTo>
                <a:lnTo>
                  <a:pt x="6778" y="8121"/>
                </a:lnTo>
                <a:lnTo>
                  <a:pt x="6778" y="8172"/>
                </a:lnTo>
                <a:lnTo>
                  <a:pt x="6815" y="8172"/>
                </a:lnTo>
                <a:lnTo>
                  <a:pt x="6862" y="8172"/>
                </a:lnTo>
                <a:lnTo>
                  <a:pt x="6877" y="8140"/>
                </a:lnTo>
                <a:lnTo>
                  <a:pt x="6867" y="8111"/>
                </a:lnTo>
                <a:lnTo>
                  <a:pt x="6836" y="8098"/>
                </a:lnTo>
                <a:lnTo>
                  <a:pt x="6789" y="8098"/>
                </a:lnTo>
                <a:close/>
                <a:moveTo>
                  <a:pt x="18014" y="8098"/>
                </a:moveTo>
                <a:lnTo>
                  <a:pt x="18009" y="8224"/>
                </a:lnTo>
                <a:lnTo>
                  <a:pt x="18019" y="8439"/>
                </a:lnTo>
                <a:lnTo>
                  <a:pt x="17993" y="8387"/>
                </a:lnTo>
                <a:lnTo>
                  <a:pt x="18005" y="8522"/>
                </a:lnTo>
                <a:lnTo>
                  <a:pt x="18014" y="8583"/>
                </a:lnTo>
                <a:lnTo>
                  <a:pt x="18050" y="8653"/>
                </a:lnTo>
                <a:lnTo>
                  <a:pt x="18056" y="8612"/>
                </a:lnTo>
                <a:lnTo>
                  <a:pt x="18076" y="8644"/>
                </a:lnTo>
                <a:lnTo>
                  <a:pt x="18061" y="8676"/>
                </a:lnTo>
                <a:lnTo>
                  <a:pt x="18061" y="8737"/>
                </a:lnTo>
                <a:lnTo>
                  <a:pt x="18092" y="8766"/>
                </a:lnTo>
                <a:lnTo>
                  <a:pt x="18144" y="8747"/>
                </a:lnTo>
                <a:lnTo>
                  <a:pt x="18191" y="8830"/>
                </a:lnTo>
                <a:lnTo>
                  <a:pt x="18201" y="8779"/>
                </a:lnTo>
                <a:lnTo>
                  <a:pt x="18226" y="8849"/>
                </a:lnTo>
                <a:lnTo>
                  <a:pt x="18278" y="8910"/>
                </a:lnTo>
                <a:lnTo>
                  <a:pt x="18283" y="8849"/>
                </a:lnTo>
                <a:lnTo>
                  <a:pt x="18257" y="8817"/>
                </a:lnTo>
                <a:lnTo>
                  <a:pt x="18264" y="8747"/>
                </a:lnTo>
                <a:lnTo>
                  <a:pt x="18180" y="8663"/>
                </a:lnTo>
                <a:lnTo>
                  <a:pt x="18154" y="8686"/>
                </a:lnTo>
                <a:lnTo>
                  <a:pt x="18123" y="8663"/>
                </a:lnTo>
                <a:lnTo>
                  <a:pt x="18102" y="8560"/>
                </a:lnTo>
                <a:lnTo>
                  <a:pt x="18102" y="8448"/>
                </a:lnTo>
                <a:lnTo>
                  <a:pt x="18134" y="8406"/>
                </a:lnTo>
                <a:lnTo>
                  <a:pt x="18139" y="8294"/>
                </a:lnTo>
                <a:lnTo>
                  <a:pt x="18113" y="8191"/>
                </a:lnTo>
                <a:lnTo>
                  <a:pt x="18118" y="8140"/>
                </a:lnTo>
                <a:lnTo>
                  <a:pt x="18108" y="8098"/>
                </a:lnTo>
                <a:lnTo>
                  <a:pt x="18092" y="8140"/>
                </a:lnTo>
                <a:lnTo>
                  <a:pt x="18050" y="8098"/>
                </a:lnTo>
                <a:lnTo>
                  <a:pt x="18014" y="8098"/>
                </a:lnTo>
                <a:close/>
                <a:moveTo>
                  <a:pt x="18045" y="8788"/>
                </a:moveTo>
                <a:lnTo>
                  <a:pt x="18082" y="8891"/>
                </a:lnTo>
                <a:lnTo>
                  <a:pt x="18113" y="8961"/>
                </a:lnTo>
                <a:lnTo>
                  <a:pt x="18123" y="8840"/>
                </a:lnTo>
                <a:lnTo>
                  <a:pt x="18097" y="8788"/>
                </a:lnTo>
                <a:lnTo>
                  <a:pt x="18045" y="8788"/>
                </a:lnTo>
                <a:close/>
                <a:moveTo>
                  <a:pt x="18290" y="8910"/>
                </a:moveTo>
                <a:lnTo>
                  <a:pt x="18335" y="9013"/>
                </a:lnTo>
                <a:lnTo>
                  <a:pt x="18335" y="9064"/>
                </a:lnTo>
                <a:lnTo>
                  <a:pt x="18299" y="9055"/>
                </a:lnTo>
                <a:lnTo>
                  <a:pt x="18316" y="9138"/>
                </a:lnTo>
                <a:lnTo>
                  <a:pt x="18335" y="9148"/>
                </a:lnTo>
                <a:lnTo>
                  <a:pt x="18341" y="9241"/>
                </a:lnTo>
                <a:lnTo>
                  <a:pt x="18367" y="9209"/>
                </a:lnTo>
                <a:lnTo>
                  <a:pt x="18351" y="9125"/>
                </a:lnTo>
                <a:lnTo>
                  <a:pt x="18346" y="9074"/>
                </a:lnTo>
                <a:lnTo>
                  <a:pt x="18393" y="9116"/>
                </a:lnTo>
                <a:lnTo>
                  <a:pt x="18367" y="8961"/>
                </a:lnTo>
                <a:lnTo>
                  <a:pt x="18346" y="8910"/>
                </a:lnTo>
                <a:lnTo>
                  <a:pt x="18290" y="8910"/>
                </a:lnTo>
                <a:close/>
                <a:moveTo>
                  <a:pt x="18154" y="9003"/>
                </a:moveTo>
                <a:lnTo>
                  <a:pt x="18165" y="9064"/>
                </a:lnTo>
                <a:lnTo>
                  <a:pt x="18165" y="9138"/>
                </a:lnTo>
                <a:lnTo>
                  <a:pt x="18170" y="9199"/>
                </a:lnTo>
                <a:lnTo>
                  <a:pt x="18205" y="9157"/>
                </a:lnTo>
                <a:lnTo>
                  <a:pt x="18231" y="9096"/>
                </a:lnTo>
                <a:lnTo>
                  <a:pt x="18226" y="9045"/>
                </a:lnTo>
                <a:lnTo>
                  <a:pt x="18191" y="9045"/>
                </a:lnTo>
                <a:lnTo>
                  <a:pt x="18154" y="9003"/>
                </a:lnTo>
                <a:close/>
                <a:moveTo>
                  <a:pt x="18014" y="9074"/>
                </a:moveTo>
                <a:lnTo>
                  <a:pt x="17988" y="9209"/>
                </a:lnTo>
                <a:lnTo>
                  <a:pt x="17958" y="9302"/>
                </a:lnTo>
                <a:lnTo>
                  <a:pt x="17916" y="9382"/>
                </a:lnTo>
                <a:lnTo>
                  <a:pt x="17890" y="9475"/>
                </a:lnTo>
                <a:lnTo>
                  <a:pt x="17962" y="9353"/>
                </a:lnTo>
                <a:lnTo>
                  <a:pt x="17993" y="9260"/>
                </a:lnTo>
                <a:lnTo>
                  <a:pt x="18031" y="9176"/>
                </a:lnTo>
                <a:lnTo>
                  <a:pt x="18014" y="9074"/>
                </a:lnTo>
                <a:close/>
                <a:moveTo>
                  <a:pt x="18290" y="9087"/>
                </a:moveTo>
                <a:lnTo>
                  <a:pt x="18252" y="9218"/>
                </a:lnTo>
                <a:lnTo>
                  <a:pt x="18257" y="9125"/>
                </a:lnTo>
                <a:lnTo>
                  <a:pt x="18222" y="9138"/>
                </a:lnTo>
                <a:lnTo>
                  <a:pt x="18222" y="9218"/>
                </a:lnTo>
                <a:lnTo>
                  <a:pt x="18205" y="9260"/>
                </a:lnTo>
                <a:lnTo>
                  <a:pt x="18196" y="9302"/>
                </a:lnTo>
                <a:lnTo>
                  <a:pt x="18238" y="9395"/>
                </a:lnTo>
                <a:lnTo>
                  <a:pt x="18257" y="9353"/>
                </a:lnTo>
                <a:lnTo>
                  <a:pt x="18269" y="9260"/>
                </a:lnTo>
                <a:lnTo>
                  <a:pt x="18290" y="9218"/>
                </a:lnTo>
                <a:lnTo>
                  <a:pt x="18290" y="9087"/>
                </a:lnTo>
                <a:close/>
                <a:moveTo>
                  <a:pt x="7110" y="9138"/>
                </a:moveTo>
                <a:lnTo>
                  <a:pt x="7074" y="9157"/>
                </a:lnTo>
                <a:lnTo>
                  <a:pt x="7074" y="9209"/>
                </a:lnTo>
                <a:lnTo>
                  <a:pt x="7058" y="9250"/>
                </a:lnTo>
                <a:lnTo>
                  <a:pt x="7069" y="9260"/>
                </a:lnTo>
                <a:lnTo>
                  <a:pt x="7121" y="9241"/>
                </a:lnTo>
                <a:lnTo>
                  <a:pt x="7126" y="9138"/>
                </a:lnTo>
                <a:lnTo>
                  <a:pt x="7110" y="9138"/>
                </a:lnTo>
                <a:close/>
                <a:moveTo>
                  <a:pt x="15647" y="9279"/>
                </a:moveTo>
                <a:lnTo>
                  <a:pt x="15621" y="9507"/>
                </a:lnTo>
                <a:lnTo>
                  <a:pt x="15635" y="9703"/>
                </a:lnTo>
                <a:lnTo>
                  <a:pt x="15666" y="9805"/>
                </a:lnTo>
                <a:lnTo>
                  <a:pt x="15718" y="9773"/>
                </a:lnTo>
                <a:lnTo>
                  <a:pt x="15744" y="9732"/>
                </a:lnTo>
                <a:lnTo>
                  <a:pt x="15750" y="9600"/>
                </a:lnTo>
                <a:lnTo>
                  <a:pt x="15718" y="9456"/>
                </a:lnTo>
                <a:lnTo>
                  <a:pt x="15687" y="9353"/>
                </a:lnTo>
                <a:lnTo>
                  <a:pt x="15647" y="9279"/>
                </a:lnTo>
                <a:close/>
                <a:moveTo>
                  <a:pt x="18382" y="9292"/>
                </a:moveTo>
                <a:lnTo>
                  <a:pt x="18387" y="9395"/>
                </a:lnTo>
                <a:lnTo>
                  <a:pt x="18346" y="9404"/>
                </a:lnTo>
                <a:lnTo>
                  <a:pt x="18335" y="9456"/>
                </a:lnTo>
                <a:lnTo>
                  <a:pt x="18294" y="9497"/>
                </a:lnTo>
                <a:lnTo>
                  <a:pt x="18269" y="9433"/>
                </a:lnTo>
                <a:lnTo>
                  <a:pt x="18238" y="9484"/>
                </a:lnTo>
                <a:lnTo>
                  <a:pt x="18201" y="9526"/>
                </a:lnTo>
                <a:lnTo>
                  <a:pt x="18180" y="9639"/>
                </a:lnTo>
                <a:lnTo>
                  <a:pt x="18196" y="9680"/>
                </a:lnTo>
                <a:lnTo>
                  <a:pt x="18238" y="9600"/>
                </a:lnTo>
                <a:lnTo>
                  <a:pt x="18264" y="9610"/>
                </a:lnTo>
                <a:lnTo>
                  <a:pt x="18283" y="9558"/>
                </a:lnTo>
                <a:lnTo>
                  <a:pt x="18320" y="9619"/>
                </a:lnTo>
                <a:lnTo>
                  <a:pt x="18304" y="9680"/>
                </a:lnTo>
                <a:lnTo>
                  <a:pt x="18325" y="9783"/>
                </a:lnTo>
                <a:lnTo>
                  <a:pt x="18398" y="9857"/>
                </a:lnTo>
                <a:lnTo>
                  <a:pt x="18413" y="9793"/>
                </a:lnTo>
                <a:lnTo>
                  <a:pt x="18393" y="9690"/>
                </a:lnTo>
                <a:lnTo>
                  <a:pt x="18419" y="9629"/>
                </a:lnTo>
                <a:lnTo>
                  <a:pt x="18445" y="9764"/>
                </a:lnTo>
                <a:lnTo>
                  <a:pt x="18460" y="9639"/>
                </a:lnTo>
                <a:lnTo>
                  <a:pt x="18455" y="9568"/>
                </a:lnTo>
                <a:lnTo>
                  <a:pt x="18445" y="9475"/>
                </a:lnTo>
                <a:lnTo>
                  <a:pt x="18439" y="9424"/>
                </a:lnTo>
                <a:lnTo>
                  <a:pt x="18434" y="9353"/>
                </a:lnTo>
                <a:lnTo>
                  <a:pt x="18382" y="9292"/>
                </a:lnTo>
                <a:close/>
                <a:moveTo>
                  <a:pt x="17869" y="9680"/>
                </a:moveTo>
                <a:lnTo>
                  <a:pt x="17843" y="9783"/>
                </a:lnTo>
                <a:lnTo>
                  <a:pt x="17797" y="9876"/>
                </a:lnTo>
                <a:lnTo>
                  <a:pt x="17750" y="9947"/>
                </a:lnTo>
                <a:lnTo>
                  <a:pt x="17724" y="9998"/>
                </a:lnTo>
                <a:lnTo>
                  <a:pt x="17698" y="10091"/>
                </a:lnTo>
                <a:lnTo>
                  <a:pt x="17656" y="10194"/>
                </a:lnTo>
                <a:lnTo>
                  <a:pt x="17584" y="10226"/>
                </a:lnTo>
                <a:lnTo>
                  <a:pt x="17558" y="10255"/>
                </a:lnTo>
                <a:lnTo>
                  <a:pt x="17548" y="10370"/>
                </a:lnTo>
                <a:lnTo>
                  <a:pt x="17501" y="10389"/>
                </a:lnTo>
                <a:lnTo>
                  <a:pt x="17454" y="10348"/>
                </a:lnTo>
                <a:lnTo>
                  <a:pt x="17418" y="10441"/>
                </a:lnTo>
                <a:lnTo>
                  <a:pt x="17413" y="10563"/>
                </a:lnTo>
                <a:lnTo>
                  <a:pt x="17423" y="10678"/>
                </a:lnTo>
                <a:lnTo>
                  <a:pt x="17449" y="10800"/>
                </a:lnTo>
                <a:lnTo>
                  <a:pt x="17480" y="10842"/>
                </a:lnTo>
                <a:lnTo>
                  <a:pt x="17486" y="11015"/>
                </a:lnTo>
                <a:lnTo>
                  <a:pt x="17538" y="11037"/>
                </a:lnTo>
                <a:lnTo>
                  <a:pt x="17579" y="11025"/>
                </a:lnTo>
                <a:lnTo>
                  <a:pt x="17600" y="11098"/>
                </a:lnTo>
                <a:lnTo>
                  <a:pt x="17673" y="11047"/>
                </a:lnTo>
                <a:lnTo>
                  <a:pt x="17703" y="11089"/>
                </a:lnTo>
                <a:lnTo>
                  <a:pt x="17745" y="11098"/>
                </a:lnTo>
                <a:lnTo>
                  <a:pt x="17765" y="11179"/>
                </a:lnTo>
                <a:lnTo>
                  <a:pt x="17838" y="11118"/>
                </a:lnTo>
                <a:lnTo>
                  <a:pt x="17843" y="11169"/>
                </a:lnTo>
                <a:lnTo>
                  <a:pt x="17875" y="10954"/>
                </a:lnTo>
                <a:lnTo>
                  <a:pt x="17875" y="10819"/>
                </a:lnTo>
                <a:lnTo>
                  <a:pt x="17937" y="10729"/>
                </a:lnTo>
                <a:lnTo>
                  <a:pt x="17932" y="10604"/>
                </a:lnTo>
                <a:lnTo>
                  <a:pt x="17953" y="10511"/>
                </a:lnTo>
                <a:lnTo>
                  <a:pt x="18024" y="10492"/>
                </a:lnTo>
                <a:lnTo>
                  <a:pt x="17953" y="10370"/>
                </a:lnTo>
                <a:lnTo>
                  <a:pt x="17962" y="10306"/>
                </a:lnTo>
                <a:lnTo>
                  <a:pt x="17916" y="10174"/>
                </a:lnTo>
                <a:lnTo>
                  <a:pt x="17946" y="10062"/>
                </a:lnTo>
                <a:lnTo>
                  <a:pt x="17993" y="10011"/>
                </a:lnTo>
                <a:lnTo>
                  <a:pt x="17979" y="9947"/>
                </a:lnTo>
                <a:lnTo>
                  <a:pt x="18019" y="9937"/>
                </a:lnTo>
                <a:lnTo>
                  <a:pt x="18024" y="9886"/>
                </a:lnTo>
                <a:lnTo>
                  <a:pt x="17972" y="9844"/>
                </a:lnTo>
                <a:lnTo>
                  <a:pt x="17932" y="9805"/>
                </a:lnTo>
                <a:lnTo>
                  <a:pt x="17927" y="9741"/>
                </a:lnTo>
                <a:lnTo>
                  <a:pt x="17894" y="9680"/>
                </a:lnTo>
                <a:lnTo>
                  <a:pt x="17869" y="9680"/>
                </a:lnTo>
                <a:close/>
                <a:moveTo>
                  <a:pt x="16573" y="9876"/>
                </a:moveTo>
                <a:lnTo>
                  <a:pt x="16584" y="9937"/>
                </a:lnTo>
                <a:lnTo>
                  <a:pt x="16646" y="10091"/>
                </a:lnTo>
                <a:lnTo>
                  <a:pt x="16698" y="10174"/>
                </a:lnTo>
                <a:lnTo>
                  <a:pt x="16728" y="10287"/>
                </a:lnTo>
                <a:lnTo>
                  <a:pt x="16787" y="10370"/>
                </a:lnTo>
                <a:lnTo>
                  <a:pt x="16806" y="10482"/>
                </a:lnTo>
                <a:lnTo>
                  <a:pt x="16827" y="10595"/>
                </a:lnTo>
                <a:lnTo>
                  <a:pt x="16879" y="10707"/>
                </a:lnTo>
                <a:lnTo>
                  <a:pt x="16926" y="10903"/>
                </a:lnTo>
                <a:lnTo>
                  <a:pt x="16952" y="11005"/>
                </a:lnTo>
                <a:lnTo>
                  <a:pt x="16999" y="11108"/>
                </a:lnTo>
                <a:lnTo>
                  <a:pt x="17020" y="11191"/>
                </a:lnTo>
                <a:lnTo>
                  <a:pt x="17098" y="11304"/>
                </a:lnTo>
                <a:lnTo>
                  <a:pt x="17143" y="11416"/>
                </a:lnTo>
                <a:lnTo>
                  <a:pt x="17211" y="11416"/>
                </a:lnTo>
                <a:lnTo>
                  <a:pt x="17221" y="11201"/>
                </a:lnTo>
                <a:lnTo>
                  <a:pt x="17237" y="11037"/>
                </a:lnTo>
                <a:lnTo>
                  <a:pt x="17211" y="10954"/>
                </a:lnTo>
                <a:lnTo>
                  <a:pt x="17164" y="10935"/>
                </a:lnTo>
                <a:lnTo>
                  <a:pt x="17143" y="10861"/>
                </a:lnTo>
                <a:lnTo>
                  <a:pt x="17133" y="10768"/>
                </a:lnTo>
                <a:lnTo>
                  <a:pt x="17112" y="10758"/>
                </a:lnTo>
                <a:lnTo>
                  <a:pt x="17081" y="10717"/>
                </a:lnTo>
                <a:lnTo>
                  <a:pt x="17102" y="10604"/>
                </a:lnTo>
                <a:lnTo>
                  <a:pt x="17056" y="10543"/>
                </a:lnTo>
                <a:lnTo>
                  <a:pt x="17020" y="10431"/>
                </a:lnTo>
                <a:lnTo>
                  <a:pt x="16968" y="10338"/>
                </a:lnTo>
                <a:lnTo>
                  <a:pt x="16910" y="10338"/>
                </a:lnTo>
                <a:lnTo>
                  <a:pt x="16848" y="10184"/>
                </a:lnTo>
                <a:lnTo>
                  <a:pt x="16813" y="10133"/>
                </a:lnTo>
                <a:lnTo>
                  <a:pt x="16766" y="10040"/>
                </a:lnTo>
                <a:lnTo>
                  <a:pt x="16709" y="9908"/>
                </a:lnTo>
                <a:lnTo>
                  <a:pt x="16615" y="9876"/>
                </a:lnTo>
                <a:lnTo>
                  <a:pt x="16573" y="9876"/>
                </a:lnTo>
                <a:close/>
                <a:moveTo>
                  <a:pt x="18563" y="10328"/>
                </a:moveTo>
                <a:lnTo>
                  <a:pt x="18542" y="10370"/>
                </a:lnTo>
                <a:lnTo>
                  <a:pt x="18533" y="10482"/>
                </a:lnTo>
                <a:lnTo>
                  <a:pt x="18554" y="10656"/>
                </a:lnTo>
                <a:lnTo>
                  <a:pt x="18575" y="10739"/>
                </a:lnTo>
                <a:lnTo>
                  <a:pt x="18594" y="10729"/>
                </a:lnTo>
                <a:lnTo>
                  <a:pt x="18568" y="10656"/>
                </a:lnTo>
                <a:lnTo>
                  <a:pt x="18580" y="10575"/>
                </a:lnTo>
                <a:lnTo>
                  <a:pt x="18610" y="10585"/>
                </a:lnTo>
                <a:lnTo>
                  <a:pt x="18610" y="10460"/>
                </a:lnTo>
                <a:lnTo>
                  <a:pt x="18605" y="10409"/>
                </a:lnTo>
                <a:lnTo>
                  <a:pt x="18568" y="10399"/>
                </a:lnTo>
                <a:lnTo>
                  <a:pt x="18563" y="10328"/>
                </a:lnTo>
                <a:close/>
                <a:moveTo>
                  <a:pt x="18393" y="10399"/>
                </a:moveTo>
                <a:lnTo>
                  <a:pt x="18330" y="10492"/>
                </a:lnTo>
                <a:lnTo>
                  <a:pt x="18264" y="10502"/>
                </a:lnTo>
                <a:lnTo>
                  <a:pt x="18186" y="10482"/>
                </a:lnTo>
                <a:lnTo>
                  <a:pt x="18139" y="10441"/>
                </a:lnTo>
                <a:lnTo>
                  <a:pt x="18087" y="10543"/>
                </a:lnTo>
                <a:lnTo>
                  <a:pt x="18076" y="10595"/>
                </a:lnTo>
                <a:lnTo>
                  <a:pt x="18045" y="10800"/>
                </a:lnTo>
                <a:lnTo>
                  <a:pt x="18035" y="10912"/>
                </a:lnTo>
                <a:lnTo>
                  <a:pt x="18009" y="11005"/>
                </a:lnTo>
                <a:lnTo>
                  <a:pt x="18024" y="11098"/>
                </a:lnTo>
                <a:lnTo>
                  <a:pt x="18050" y="11098"/>
                </a:lnTo>
                <a:lnTo>
                  <a:pt x="18056" y="11230"/>
                </a:lnTo>
                <a:lnTo>
                  <a:pt x="18035" y="11355"/>
                </a:lnTo>
                <a:lnTo>
                  <a:pt x="18061" y="11397"/>
                </a:lnTo>
                <a:lnTo>
                  <a:pt x="18097" y="11374"/>
                </a:lnTo>
                <a:lnTo>
                  <a:pt x="18102" y="11179"/>
                </a:lnTo>
                <a:lnTo>
                  <a:pt x="18097" y="11015"/>
                </a:lnTo>
                <a:lnTo>
                  <a:pt x="18139" y="10973"/>
                </a:lnTo>
                <a:lnTo>
                  <a:pt x="18134" y="11108"/>
                </a:lnTo>
                <a:lnTo>
                  <a:pt x="18175" y="11191"/>
                </a:lnTo>
                <a:lnTo>
                  <a:pt x="18165" y="11243"/>
                </a:lnTo>
                <a:lnTo>
                  <a:pt x="18180" y="11281"/>
                </a:lnTo>
                <a:lnTo>
                  <a:pt x="18243" y="11230"/>
                </a:lnTo>
                <a:lnTo>
                  <a:pt x="18212" y="11333"/>
                </a:lnTo>
                <a:lnTo>
                  <a:pt x="18231" y="11384"/>
                </a:lnTo>
                <a:lnTo>
                  <a:pt x="18264" y="11345"/>
                </a:lnTo>
                <a:lnTo>
                  <a:pt x="18269" y="11252"/>
                </a:lnTo>
                <a:lnTo>
                  <a:pt x="18217" y="11098"/>
                </a:lnTo>
                <a:lnTo>
                  <a:pt x="18231" y="11057"/>
                </a:lnTo>
                <a:lnTo>
                  <a:pt x="18175" y="10883"/>
                </a:lnTo>
                <a:lnTo>
                  <a:pt x="18226" y="10819"/>
                </a:lnTo>
                <a:lnTo>
                  <a:pt x="18257" y="10749"/>
                </a:lnTo>
                <a:lnTo>
                  <a:pt x="18283" y="10768"/>
                </a:lnTo>
                <a:lnTo>
                  <a:pt x="18290" y="10707"/>
                </a:lnTo>
                <a:lnTo>
                  <a:pt x="18175" y="10749"/>
                </a:lnTo>
                <a:lnTo>
                  <a:pt x="18139" y="10810"/>
                </a:lnTo>
                <a:lnTo>
                  <a:pt x="18087" y="10688"/>
                </a:lnTo>
                <a:lnTo>
                  <a:pt x="18097" y="10585"/>
                </a:lnTo>
                <a:lnTo>
                  <a:pt x="18149" y="10563"/>
                </a:lnTo>
                <a:lnTo>
                  <a:pt x="18248" y="10563"/>
                </a:lnTo>
                <a:lnTo>
                  <a:pt x="18309" y="10585"/>
                </a:lnTo>
                <a:lnTo>
                  <a:pt x="18356" y="10563"/>
                </a:lnTo>
                <a:lnTo>
                  <a:pt x="18403" y="10431"/>
                </a:lnTo>
                <a:lnTo>
                  <a:pt x="18393" y="10399"/>
                </a:lnTo>
                <a:close/>
                <a:moveTo>
                  <a:pt x="18839" y="10665"/>
                </a:moveTo>
                <a:lnTo>
                  <a:pt x="18808" y="10717"/>
                </a:lnTo>
                <a:lnTo>
                  <a:pt x="18724" y="10749"/>
                </a:lnTo>
                <a:lnTo>
                  <a:pt x="18750" y="10810"/>
                </a:lnTo>
                <a:lnTo>
                  <a:pt x="18801" y="10842"/>
                </a:lnTo>
                <a:lnTo>
                  <a:pt x="18822" y="10922"/>
                </a:lnTo>
                <a:lnTo>
                  <a:pt x="18916" y="10922"/>
                </a:lnTo>
                <a:lnTo>
                  <a:pt x="18916" y="10954"/>
                </a:lnTo>
                <a:lnTo>
                  <a:pt x="18874" y="10954"/>
                </a:lnTo>
                <a:lnTo>
                  <a:pt x="18808" y="11005"/>
                </a:lnTo>
                <a:lnTo>
                  <a:pt x="18853" y="11066"/>
                </a:lnTo>
                <a:lnTo>
                  <a:pt x="18853" y="11127"/>
                </a:lnTo>
                <a:lnTo>
                  <a:pt x="18865" y="11179"/>
                </a:lnTo>
                <a:lnTo>
                  <a:pt x="18890" y="11169"/>
                </a:lnTo>
                <a:lnTo>
                  <a:pt x="18912" y="11098"/>
                </a:lnTo>
                <a:lnTo>
                  <a:pt x="18994" y="11230"/>
                </a:lnTo>
                <a:lnTo>
                  <a:pt x="19046" y="11243"/>
                </a:lnTo>
                <a:lnTo>
                  <a:pt x="19159" y="11355"/>
                </a:lnTo>
                <a:lnTo>
                  <a:pt x="19185" y="11467"/>
                </a:lnTo>
                <a:lnTo>
                  <a:pt x="19197" y="11612"/>
                </a:lnTo>
                <a:lnTo>
                  <a:pt x="19154" y="11653"/>
                </a:lnTo>
                <a:lnTo>
                  <a:pt x="19124" y="11766"/>
                </a:lnTo>
                <a:lnTo>
                  <a:pt x="19201" y="11766"/>
                </a:lnTo>
                <a:lnTo>
                  <a:pt x="19216" y="11724"/>
                </a:lnTo>
                <a:lnTo>
                  <a:pt x="19279" y="11743"/>
                </a:lnTo>
                <a:lnTo>
                  <a:pt x="19331" y="11859"/>
                </a:lnTo>
                <a:lnTo>
                  <a:pt x="19393" y="11868"/>
                </a:lnTo>
                <a:lnTo>
                  <a:pt x="19423" y="11888"/>
                </a:lnTo>
                <a:lnTo>
                  <a:pt x="19470" y="11846"/>
                </a:lnTo>
                <a:lnTo>
                  <a:pt x="19470" y="11743"/>
                </a:lnTo>
                <a:lnTo>
                  <a:pt x="19508" y="11692"/>
                </a:lnTo>
                <a:lnTo>
                  <a:pt x="19564" y="11663"/>
                </a:lnTo>
                <a:lnTo>
                  <a:pt x="19637" y="11714"/>
                </a:lnTo>
                <a:lnTo>
                  <a:pt x="19663" y="11836"/>
                </a:lnTo>
                <a:lnTo>
                  <a:pt x="19694" y="11910"/>
                </a:lnTo>
                <a:lnTo>
                  <a:pt x="19734" y="12000"/>
                </a:lnTo>
                <a:lnTo>
                  <a:pt x="19797" y="12022"/>
                </a:lnTo>
                <a:lnTo>
                  <a:pt x="19849" y="12032"/>
                </a:lnTo>
                <a:lnTo>
                  <a:pt x="19859" y="12074"/>
                </a:lnTo>
                <a:lnTo>
                  <a:pt x="19901" y="12064"/>
                </a:lnTo>
                <a:lnTo>
                  <a:pt x="19911" y="12022"/>
                </a:lnTo>
                <a:lnTo>
                  <a:pt x="19849" y="11961"/>
                </a:lnTo>
                <a:lnTo>
                  <a:pt x="19870" y="11939"/>
                </a:lnTo>
                <a:lnTo>
                  <a:pt x="19823" y="11920"/>
                </a:lnTo>
                <a:lnTo>
                  <a:pt x="19828" y="11859"/>
                </a:lnTo>
                <a:lnTo>
                  <a:pt x="19793" y="11859"/>
                </a:lnTo>
                <a:lnTo>
                  <a:pt x="19760" y="11714"/>
                </a:lnTo>
                <a:lnTo>
                  <a:pt x="19708" y="11621"/>
                </a:lnTo>
                <a:lnTo>
                  <a:pt x="19704" y="11538"/>
                </a:lnTo>
                <a:lnTo>
                  <a:pt x="19755" y="11519"/>
                </a:lnTo>
                <a:lnTo>
                  <a:pt x="19746" y="11448"/>
                </a:lnTo>
                <a:lnTo>
                  <a:pt x="19647" y="11365"/>
                </a:lnTo>
                <a:lnTo>
                  <a:pt x="19642" y="11281"/>
                </a:lnTo>
                <a:lnTo>
                  <a:pt x="19611" y="11211"/>
                </a:lnTo>
                <a:lnTo>
                  <a:pt x="19569" y="11150"/>
                </a:lnTo>
                <a:lnTo>
                  <a:pt x="19461" y="11066"/>
                </a:lnTo>
                <a:lnTo>
                  <a:pt x="19357" y="10973"/>
                </a:lnTo>
                <a:lnTo>
                  <a:pt x="19289" y="10944"/>
                </a:lnTo>
                <a:lnTo>
                  <a:pt x="19248" y="10903"/>
                </a:lnTo>
                <a:lnTo>
                  <a:pt x="19197" y="10851"/>
                </a:lnTo>
                <a:lnTo>
                  <a:pt x="19145" y="10851"/>
                </a:lnTo>
                <a:lnTo>
                  <a:pt x="19072" y="10935"/>
                </a:lnTo>
                <a:lnTo>
                  <a:pt x="19020" y="11076"/>
                </a:lnTo>
                <a:lnTo>
                  <a:pt x="18957" y="10996"/>
                </a:lnTo>
                <a:lnTo>
                  <a:pt x="18942" y="10781"/>
                </a:lnTo>
                <a:lnTo>
                  <a:pt x="18931" y="10729"/>
                </a:lnTo>
                <a:lnTo>
                  <a:pt x="18839" y="10665"/>
                </a:lnTo>
                <a:close/>
                <a:moveTo>
                  <a:pt x="19958" y="10964"/>
                </a:moveTo>
                <a:lnTo>
                  <a:pt x="19942" y="10996"/>
                </a:lnTo>
                <a:lnTo>
                  <a:pt x="19984" y="11037"/>
                </a:lnTo>
                <a:lnTo>
                  <a:pt x="20019" y="11089"/>
                </a:lnTo>
                <a:lnTo>
                  <a:pt x="20045" y="11140"/>
                </a:lnTo>
                <a:lnTo>
                  <a:pt x="20057" y="11191"/>
                </a:lnTo>
                <a:lnTo>
                  <a:pt x="20066" y="11272"/>
                </a:lnTo>
                <a:lnTo>
                  <a:pt x="20087" y="11230"/>
                </a:lnTo>
                <a:lnTo>
                  <a:pt x="20082" y="11159"/>
                </a:lnTo>
                <a:lnTo>
                  <a:pt x="20061" y="11118"/>
                </a:lnTo>
                <a:lnTo>
                  <a:pt x="20036" y="11057"/>
                </a:lnTo>
                <a:lnTo>
                  <a:pt x="20010" y="11025"/>
                </a:lnTo>
                <a:lnTo>
                  <a:pt x="19993" y="10996"/>
                </a:lnTo>
                <a:lnTo>
                  <a:pt x="19958" y="10964"/>
                </a:lnTo>
                <a:close/>
                <a:moveTo>
                  <a:pt x="18575" y="11005"/>
                </a:moveTo>
                <a:lnTo>
                  <a:pt x="18558" y="11076"/>
                </a:lnTo>
                <a:lnTo>
                  <a:pt x="18601" y="11089"/>
                </a:lnTo>
                <a:lnTo>
                  <a:pt x="18636" y="11076"/>
                </a:lnTo>
                <a:lnTo>
                  <a:pt x="18688" y="11089"/>
                </a:lnTo>
                <a:lnTo>
                  <a:pt x="18735" y="11150"/>
                </a:lnTo>
                <a:lnTo>
                  <a:pt x="18714" y="11037"/>
                </a:lnTo>
                <a:lnTo>
                  <a:pt x="18652" y="11005"/>
                </a:lnTo>
                <a:lnTo>
                  <a:pt x="18575" y="11005"/>
                </a:lnTo>
                <a:close/>
                <a:moveTo>
                  <a:pt x="18507" y="11047"/>
                </a:moveTo>
                <a:lnTo>
                  <a:pt x="18445" y="11057"/>
                </a:lnTo>
                <a:lnTo>
                  <a:pt x="18455" y="11108"/>
                </a:lnTo>
                <a:lnTo>
                  <a:pt x="18497" y="11140"/>
                </a:lnTo>
                <a:lnTo>
                  <a:pt x="18523" y="11089"/>
                </a:lnTo>
                <a:lnTo>
                  <a:pt x="18507" y="11047"/>
                </a:lnTo>
                <a:close/>
                <a:moveTo>
                  <a:pt x="20026" y="11179"/>
                </a:moveTo>
                <a:lnTo>
                  <a:pt x="19989" y="11191"/>
                </a:lnTo>
                <a:lnTo>
                  <a:pt x="19993" y="11262"/>
                </a:lnTo>
                <a:lnTo>
                  <a:pt x="19958" y="11313"/>
                </a:lnTo>
                <a:lnTo>
                  <a:pt x="19942" y="11365"/>
                </a:lnTo>
                <a:lnTo>
                  <a:pt x="19906" y="11374"/>
                </a:lnTo>
                <a:lnTo>
                  <a:pt x="19901" y="11304"/>
                </a:lnTo>
                <a:lnTo>
                  <a:pt x="19890" y="11304"/>
                </a:lnTo>
                <a:lnTo>
                  <a:pt x="19880" y="11365"/>
                </a:lnTo>
                <a:lnTo>
                  <a:pt x="19849" y="11374"/>
                </a:lnTo>
                <a:lnTo>
                  <a:pt x="19793" y="11355"/>
                </a:lnTo>
                <a:lnTo>
                  <a:pt x="19786" y="11406"/>
                </a:lnTo>
                <a:lnTo>
                  <a:pt x="19823" y="11435"/>
                </a:lnTo>
                <a:lnTo>
                  <a:pt x="19870" y="11477"/>
                </a:lnTo>
                <a:lnTo>
                  <a:pt x="19901" y="11477"/>
                </a:lnTo>
                <a:lnTo>
                  <a:pt x="19932" y="11448"/>
                </a:lnTo>
                <a:lnTo>
                  <a:pt x="19967" y="11416"/>
                </a:lnTo>
                <a:lnTo>
                  <a:pt x="19979" y="11374"/>
                </a:lnTo>
                <a:lnTo>
                  <a:pt x="20010" y="11365"/>
                </a:lnTo>
                <a:lnTo>
                  <a:pt x="20036" y="11281"/>
                </a:lnTo>
                <a:lnTo>
                  <a:pt x="20040" y="11211"/>
                </a:lnTo>
                <a:lnTo>
                  <a:pt x="20026" y="11179"/>
                </a:lnTo>
                <a:close/>
                <a:moveTo>
                  <a:pt x="20175" y="11304"/>
                </a:moveTo>
                <a:lnTo>
                  <a:pt x="20165" y="11323"/>
                </a:lnTo>
                <a:lnTo>
                  <a:pt x="20175" y="11426"/>
                </a:lnTo>
                <a:lnTo>
                  <a:pt x="20201" y="11509"/>
                </a:lnTo>
                <a:lnTo>
                  <a:pt x="20222" y="11560"/>
                </a:lnTo>
                <a:lnTo>
                  <a:pt x="20243" y="11551"/>
                </a:lnTo>
                <a:lnTo>
                  <a:pt x="20248" y="11509"/>
                </a:lnTo>
                <a:lnTo>
                  <a:pt x="20222" y="11467"/>
                </a:lnTo>
                <a:lnTo>
                  <a:pt x="20196" y="11374"/>
                </a:lnTo>
                <a:lnTo>
                  <a:pt x="20181" y="11345"/>
                </a:lnTo>
                <a:lnTo>
                  <a:pt x="20175" y="11304"/>
                </a:lnTo>
                <a:close/>
                <a:moveTo>
                  <a:pt x="18952" y="11365"/>
                </a:moveTo>
                <a:lnTo>
                  <a:pt x="18937" y="11406"/>
                </a:lnTo>
                <a:lnTo>
                  <a:pt x="18926" y="11458"/>
                </a:lnTo>
                <a:lnTo>
                  <a:pt x="18926" y="11560"/>
                </a:lnTo>
                <a:lnTo>
                  <a:pt x="18963" y="11467"/>
                </a:lnTo>
                <a:lnTo>
                  <a:pt x="18963" y="11397"/>
                </a:lnTo>
                <a:lnTo>
                  <a:pt x="18952" y="11365"/>
                </a:lnTo>
                <a:close/>
                <a:moveTo>
                  <a:pt x="17227" y="11426"/>
                </a:moveTo>
                <a:lnTo>
                  <a:pt x="17180" y="11551"/>
                </a:lnTo>
                <a:lnTo>
                  <a:pt x="17237" y="11560"/>
                </a:lnTo>
                <a:lnTo>
                  <a:pt x="17247" y="11621"/>
                </a:lnTo>
                <a:lnTo>
                  <a:pt x="17357" y="11673"/>
                </a:lnTo>
                <a:lnTo>
                  <a:pt x="17383" y="11663"/>
                </a:lnTo>
                <a:lnTo>
                  <a:pt x="17423" y="11673"/>
                </a:lnTo>
                <a:lnTo>
                  <a:pt x="17491" y="11724"/>
                </a:lnTo>
                <a:lnTo>
                  <a:pt x="17548" y="11743"/>
                </a:lnTo>
                <a:lnTo>
                  <a:pt x="17609" y="11756"/>
                </a:lnTo>
                <a:lnTo>
                  <a:pt x="17668" y="11756"/>
                </a:lnTo>
                <a:lnTo>
                  <a:pt x="17729" y="11807"/>
                </a:lnTo>
                <a:lnTo>
                  <a:pt x="17802" y="11756"/>
                </a:lnTo>
                <a:lnTo>
                  <a:pt x="17729" y="11682"/>
                </a:lnTo>
                <a:lnTo>
                  <a:pt x="17642" y="11653"/>
                </a:lnTo>
                <a:lnTo>
                  <a:pt x="17621" y="11560"/>
                </a:lnTo>
                <a:lnTo>
                  <a:pt x="17512" y="11499"/>
                </a:lnTo>
                <a:lnTo>
                  <a:pt x="17496" y="11560"/>
                </a:lnTo>
                <a:lnTo>
                  <a:pt x="17376" y="11538"/>
                </a:lnTo>
                <a:lnTo>
                  <a:pt x="17371" y="11499"/>
                </a:lnTo>
                <a:lnTo>
                  <a:pt x="17345" y="11487"/>
                </a:lnTo>
                <a:lnTo>
                  <a:pt x="17298" y="11426"/>
                </a:lnTo>
                <a:lnTo>
                  <a:pt x="17227" y="11426"/>
                </a:lnTo>
                <a:close/>
                <a:moveTo>
                  <a:pt x="20285" y="11519"/>
                </a:moveTo>
                <a:lnTo>
                  <a:pt x="20278" y="11538"/>
                </a:lnTo>
                <a:lnTo>
                  <a:pt x="20299" y="11602"/>
                </a:lnTo>
                <a:lnTo>
                  <a:pt x="20325" y="11631"/>
                </a:lnTo>
                <a:lnTo>
                  <a:pt x="20337" y="11621"/>
                </a:lnTo>
                <a:lnTo>
                  <a:pt x="20316" y="11570"/>
                </a:lnTo>
                <a:lnTo>
                  <a:pt x="20285" y="11519"/>
                </a:lnTo>
                <a:close/>
                <a:moveTo>
                  <a:pt x="20389" y="11612"/>
                </a:moveTo>
                <a:lnTo>
                  <a:pt x="20377" y="11631"/>
                </a:lnTo>
                <a:lnTo>
                  <a:pt x="20398" y="11673"/>
                </a:lnTo>
                <a:lnTo>
                  <a:pt x="20429" y="11724"/>
                </a:lnTo>
                <a:lnTo>
                  <a:pt x="20476" y="11785"/>
                </a:lnTo>
                <a:lnTo>
                  <a:pt x="20471" y="11756"/>
                </a:lnTo>
                <a:lnTo>
                  <a:pt x="20460" y="11714"/>
                </a:lnTo>
                <a:lnTo>
                  <a:pt x="20414" y="11653"/>
                </a:lnTo>
                <a:lnTo>
                  <a:pt x="20389" y="11612"/>
                </a:lnTo>
                <a:close/>
                <a:moveTo>
                  <a:pt x="17937" y="11724"/>
                </a:moveTo>
                <a:lnTo>
                  <a:pt x="17916" y="11766"/>
                </a:lnTo>
                <a:lnTo>
                  <a:pt x="17885" y="11775"/>
                </a:lnTo>
                <a:lnTo>
                  <a:pt x="17859" y="11846"/>
                </a:lnTo>
                <a:lnTo>
                  <a:pt x="17890" y="11846"/>
                </a:lnTo>
                <a:lnTo>
                  <a:pt x="17937" y="11827"/>
                </a:lnTo>
                <a:lnTo>
                  <a:pt x="18005" y="11807"/>
                </a:lnTo>
                <a:lnTo>
                  <a:pt x="17993" y="11743"/>
                </a:lnTo>
                <a:lnTo>
                  <a:pt x="17958" y="11756"/>
                </a:lnTo>
                <a:lnTo>
                  <a:pt x="17937" y="11724"/>
                </a:lnTo>
                <a:close/>
                <a:moveTo>
                  <a:pt x="18238" y="11724"/>
                </a:moveTo>
                <a:lnTo>
                  <a:pt x="18180" y="11775"/>
                </a:lnTo>
                <a:lnTo>
                  <a:pt x="18139" y="11785"/>
                </a:lnTo>
                <a:lnTo>
                  <a:pt x="18102" y="11743"/>
                </a:lnTo>
                <a:lnTo>
                  <a:pt x="18056" y="11766"/>
                </a:lnTo>
                <a:lnTo>
                  <a:pt x="18056" y="11817"/>
                </a:lnTo>
                <a:lnTo>
                  <a:pt x="18134" y="11836"/>
                </a:lnTo>
                <a:lnTo>
                  <a:pt x="18226" y="11795"/>
                </a:lnTo>
                <a:lnTo>
                  <a:pt x="18238" y="11724"/>
                </a:lnTo>
                <a:close/>
                <a:moveTo>
                  <a:pt x="18481" y="11743"/>
                </a:moveTo>
                <a:lnTo>
                  <a:pt x="18460" y="11766"/>
                </a:lnTo>
                <a:lnTo>
                  <a:pt x="18419" y="11766"/>
                </a:lnTo>
                <a:lnTo>
                  <a:pt x="18367" y="11795"/>
                </a:lnTo>
                <a:lnTo>
                  <a:pt x="18356" y="11827"/>
                </a:lnTo>
                <a:lnTo>
                  <a:pt x="18294" y="11888"/>
                </a:lnTo>
                <a:lnTo>
                  <a:pt x="18269" y="11971"/>
                </a:lnTo>
                <a:lnTo>
                  <a:pt x="18257" y="12013"/>
                </a:lnTo>
                <a:lnTo>
                  <a:pt x="18264" y="12032"/>
                </a:lnTo>
                <a:lnTo>
                  <a:pt x="18320" y="12000"/>
                </a:lnTo>
                <a:lnTo>
                  <a:pt x="18361" y="11897"/>
                </a:lnTo>
                <a:lnTo>
                  <a:pt x="18413" y="11859"/>
                </a:lnTo>
                <a:lnTo>
                  <a:pt x="18481" y="11795"/>
                </a:lnTo>
                <a:lnTo>
                  <a:pt x="18502" y="11766"/>
                </a:lnTo>
                <a:lnTo>
                  <a:pt x="18481" y="11743"/>
                </a:lnTo>
                <a:close/>
                <a:moveTo>
                  <a:pt x="20518" y="11756"/>
                </a:moveTo>
                <a:lnTo>
                  <a:pt x="20523" y="11836"/>
                </a:lnTo>
                <a:lnTo>
                  <a:pt x="20563" y="11949"/>
                </a:lnTo>
                <a:lnTo>
                  <a:pt x="20575" y="11929"/>
                </a:lnTo>
                <a:lnTo>
                  <a:pt x="20554" y="11859"/>
                </a:lnTo>
                <a:lnTo>
                  <a:pt x="20538" y="11756"/>
                </a:lnTo>
                <a:lnTo>
                  <a:pt x="20518" y="11756"/>
                </a:lnTo>
                <a:close/>
                <a:moveTo>
                  <a:pt x="20455" y="11878"/>
                </a:moveTo>
                <a:lnTo>
                  <a:pt x="20450" y="11929"/>
                </a:lnTo>
                <a:lnTo>
                  <a:pt x="20460" y="11949"/>
                </a:lnTo>
                <a:lnTo>
                  <a:pt x="20497" y="11971"/>
                </a:lnTo>
                <a:lnTo>
                  <a:pt x="20523" y="11961"/>
                </a:lnTo>
                <a:lnTo>
                  <a:pt x="20512" y="11929"/>
                </a:lnTo>
                <a:lnTo>
                  <a:pt x="20497" y="11897"/>
                </a:lnTo>
                <a:lnTo>
                  <a:pt x="20455" y="11878"/>
                </a:lnTo>
                <a:close/>
                <a:moveTo>
                  <a:pt x="18050" y="11897"/>
                </a:moveTo>
                <a:lnTo>
                  <a:pt x="17993" y="11920"/>
                </a:lnTo>
                <a:lnTo>
                  <a:pt x="18066" y="12013"/>
                </a:lnTo>
                <a:lnTo>
                  <a:pt x="18092" y="12013"/>
                </a:lnTo>
                <a:lnTo>
                  <a:pt x="18097" y="11981"/>
                </a:lnTo>
                <a:lnTo>
                  <a:pt x="18076" y="11939"/>
                </a:lnTo>
                <a:lnTo>
                  <a:pt x="18050" y="11897"/>
                </a:lnTo>
                <a:close/>
                <a:moveTo>
                  <a:pt x="20549" y="12013"/>
                </a:moveTo>
                <a:lnTo>
                  <a:pt x="20563" y="12093"/>
                </a:lnTo>
                <a:lnTo>
                  <a:pt x="20606" y="12093"/>
                </a:lnTo>
                <a:lnTo>
                  <a:pt x="20589" y="12042"/>
                </a:lnTo>
                <a:lnTo>
                  <a:pt x="20580" y="12042"/>
                </a:lnTo>
                <a:lnTo>
                  <a:pt x="20549" y="12013"/>
                </a:lnTo>
                <a:close/>
                <a:moveTo>
                  <a:pt x="19409" y="12074"/>
                </a:moveTo>
                <a:lnTo>
                  <a:pt x="19383" y="12125"/>
                </a:lnTo>
                <a:lnTo>
                  <a:pt x="19378" y="12167"/>
                </a:lnTo>
                <a:lnTo>
                  <a:pt x="19362" y="12237"/>
                </a:lnTo>
                <a:lnTo>
                  <a:pt x="19341" y="12308"/>
                </a:lnTo>
                <a:lnTo>
                  <a:pt x="19346" y="12350"/>
                </a:lnTo>
                <a:lnTo>
                  <a:pt x="19336" y="12382"/>
                </a:lnTo>
                <a:lnTo>
                  <a:pt x="19320" y="12484"/>
                </a:lnTo>
                <a:lnTo>
                  <a:pt x="19320" y="12565"/>
                </a:lnTo>
                <a:lnTo>
                  <a:pt x="19315" y="12597"/>
                </a:lnTo>
                <a:lnTo>
                  <a:pt x="19315" y="12667"/>
                </a:lnTo>
                <a:lnTo>
                  <a:pt x="19289" y="12770"/>
                </a:lnTo>
                <a:lnTo>
                  <a:pt x="19274" y="12853"/>
                </a:lnTo>
                <a:lnTo>
                  <a:pt x="19258" y="12914"/>
                </a:lnTo>
                <a:lnTo>
                  <a:pt x="19237" y="12988"/>
                </a:lnTo>
                <a:lnTo>
                  <a:pt x="19190" y="13027"/>
                </a:lnTo>
                <a:lnTo>
                  <a:pt x="19138" y="12988"/>
                </a:lnTo>
                <a:lnTo>
                  <a:pt x="19133" y="12947"/>
                </a:lnTo>
                <a:lnTo>
                  <a:pt x="19108" y="12905"/>
                </a:lnTo>
                <a:lnTo>
                  <a:pt x="19093" y="12905"/>
                </a:lnTo>
                <a:lnTo>
                  <a:pt x="19056" y="12821"/>
                </a:lnTo>
                <a:lnTo>
                  <a:pt x="19030" y="12783"/>
                </a:lnTo>
                <a:lnTo>
                  <a:pt x="18983" y="12741"/>
                </a:lnTo>
                <a:lnTo>
                  <a:pt x="18942" y="12658"/>
                </a:lnTo>
                <a:lnTo>
                  <a:pt x="18942" y="12629"/>
                </a:lnTo>
                <a:lnTo>
                  <a:pt x="18968" y="12555"/>
                </a:lnTo>
                <a:lnTo>
                  <a:pt x="18994" y="12484"/>
                </a:lnTo>
                <a:lnTo>
                  <a:pt x="18989" y="12433"/>
                </a:lnTo>
                <a:lnTo>
                  <a:pt x="19009" y="12433"/>
                </a:lnTo>
                <a:lnTo>
                  <a:pt x="19035" y="12372"/>
                </a:lnTo>
                <a:lnTo>
                  <a:pt x="19056" y="12298"/>
                </a:lnTo>
                <a:lnTo>
                  <a:pt x="19035" y="12237"/>
                </a:lnTo>
                <a:lnTo>
                  <a:pt x="19020" y="12257"/>
                </a:lnTo>
                <a:lnTo>
                  <a:pt x="18994" y="12247"/>
                </a:lnTo>
                <a:lnTo>
                  <a:pt x="18957" y="12289"/>
                </a:lnTo>
                <a:lnTo>
                  <a:pt x="18921" y="12247"/>
                </a:lnTo>
                <a:lnTo>
                  <a:pt x="18905" y="12257"/>
                </a:lnTo>
                <a:lnTo>
                  <a:pt x="18853" y="12228"/>
                </a:lnTo>
                <a:lnTo>
                  <a:pt x="18827" y="12167"/>
                </a:lnTo>
                <a:lnTo>
                  <a:pt x="18792" y="12135"/>
                </a:lnTo>
                <a:lnTo>
                  <a:pt x="18756" y="12154"/>
                </a:lnTo>
                <a:lnTo>
                  <a:pt x="18797" y="12196"/>
                </a:lnTo>
                <a:lnTo>
                  <a:pt x="18797" y="12270"/>
                </a:lnTo>
                <a:lnTo>
                  <a:pt x="18745" y="12298"/>
                </a:lnTo>
                <a:lnTo>
                  <a:pt x="18714" y="12279"/>
                </a:lnTo>
                <a:lnTo>
                  <a:pt x="18672" y="12330"/>
                </a:lnTo>
                <a:lnTo>
                  <a:pt x="18641" y="12401"/>
                </a:lnTo>
                <a:lnTo>
                  <a:pt x="18652" y="12443"/>
                </a:lnTo>
                <a:lnTo>
                  <a:pt x="18620" y="12475"/>
                </a:lnTo>
                <a:lnTo>
                  <a:pt x="18584" y="12587"/>
                </a:lnTo>
                <a:lnTo>
                  <a:pt x="18589" y="12658"/>
                </a:lnTo>
                <a:lnTo>
                  <a:pt x="18554" y="12648"/>
                </a:lnTo>
                <a:lnTo>
                  <a:pt x="18516" y="12648"/>
                </a:lnTo>
                <a:lnTo>
                  <a:pt x="18486" y="12565"/>
                </a:lnTo>
                <a:lnTo>
                  <a:pt x="18450" y="12504"/>
                </a:lnTo>
                <a:lnTo>
                  <a:pt x="18419" y="12513"/>
                </a:lnTo>
                <a:lnTo>
                  <a:pt x="18387" y="12536"/>
                </a:lnTo>
                <a:lnTo>
                  <a:pt x="18387" y="12578"/>
                </a:lnTo>
                <a:lnTo>
                  <a:pt x="18361" y="12555"/>
                </a:lnTo>
                <a:lnTo>
                  <a:pt x="18356" y="12597"/>
                </a:lnTo>
                <a:lnTo>
                  <a:pt x="18325" y="12616"/>
                </a:lnTo>
                <a:lnTo>
                  <a:pt x="18309" y="12667"/>
                </a:lnTo>
                <a:lnTo>
                  <a:pt x="18269" y="12741"/>
                </a:lnTo>
                <a:lnTo>
                  <a:pt x="18252" y="12844"/>
                </a:lnTo>
                <a:lnTo>
                  <a:pt x="18231" y="12812"/>
                </a:lnTo>
                <a:lnTo>
                  <a:pt x="18205" y="12873"/>
                </a:lnTo>
                <a:lnTo>
                  <a:pt x="18222" y="12947"/>
                </a:lnTo>
                <a:lnTo>
                  <a:pt x="18196" y="12966"/>
                </a:lnTo>
                <a:lnTo>
                  <a:pt x="18180" y="12853"/>
                </a:lnTo>
                <a:lnTo>
                  <a:pt x="18128" y="12966"/>
                </a:lnTo>
                <a:lnTo>
                  <a:pt x="18118" y="13040"/>
                </a:lnTo>
                <a:lnTo>
                  <a:pt x="18113" y="13101"/>
                </a:lnTo>
                <a:lnTo>
                  <a:pt x="18071" y="13161"/>
                </a:lnTo>
                <a:lnTo>
                  <a:pt x="18050" y="13245"/>
                </a:lnTo>
                <a:lnTo>
                  <a:pt x="18009" y="13296"/>
                </a:lnTo>
                <a:lnTo>
                  <a:pt x="17941" y="13335"/>
                </a:lnTo>
                <a:lnTo>
                  <a:pt x="17911" y="13335"/>
                </a:lnTo>
                <a:lnTo>
                  <a:pt x="17894" y="13348"/>
                </a:lnTo>
                <a:lnTo>
                  <a:pt x="17885" y="13376"/>
                </a:lnTo>
                <a:lnTo>
                  <a:pt x="17843" y="13399"/>
                </a:lnTo>
                <a:lnTo>
                  <a:pt x="17791" y="13437"/>
                </a:lnTo>
                <a:lnTo>
                  <a:pt x="17781" y="13428"/>
                </a:lnTo>
                <a:lnTo>
                  <a:pt x="17750" y="13437"/>
                </a:lnTo>
                <a:lnTo>
                  <a:pt x="17698" y="13489"/>
                </a:lnTo>
                <a:lnTo>
                  <a:pt x="17668" y="13540"/>
                </a:lnTo>
                <a:lnTo>
                  <a:pt x="17616" y="13591"/>
                </a:lnTo>
                <a:lnTo>
                  <a:pt x="17579" y="13684"/>
                </a:lnTo>
                <a:lnTo>
                  <a:pt x="17584" y="13582"/>
                </a:lnTo>
                <a:lnTo>
                  <a:pt x="17553" y="13675"/>
                </a:lnTo>
                <a:lnTo>
                  <a:pt x="17548" y="13758"/>
                </a:lnTo>
                <a:lnTo>
                  <a:pt x="17538" y="13829"/>
                </a:lnTo>
                <a:lnTo>
                  <a:pt x="17522" y="13861"/>
                </a:lnTo>
                <a:lnTo>
                  <a:pt x="17506" y="13941"/>
                </a:lnTo>
                <a:lnTo>
                  <a:pt x="17517" y="13983"/>
                </a:lnTo>
                <a:lnTo>
                  <a:pt x="17517" y="14025"/>
                </a:lnTo>
                <a:lnTo>
                  <a:pt x="17532" y="14127"/>
                </a:lnTo>
                <a:lnTo>
                  <a:pt x="17527" y="14198"/>
                </a:lnTo>
                <a:lnTo>
                  <a:pt x="17517" y="14147"/>
                </a:lnTo>
                <a:lnTo>
                  <a:pt x="17491" y="14105"/>
                </a:lnTo>
                <a:lnTo>
                  <a:pt x="17496" y="14230"/>
                </a:lnTo>
                <a:lnTo>
                  <a:pt x="17475" y="14179"/>
                </a:lnTo>
                <a:lnTo>
                  <a:pt x="17480" y="14230"/>
                </a:lnTo>
                <a:lnTo>
                  <a:pt x="17496" y="14342"/>
                </a:lnTo>
                <a:lnTo>
                  <a:pt x="17491" y="14445"/>
                </a:lnTo>
                <a:lnTo>
                  <a:pt x="17512" y="14506"/>
                </a:lnTo>
                <a:lnTo>
                  <a:pt x="17506" y="14538"/>
                </a:lnTo>
                <a:lnTo>
                  <a:pt x="17517" y="14631"/>
                </a:lnTo>
                <a:lnTo>
                  <a:pt x="17501" y="14711"/>
                </a:lnTo>
                <a:lnTo>
                  <a:pt x="17496" y="14785"/>
                </a:lnTo>
                <a:lnTo>
                  <a:pt x="17506" y="14926"/>
                </a:lnTo>
                <a:lnTo>
                  <a:pt x="17501" y="15000"/>
                </a:lnTo>
                <a:lnTo>
                  <a:pt x="17475" y="15103"/>
                </a:lnTo>
                <a:lnTo>
                  <a:pt x="17470" y="15144"/>
                </a:lnTo>
                <a:lnTo>
                  <a:pt x="17454" y="15173"/>
                </a:lnTo>
                <a:lnTo>
                  <a:pt x="17418" y="15196"/>
                </a:lnTo>
                <a:lnTo>
                  <a:pt x="17402" y="15276"/>
                </a:lnTo>
                <a:lnTo>
                  <a:pt x="17428" y="15298"/>
                </a:lnTo>
                <a:lnTo>
                  <a:pt x="17475" y="15388"/>
                </a:lnTo>
                <a:lnTo>
                  <a:pt x="17512" y="15388"/>
                </a:lnTo>
                <a:lnTo>
                  <a:pt x="17553" y="15388"/>
                </a:lnTo>
                <a:lnTo>
                  <a:pt x="17590" y="15350"/>
                </a:lnTo>
                <a:lnTo>
                  <a:pt x="17626" y="15308"/>
                </a:lnTo>
                <a:lnTo>
                  <a:pt x="17642" y="15318"/>
                </a:lnTo>
                <a:lnTo>
                  <a:pt x="17687" y="15247"/>
                </a:lnTo>
                <a:lnTo>
                  <a:pt x="17729" y="15234"/>
                </a:lnTo>
                <a:lnTo>
                  <a:pt x="17776" y="15225"/>
                </a:lnTo>
                <a:lnTo>
                  <a:pt x="17823" y="15247"/>
                </a:lnTo>
                <a:lnTo>
                  <a:pt x="17859" y="15234"/>
                </a:lnTo>
                <a:lnTo>
                  <a:pt x="17911" y="15234"/>
                </a:lnTo>
                <a:lnTo>
                  <a:pt x="17941" y="15173"/>
                </a:lnTo>
                <a:lnTo>
                  <a:pt x="17967" y="15103"/>
                </a:lnTo>
                <a:lnTo>
                  <a:pt x="18024" y="15071"/>
                </a:lnTo>
                <a:lnTo>
                  <a:pt x="18097" y="15010"/>
                </a:lnTo>
                <a:lnTo>
                  <a:pt x="18149" y="15010"/>
                </a:lnTo>
                <a:lnTo>
                  <a:pt x="18226" y="14968"/>
                </a:lnTo>
                <a:lnTo>
                  <a:pt x="18309" y="14917"/>
                </a:lnTo>
                <a:lnTo>
                  <a:pt x="18413" y="14907"/>
                </a:lnTo>
                <a:lnTo>
                  <a:pt x="18460" y="14968"/>
                </a:lnTo>
                <a:lnTo>
                  <a:pt x="18497" y="14978"/>
                </a:lnTo>
                <a:lnTo>
                  <a:pt x="18554" y="15061"/>
                </a:lnTo>
                <a:lnTo>
                  <a:pt x="18537" y="15093"/>
                </a:lnTo>
                <a:lnTo>
                  <a:pt x="18558" y="15144"/>
                </a:lnTo>
                <a:lnTo>
                  <a:pt x="18575" y="15247"/>
                </a:lnTo>
                <a:lnTo>
                  <a:pt x="18554" y="15318"/>
                </a:lnTo>
                <a:lnTo>
                  <a:pt x="18584" y="15369"/>
                </a:lnTo>
                <a:lnTo>
                  <a:pt x="18631" y="15257"/>
                </a:lnTo>
                <a:lnTo>
                  <a:pt x="18678" y="15215"/>
                </a:lnTo>
                <a:lnTo>
                  <a:pt x="18750" y="15103"/>
                </a:lnTo>
                <a:lnTo>
                  <a:pt x="18735" y="15196"/>
                </a:lnTo>
                <a:lnTo>
                  <a:pt x="18698" y="15266"/>
                </a:lnTo>
                <a:lnTo>
                  <a:pt x="18667" y="15350"/>
                </a:lnTo>
                <a:lnTo>
                  <a:pt x="18620" y="15420"/>
                </a:lnTo>
                <a:lnTo>
                  <a:pt x="18678" y="15401"/>
                </a:lnTo>
                <a:lnTo>
                  <a:pt x="18730" y="15298"/>
                </a:lnTo>
                <a:lnTo>
                  <a:pt x="18719" y="15401"/>
                </a:lnTo>
                <a:lnTo>
                  <a:pt x="18683" y="15472"/>
                </a:lnTo>
                <a:lnTo>
                  <a:pt x="18735" y="15481"/>
                </a:lnTo>
                <a:lnTo>
                  <a:pt x="18750" y="15542"/>
                </a:lnTo>
                <a:lnTo>
                  <a:pt x="18745" y="15606"/>
                </a:lnTo>
                <a:lnTo>
                  <a:pt x="18730" y="15709"/>
                </a:lnTo>
                <a:lnTo>
                  <a:pt x="18745" y="15789"/>
                </a:lnTo>
                <a:lnTo>
                  <a:pt x="18787" y="15831"/>
                </a:lnTo>
                <a:lnTo>
                  <a:pt x="18818" y="15841"/>
                </a:lnTo>
                <a:lnTo>
                  <a:pt x="18844" y="15863"/>
                </a:lnTo>
                <a:lnTo>
                  <a:pt x="18879" y="15902"/>
                </a:lnTo>
                <a:lnTo>
                  <a:pt x="18957" y="15799"/>
                </a:lnTo>
                <a:lnTo>
                  <a:pt x="18994" y="15780"/>
                </a:lnTo>
                <a:lnTo>
                  <a:pt x="18968" y="15850"/>
                </a:lnTo>
                <a:lnTo>
                  <a:pt x="18994" y="15873"/>
                </a:lnTo>
                <a:lnTo>
                  <a:pt x="19025" y="15934"/>
                </a:lnTo>
                <a:lnTo>
                  <a:pt x="19077" y="15873"/>
                </a:lnTo>
                <a:lnTo>
                  <a:pt x="19119" y="15821"/>
                </a:lnTo>
                <a:lnTo>
                  <a:pt x="19185" y="15770"/>
                </a:lnTo>
                <a:lnTo>
                  <a:pt x="19248" y="15760"/>
                </a:lnTo>
                <a:lnTo>
                  <a:pt x="19294" y="15719"/>
                </a:lnTo>
                <a:lnTo>
                  <a:pt x="19305" y="15667"/>
                </a:lnTo>
                <a:lnTo>
                  <a:pt x="19336" y="15574"/>
                </a:lnTo>
                <a:lnTo>
                  <a:pt x="19378" y="15472"/>
                </a:lnTo>
                <a:lnTo>
                  <a:pt x="19418" y="15411"/>
                </a:lnTo>
                <a:lnTo>
                  <a:pt x="19465" y="15286"/>
                </a:lnTo>
                <a:lnTo>
                  <a:pt x="19501" y="15225"/>
                </a:lnTo>
                <a:lnTo>
                  <a:pt x="19548" y="15122"/>
                </a:lnTo>
                <a:lnTo>
                  <a:pt x="19605" y="15051"/>
                </a:lnTo>
                <a:lnTo>
                  <a:pt x="19663" y="14926"/>
                </a:lnTo>
                <a:lnTo>
                  <a:pt x="19694" y="14824"/>
                </a:lnTo>
                <a:lnTo>
                  <a:pt x="19708" y="14753"/>
                </a:lnTo>
                <a:lnTo>
                  <a:pt x="19750" y="14631"/>
                </a:lnTo>
                <a:lnTo>
                  <a:pt x="19772" y="14567"/>
                </a:lnTo>
                <a:lnTo>
                  <a:pt x="19797" y="14445"/>
                </a:lnTo>
                <a:lnTo>
                  <a:pt x="19793" y="14333"/>
                </a:lnTo>
                <a:lnTo>
                  <a:pt x="19812" y="14249"/>
                </a:lnTo>
                <a:lnTo>
                  <a:pt x="19823" y="14169"/>
                </a:lnTo>
                <a:lnTo>
                  <a:pt x="19823" y="14053"/>
                </a:lnTo>
                <a:lnTo>
                  <a:pt x="19793" y="13951"/>
                </a:lnTo>
                <a:lnTo>
                  <a:pt x="19772" y="13899"/>
                </a:lnTo>
                <a:lnTo>
                  <a:pt x="19741" y="13810"/>
                </a:lnTo>
                <a:lnTo>
                  <a:pt x="19750" y="13665"/>
                </a:lnTo>
                <a:lnTo>
                  <a:pt x="19729" y="13684"/>
                </a:lnTo>
                <a:lnTo>
                  <a:pt x="19715" y="13633"/>
                </a:lnTo>
                <a:lnTo>
                  <a:pt x="19689" y="13665"/>
                </a:lnTo>
                <a:lnTo>
                  <a:pt x="19682" y="13511"/>
                </a:lnTo>
                <a:lnTo>
                  <a:pt x="19657" y="13428"/>
                </a:lnTo>
                <a:lnTo>
                  <a:pt x="19668" y="13399"/>
                </a:lnTo>
                <a:lnTo>
                  <a:pt x="19637" y="13335"/>
                </a:lnTo>
                <a:lnTo>
                  <a:pt x="19600" y="13274"/>
                </a:lnTo>
                <a:lnTo>
                  <a:pt x="19543" y="13203"/>
                </a:lnTo>
                <a:lnTo>
                  <a:pt x="19533" y="13110"/>
                </a:lnTo>
                <a:lnTo>
                  <a:pt x="19548" y="13040"/>
                </a:lnTo>
                <a:lnTo>
                  <a:pt x="19543" y="12924"/>
                </a:lnTo>
                <a:lnTo>
                  <a:pt x="19533" y="12905"/>
                </a:lnTo>
                <a:lnTo>
                  <a:pt x="19527" y="12834"/>
                </a:lnTo>
                <a:lnTo>
                  <a:pt x="19527" y="12719"/>
                </a:lnTo>
                <a:lnTo>
                  <a:pt x="19538" y="12658"/>
                </a:lnTo>
                <a:lnTo>
                  <a:pt x="19512" y="12606"/>
                </a:lnTo>
                <a:lnTo>
                  <a:pt x="19496" y="12545"/>
                </a:lnTo>
                <a:lnTo>
                  <a:pt x="19456" y="12597"/>
                </a:lnTo>
                <a:lnTo>
                  <a:pt x="19440" y="12494"/>
                </a:lnTo>
                <a:lnTo>
                  <a:pt x="19444" y="12443"/>
                </a:lnTo>
                <a:lnTo>
                  <a:pt x="19449" y="12372"/>
                </a:lnTo>
                <a:lnTo>
                  <a:pt x="19430" y="12298"/>
                </a:lnTo>
                <a:lnTo>
                  <a:pt x="19435" y="12237"/>
                </a:lnTo>
                <a:lnTo>
                  <a:pt x="19418" y="12228"/>
                </a:lnTo>
                <a:lnTo>
                  <a:pt x="19418" y="12135"/>
                </a:lnTo>
                <a:lnTo>
                  <a:pt x="19409" y="12074"/>
                </a:lnTo>
                <a:close/>
                <a:moveTo>
                  <a:pt x="13765" y="12257"/>
                </a:moveTo>
                <a:lnTo>
                  <a:pt x="13744" y="12321"/>
                </a:lnTo>
                <a:lnTo>
                  <a:pt x="13744" y="12401"/>
                </a:lnTo>
                <a:lnTo>
                  <a:pt x="13708" y="12494"/>
                </a:lnTo>
                <a:lnTo>
                  <a:pt x="13682" y="12484"/>
                </a:lnTo>
                <a:lnTo>
                  <a:pt x="13687" y="12536"/>
                </a:lnTo>
                <a:lnTo>
                  <a:pt x="13666" y="12606"/>
                </a:lnTo>
                <a:lnTo>
                  <a:pt x="13619" y="12690"/>
                </a:lnTo>
                <a:lnTo>
                  <a:pt x="13578" y="12770"/>
                </a:lnTo>
                <a:lnTo>
                  <a:pt x="13552" y="12770"/>
                </a:lnTo>
                <a:lnTo>
                  <a:pt x="13531" y="12793"/>
                </a:lnTo>
                <a:lnTo>
                  <a:pt x="13496" y="12821"/>
                </a:lnTo>
                <a:lnTo>
                  <a:pt x="13470" y="12821"/>
                </a:lnTo>
                <a:lnTo>
                  <a:pt x="13458" y="12914"/>
                </a:lnTo>
                <a:lnTo>
                  <a:pt x="13433" y="12988"/>
                </a:lnTo>
                <a:lnTo>
                  <a:pt x="13433" y="13110"/>
                </a:lnTo>
                <a:lnTo>
                  <a:pt x="13444" y="13203"/>
                </a:lnTo>
                <a:lnTo>
                  <a:pt x="13454" y="13264"/>
                </a:lnTo>
                <a:lnTo>
                  <a:pt x="13444" y="13357"/>
                </a:lnTo>
                <a:lnTo>
                  <a:pt x="13412" y="13460"/>
                </a:lnTo>
                <a:lnTo>
                  <a:pt x="13412" y="13502"/>
                </a:lnTo>
                <a:lnTo>
                  <a:pt x="13386" y="13521"/>
                </a:lnTo>
                <a:lnTo>
                  <a:pt x="13371" y="13624"/>
                </a:lnTo>
                <a:lnTo>
                  <a:pt x="13371" y="13717"/>
                </a:lnTo>
                <a:lnTo>
                  <a:pt x="13386" y="13829"/>
                </a:lnTo>
                <a:lnTo>
                  <a:pt x="13386" y="13951"/>
                </a:lnTo>
                <a:lnTo>
                  <a:pt x="13402" y="14025"/>
                </a:lnTo>
                <a:lnTo>
                  <a:pt x="13449" y="14066"/>
                </a:lnTo>
                <a:lnTo>
                  <a:pt x="13480" y="14105"/>
                </a:lnTo>
                <a:lnTo>
                  <a:pt x="13531" y="14044"/>
                </a:lnTo>
                <a:lnTo>
                  <a:pt x="13583" y="14015"/>
                </a:lnTo>
                <a:lnTo>
                  <a:pt x="13614" y="13861"/>
                </a:lnTo>
                <a:lnTo>
                  <a:pt x="13645" y="13665"/>
                </a:lnTo>
                <a:lnTo>
                  <a:pt x="13692" y="13409"/>
                </a:lnTo>
                <a:lnTo>
                  <a:pt x="13729" y="13222"/>
                </a:lnTo>
                <a:lnTo>
                  <a:pt x="13760" y="13059"/>
                </a:lnTo>
                <a:lnTo>
                  <a:pt x="13765" y="12947"/>
                </a:lnTo>
                <a:lnTo>
                  <a:pt x="13786" y="12914"/>
                </a:lnTo>
                <a:lnTo>
                  <a:pt x="13791" y="12863"/>
                </a:lnTo>
                <a:lnTo>
                  <a:pt x="13781" y="12760"/>
                </a:lnTo>
                <a:lnTo>
                  <a:pt x="13795" y="12719"/>
                </a:lnTo>
                <a:lnTo>
                  <a:pt x="13812" y="12802"/>
                </a:lnTo>
                <a:lnTo>
                  <a:pt x="13826" y="12760"/>
                </a:lnTo>
                <a:lnTo>
                  <a:pt x="13833" y="12690"/>
                </a:lnTo>
                <a:lnTo>
                  <a:pt x="13821" y="12629"/>
                </a:lnTo>
                <a:lnTo>
                  <a:pt x="13816" y="12462"/>
                </a:lnTo>
                <a:lnTo>
                  <a:pt x="13800" y="12372"/>
                </a:lnTo>
                <a:lnTo>
                  <a:pt x="13786" y="12321"/>
                </a:lnTo>
                <a:lnTo>
                  <a:pt x="13765" y="12257"/>
                </a:lnTo>
                <a:close/>
                <a:moveTo>
                  <a:pt x="20818" y="12606"/>
                </a:moveTo>
                <a:lnTo>
                  <a:pt x="20808" y="12709"/>
                </a:lnTo>
                <a:lnTo>
                  <a:pt x="20813" y="12751"/>
                </a:lnTo>
                <a:lnTo>
                  <a:pt x="20829" y="12741"/>
                </a:lnTo>
                <a:lnTo>
                  <a:pt x="20844" y="12760"/>
                </a:lnTo>
                <a:lnTo>
                  <a:pt x="20844" y="12648"/>
                </a:lnTo>
                <a:lnTo>
                  <a:pt x="20818" y="12606"/>
                </a:lnTo>
                <a:close/>
                <a:moveTo>
                  <a:pt x="20839" y="12783"/>
                </a:moveTo>
                <a:lnTo>
                  <a:pt x="20834" y="12821"/>
                </a:lnTo>
                <a:lnTo>
                  <a:pt x="20844" y="12873"/>
                </a:lnTo>
                <a:lnTo>
                  <a:pt x="20865" y="12863"/>
                </a:lnTo>
                <a:lnTo>
                  <a:pt x="20839" y="12783"/>
                </a:lnTo>
                <a:close/>
                <a:moveTo>
                  <a:pt x="0" y="12802"/>
                </a:moveTo>
                <a:lnTo>
                  <a:pt x="5" y="12873"/>
                </a:lnTo>
                <a:lnTo>
                  <a:pt x="10" y="12863"/>
                </a:lnTo>
                <a:lnTo>
                  <a:pt x="10" y="12802"/>
                </a:lnTo>
                <a:lnTo>
                  <a:pt x="0" y="12802"/>
                </a:lnTo>
                <a:close/>
                <a:moveTo>
                  <a:pt x="21600" y="12802"/>
                </a:moveTo>
                <a:lnTo>
                  <a:pt x="21560" y="12853"/>
                </a:lnTo>
                <a:lnTo>
                  <a:pt x="21543" y="12853"/>
                </a:lnTo>
                <a:lnTo>
                  <a:pt x="21508" y="12886"/>
                </a:lnTo>
                <a:lnTo>
                  <a:pt x="21513" y="12937"/>
                </a:lnTo>
                <a:lnTo>
                  <a:pt x="21555" y="12905"/>
                </a:lnTo>
                <a:lnTo>
                  <a:pt x="21595" y="12873"/>
                </a:lnTo>
                <a:lnTo>
                  <a:pt x="21600" y="12802"/>
                </a:lnTo>
                <a:close/>
                <a:moveTo>
                  <a:pt x="21482" y="12975"/>
                </a:moveTo>
                <a:lnTo>
                  <a:pt x="21466" y="13007"/>
                </a:lnTo>
                <a:lnTo>
                  <a:pt x="21440" y="12988"/>
                </a:lnTo>
                <a:lnTo>
                  <a:pt x="21414" y="13027"/>
                </a:lnTo>
                <a:lnTo>
                  <a:pt x="21409" y="13091"/>
                </a:lnTo>
                <a:lnTo>
                  <a:pt x="21440" y="13110"/>
                </a:lnTo>
                <a:lnTo>
                  <a:pt x="21482" y="13091"/>
                </a:lnTo>
                <a:lnTo>
                  <a:pt x="21496" y="13017"/>
                </a:lnTo>
                <a:lnTo>
                  <a:pt x="21482" y="12975"/>
                </a:lnTo>
                <a:close/>
                <a:moveTo>
                  <a:pt x="20580" y="13357"/>
                </a:moveTo>
                <a:lnTo>
                  <a:pt x="20580" y="13399"/>
                </a:lnTo>
                <a:lnTo>
                  <a:pt x="20606" y="13502"/>
                </a:lnTo>
                <a:lnTo>
                  <a:pt x="20636" y="13572"/>
                </a:lnTo>
                <a:lnTo>
                  <a:pt x="20674" y="13633"/>
                </a:lnTo>
                <a:lnTo>
                  <a:pt x="20700" y="13665"/>
                </a:lnTo>
                <a:lnTo>
                  <a:pt x="20725" y="13633"/>
                </a:lnTo>
                <a:lnTo>
                  <a:pt x="20704" y="13572"/>
                </a:lnTo>
                <a:lnTo>
                  <a:pt x="20667" y="13489"/>
                </a:lnTo>
                <a:lnTo>
                  <a:pt x="20653" y="13450"/>
                </a:lnTo>
                <a:lnTo>
                  <a:pt x="20632" y="13409"/>
                </a:lnTo>
                <a:lnTo>
                  <a:pt x="20606" y="13357"/>
                </a:lnTo>
                <a:lnTo>
                  <a:pt x="20580" y="13357"/>
                </a:lnTo>
                <a:close/>
                <a:moveTo>
                  <a:pt x="20725" y="15308"/>
                </a:moveTo>
                <a:lnTo>
                  <a:pt x="20700" y="15318"/>
                </a:lnTo>
                <a:lnTo>
                  <a:pt x="20693" y="15420"/>
                </a:lnTo>
                <a:lnTo>
                  <a:pt x="20704" y="15533"/>
                </a:lnTo>
                <a:lnTo>
                  <a:pt x="20709" y="15594"/>
                </a:lnTo>
                <a:lnTo>
                  <a:pt x="20704" y="15616"/>
                </a:lnTo>
                <a:lnTo>
                  <a:pt x="20693" y="15709"/>
                </a:lnTo>
                <a:lnTo>
                  <a:pt x="20667" y="15799"/>
                </a:lnTo>
                <a:lnTo>
                  <a:pt x="20627" y="15902"/>
                </a:lnTo>
                <a:lnTo>
                  <a:pt x="20570" y="15943"/>
                </a:lnTo>
                <a:lnTo>
                  <a:pt x="20549" y="15995"/>
                </a:lnTo>
                <a:lnTo>
                  <a:pt x="20589" y="16046"/>
                </a:lnTo>
                <a:lnTo>
                  <a:pt x="20580" y="16129"/>
                </a:lnTo>
                <a:lnTo>
                  <a:pt x="20507" y="16232"/>
                </a:lnTo>
                <a:lnTo>
                  <a:pt x="20523" y="16251"/>
                </a:lnTo>
                <a:lnTo>
                  <a:pt x="20518" y="16293"/>
                </a:lnTo>
                <a:lnTo>
                  <a:pt x="20580" y="16242"/>
                </a:lnTo>
                <a:lnTo>
                  <a:pt x="20648" y="16149"/>
                </a:lnTo>
                <a:lnTo>
                  <a:pt x="20693" y="16068"/>
                </a:lnTo>
                <a:lnTo>
                  <a:pt x="20709" y="16046"/>
                </a:lnTo>
                <a:lnTo>
                  <a:pt x="20725" y="15985"/>
                </a:lnTo>
                <a:lnTo>
                  <a:pt x="20756" y="15943"/>
                </a:lnTo>
                <a:lnTo>
                  <a:pt x="20797" y="15953"/>
                </a:lnTo>
                <a:lnTo>
                  <a:pt x="20844" y="15873"/>
                </a:lnTo>
                <a:lnTo>
                  <a:pt x="20895" y="15748"/>
                </a:lnTo>
                <a:lnTo>
                  <a:pt x="20874" y="15738"/>
                </a:lnTo>
                <a:lnTo>
                  <a:pt x="20823" y="15789"/>
                </a:lnTo>
                <a:lnTo>
                  <a:pt x="20792" y="15780"/>
                </a:lnTo>
                <a:lnTo>
                  <a:pt x="20761" y="15728"/>
                </a:lnTo>
                <a:lnTo>
                  <a:pt x="20787" y="15626"/>
                </a:lnTo>
                <a:lnTo>
                  <a:pt x="20771" y="15594"/>
                </a:lnTo>
                <a:lnTo>
                  <a:pt x="20740" y="15687"/>
                </a:lnTo>
                <a:lnTo>
                  <a:pt x="20745" y="15542"/>
                </a:lnTo>
                <a:lnTo>
                  <a:pt x="20766" y="15420"/>
                </a:lnTo>
                <a:lnTo>
                  <a:pt x="20730" y="15388"/>
                </a:lnTo>
                <a:lnTo>
                  <a:pt x="20725" y="15308"/>
                </a:lnTo>
                <a:close/>
                <a:moveTo>
                  <a:pt x="20445" y="16129"/>
                </a:moveTo>
                <a:lnTo>
                  <a:pt x="20382" y="16190"/>
                </a:lnTo>
                <a:lnTo>
                  <a:pt x="20346" y="16261"/>
                </a:lnTo>
                <a:lnTo>
                  <a:pt x="20311" y="16303"/>
                </a:lnTo>
                <a:lnTo>
                  <a:pt x="20248" y="16405"/>
                </a:lnTo>
                <a:lnTo>
                  <a:pt x="20186" y="16466"/>
                </a:lnTo>
                <a:lnTo>
                  <a:pt x="20113" y="16540"/>
                </a:lnTo>
                <a:lnTo>
                  <a:pt x="20052" y="16591"/>
                </a:lnTo>
                <a:lnTo>
                  <a:pt x="20005" y="16620"/>
                </a:lnTo>
                <a:lnTo>
                  <a:pt x="19880" y="16755"/>
                </a:lnTo>
                <a:lnTo>
                  <a:pt x="19812" y="16848"/>
                </a:lnTo>
                <a:lnTo>
                  <a:pt x="19802" y="16899"/>
                </a:lnTo>
                <a:lnTo>
                  <a:pt x="19854" y="16909"/>
                </a:lnTo>
                <a:lnTo>
                  <a:pt x="19870" y="16951"/>
                </a:lnTo>
                <a:lnTo>
                  <a:pt x="19922" y="16951"/>
                </a:lnTo>
                <a:lnTo>
                  <a:pt x="19963" y="16919"/>
                </a:lnTo>
                <a:lnTo>
                  <a:pt x="20031" y="16858"/>
                </a:lnTo>
                <a:lnTo>
                  <a:pt x="20118" y="16723"/>
                </a:lnTo>
                <a:lnTo>
                  <a:pt x="20170" y="16633"/>
                </a:lnTo>
                <a:lnTo>
                  <a:pt x="20238" y="16582"/>
                </a:lnTo>
                <a:lnTo>
                  <a:pt x="20278" y="16582"/>
                </a:lnTo>
                <a:lnTo>
                  <a:pt x="20290" y="16518"/>
                </a:lnTo>
                <a:lnTo>
                  <a:pt x="20337" y="16466"/>
                </a:lnTo>
                <a:lnTo>
                  <a:pt x="20414" y="16364"/>
                </a:lnTo>
                <a:lnTo>
                  <a:pt x="20460" y="16303"/>
                </a:lnTo>
                <a:lnTo>
                  <a:pt x="20481" y="16242"/>
                </a:lnTo>
                <a:lnTo>
                  <a:pt x="20486" y="16190"/>
                </a:lnTo>
                <a:lnTo>
                  <a:pt x="20424" y="16242"/>
                </a:lnTo>
                <a:lnTo>
                  <a:pt x="20434" y="16190"/>
                </a:lnTo>
                <a:lnTo>
                  <a:pt x="20445" y="16129"/>
                </a:lnTo>
                <a:close/>
                <a:moveTo>
                  <a:pt x="18869" y="16158"/>
                </a:moveTo>
                <a:lnTo>
                  <a:pt x="18848" y="16222"/>
                </a:lnTo>
                <a:lnTo>
                  <a:pt x="18844" y="16335"/>
                </a:lnTo>
                <a:lnTo>
                  <a:pt x="18822" y="16428"/>
                </a:lnTo>
                <a:lnTo>
                  <a:pt x="18813" y="16540"/>
                </a:lnTo>
                <a:lnTo>
                  <a:pt x="18848" y="16550"/>
                </a:lnTo>
                <a:lnTo>
                  <a:pt x="18853" y="16550"/>
                </a:lnTo>
                <a:lnTo>
                  <a:pt x="18926" y="16457"/>
                </a:lnTo>
                <a:lnTo>
                  <a:pt x="18931" y="16498"/>
                </a:lnTo>
                <a:lnTo>
                  <a:pt x="18978" y="16386"/>
                </a:lnTo>
                <a:lnTo>
                  <a:pt x="19009" y="16344"/>
                </a:lnTo>
                <a:lnTo>
                  <a:pt x="19061" y="16181"/>
                </a:lnTo>
                <a:lnTo>
                  <a:pt x="19030" y="16171"/>
                </a:lnTo>
                <a:lnTo>
                  <a:pt x="18978" y="16200"/>
                </a:lnTo>
                <a:lnTo>
                  <a:pt x="18942" y="16222"/>
                </a:lnTo>
                <a:lnTo>
                  <a:pt x="18900" y="16171"/>
                </a:lnTo>
                <a:lnTo>
                  <a:pt x="18869" y="16158"/>
                </a:lnTo>
                <a:close/>
                <a:moveTo>
                  <a:pt x="14464" y="17217"/>
                </a:moveTo>
                <a:lnTo>
                  <a:pt x="14459" y="17249"/>
                </a:lnTo>
                <a:lnTo>
                  <a:pt x="14438" y="17301"/>
                </a:lnTo>
                <a:lnTo>
                  <a:pt x="14429" y="17371"/>
                </a:lnTo>
                <a:lnTo>
                  <a:pt x="14511" y="17361"/>
                </a:lnTo>
                <a:lnTo>
                  <a:pt x="14537" y="17301"/>
                </a:lnTo>
                <a:lnTo>
                  <a:pt x="14542" y="17278"/>
                </a:lnTo>
                <a:lnTo>
                  <a:pt x="14490" y="17259"/>
                </a:lnTo>
                <a:lnTo>
                  <a:pt x="14464" y="17217"/>
                </a:lnTo>
                <a:close/>
                <a:moveTo>
                  <a:pt x="7737" y="17544"/>
                </a:moveTo>
                <a:lnTo>
                  <a:pt x="7717" y="17596"/>
                </a:lnTo>
                <a:lnTo>
                  <a:pt x="7670" y="17567"/>
                </a:lnTo>
                <a:lnTo>
                  <a:pt x="7618" y="17637"/>
                </a:lnTo>
                <a:lnTo>
                  <a:pt x="7654" y="17698"/>
                </a:lnTo>
                <a:lnTo>
                  <a:pt x="7691" y="17637"/>
                </a:lnTo>
                <a:lnTo>
                  <a:pt x="7722" y="17689"/>
                </a:lnTo>
                <a:lnTo>
                  <a:pt x="7784" y="17647"/>
                </a:lnTo>
                <a:lnTo>
                  <a:pt x="7788" y="17609"/>
                </a:lnTo>
                <a:lnTo>
                  <a:pt x="7737" y="17544"/>
                </a:lnTo>
                <a:close/>
                <a:moveTo>
                  <a:pt x="7213" y="17730"/>
                </a:moveTo>
                <a:lnTo>
                  <a:pt x="7178" y="17782"/>
                </a:lnTo>
                <a:lnTo>
                  <a:pt x="7183" y="17875"/>
                </a:lnTo>
                <a:lnTo>
                  <a:pt x="7167" y="17936"/>
                </a:lnTo>
                <a:lnTo>
                  <a:pt x="7089" y="17884"/>
                </a:lnTo>
                <a:lnTo>
                  <a:pt x="6996" y="17801"/>
                </a:lnTo>
                <a:lnTo>
                  <a:pt x="6950" y="17772"/>
                </a:lnTo>
                <a:lnTo>
                  <a:pt x="7053" y="17917"/>
                </a:lnTo>
                <a:lnTo>
                  <a:pt x="7121" y="17987"/>
                </a:lnTo>
                <a:lnTo>
                  <a:pt x="7204" y="18058"/>
                </a:lnTo>
                <a:lnTo>
                  <a:pt x="7260" y="18080"/>
                </a:lnTo>
                <a:lnTo>
                  <a:pt x="7307" y="18109"/>
                </a:lnTo>
                <a:lnTo>
                  <a:pt x="7364" y="18132"/>
                </a:lnTo>
                <a:lnTo>
                  <a:pt x="7400" y="18090"/>
                </a:lnTo>
                <a:lnTo>
                  <a:pt x="7406" y="18039"/>
                </a:lnTo>
                <a:lnTo>
                  <a:pt x="7437" y="18080"/>
                </a:lnTo>
                <a:lnTo>
                  <a:pt x="7484" y="18080"/>
                </a:lnTo>
                <a:lnTo>
                  <a:pt x="7494" y="18006"/>
                </a:lnTo>
                <a:lnTo>
                  <a:pt x="7416" y="17978"/>
                </a:lnTo>
                <a:lnTo>
                  <a:pt x="7333" y="17904"/>
                </a:lnTo>
                <a:lnTo>
                  <a:pt x="7286" y="17801"/>
                </a:lnTo>
                <a:lnTo>
                  <a:pt x="7256" y="17740"/>
                </a:lnTo>
                <a:lnTo>
                  <a:pt x="7213" y="17730"/>
                </a:lnTo>
                <a:close/>
                <a:moveTo>
                  <a:pt x="8085" y="19084"/>
                </a:moveTo>
                <a:lnTo>
                  <a:pt x="8054" y="19107"/>
                </a:lnTo>
                <a:lnTo>
                  <a:pt x="8033" y="19136"/>
                </a:lnTo>
                <a:lnTo>
                  <a:pt x="8007" y="19168"/>
                </a:lnTo>
                <a:lnTo>
                  <a:pt x="7976" y="19187"/>
                </a:lnTo>
                <a:lnTo>
                  <a:pt x="7944" y="19210"/>
                </a:lnTo>
                <a:lnTo>
                  <a:pt x="7929" y="19251"/>
                </a:lnTo>
                <a:lnTo>
                  <a:pt x="7882" y="19251"/>
                </a:lnTo>
                <a:lnTo>
                  <a:pt x="7861" y="19280"/>
                </a:lnTo>
                <a:lnTo>
                  <a:pt x="7847" y="19322"/>
                </a:lnTo>
                <a:lnTo>
                  <a:pt x="7840" y="19373"/>
                </a:lnTo>
                <a:lnTo>
                  <a:pt x="7814" y="19405"/>
                </a:lnTo>
                <a:lnTo>
                  <a:pt x="7795" y="19444"/>
                </a:lnTo>
                <a:lnTo>
                  <a:pt x="7774" y="19486"/>
                </a:lnTo>
                <a:lnTo>
                  <a:pt x="7763" y="19518"/>
                </a:lnTo>
                <a:lnTo>
                  <a:pt x="7753" y="19569"/>
                </a:lnTo>
                <a:lnTo>
                  <a:pt x="7774" y="19620"/>
                </a:lnTo>
                <a:lnTo>
                  <a:pt x="7795" y="19672"/>
                </a:lnTo>
                <a:lnTo>
                  <a:pt x="7800" y="19713"/>
                </a:lnTo>
                <a:lnTo>
                  <a:pt x="7800" y="19765"/>
                </a:lnTo>
                <a:lnTo>
                  <a:pt x="7788" y="19803"/>
                </a:lnTo>
                <a:lnTo>
                  <a:pt x="7800" y="19845"/>
                </a:lnTo>
                <a:lnTo>
                  <a:pt x="7814" y="19896"/>
                </a:lnTo>
                <a:lnTo>
                  <a:pt x="7840" y="19928"/>
                </a:lnTo>
                <a:lnTo>
                  <a:pt x="7866" y="19980"/>
                </a:lnTo>
                <a:lnTo>
                  <a:pt x="7899" y="20021"/>
                </a:lnTo>
                <a:lnTo>
                  <a:pt x="7924" y="20060"/>
                </a:lnTo>
                <a:lnTo>
                  <a:pt x="7944" y="20111"/>
                </a:lnTo>
                <a:lnTo>
                  <a:pt x="7950" y="20153"/>
                </a:lnTo>
                <a:lnTo>
                  <a:pt x="7939" y="20195"/>
                </a:lnTo>
                <a:lnTo>
                  <a:pt x="7903" y="20214"/>
                </a:lnTo>
                <a:lnTo>
                  <a:pt x="7856" y="20236"/>
                </a:lnTo>
                <a:lnTo>
                  <a:pt x="7805" y="20246"/>
                </a:lnTo>
                <a:lnTo>
                  <a:pt x="7758" y="20256"/>
                </a:lnTo>
                <a:lnTo>
                  <a:pt x="7727" y="20288"/>
                </a:lnTo>
                <a:lnTo>
                  <a:pt x="7691" y="20307"/>
                </a:lnTo>
                <a:lnTo>
                  <a:pt x="7639" y="20317"/>
                </a:lnTo>
                <a:lnTo>
                  <a:pt x="7597" y="20288"/>
                </a:lnTo>
                <a:lnTo>
                  <a:pt x="7546" y="20256"/>
                </a:lnTo>
                <a:lnTo>
                  <a:pt x="7494" y="20265"/>
                </a:lnTo>
                <a:lnTo>
                  <a:pt x="7432" y="20227"/>
                </a:lnTo>
                <a:lnTo>
                  <a:pt x="7432" y="20265"/>
                </a:lnTo>
                <a:lnTo>
                  <a:pt x="7416" y="20307"/>
                </a:lnTo>
                <a:lnTo>
                  <a:pt x="7359" y="20288"/>
                </a:lnTo>
                <a:lnTo>
                  <a:pt x="7303" y="20265"/>
                </a:lnTo>
                <a:lnTo>
                  <a:pt x="7244" y="20265"/>
                </a:lnTo>
                <a:lnTo>
                  <a:pt x="7192" y="20227"/>
                </a:lnTo>
                <a:lnTo>
                  <a:pt x="7147" y="20236"/>
                </a:lnTo>
                <a:lnTo>
                  <a:pt x="7084" y="20214"/>
                </a:lnTo>
                <a:lnTo>
                  <a:pt x="7032" y="20163"/>
                </a:lnTo>
                <a:lnTo>
                  <a:pt x="7032" y="20246"/>
                </a:lnTo>
                <a:lnTo>
                  <a:pt x="6980" y="20256"/>
                </a:lnTo>
                <a:lnTo>
                  <a:pt x="6928" y="20236"/>
                </a:lnTo>
                <a:lnTo>
                  <a:pt x="6881" y="20246"/>
                </a:lnTo>
                <a:lnTo>
                  <a:pt x="6836" y="20265"/>
                </a:lnTo>
                <a:lnTo>
                  <a:pt x="6789" y="20278"/>
                </a:lnTo>
                <a:lnTo>
                  <a:pt x="6726" y="20278"/>
                </a:lnTo>
                <a:lnTo>
                  <a:pt x="6690" y="20236"/>
                </a:lnTo>
                <a:lnTo>
                  <a:pt x="6634" y="20204"/>
                </a:lnTo>
                <a:lnTo>
                  <a:pt x="6571" y="20185"/>
                </a:lnTo>
                <a:lnTo>
                  <a:pt x="6525" y="20195"/>
                </a:lnTo>
                <a:lnTo>
                  <a:pt x="6462" y="20185"/>
                </a:lnTo>
                <a:lnTo>
                  <a:pt x="6426" y="20175"/>
                </a:lnTo>
                <a:lnTo>
                  <a:pt x="6483" y="20256"/>
                </a:lnTo>
                <a:lnTo>
                  <a:pt x="6514" y="20297"/>
                </a:lnTo>
                <a:lnTo>
                  <a:pt x="6556" y="20339"/>
                </a:lnTo>
                <a:lnTo>
                  <a:pt x="6613" y="20339"/>
                </a:lnTo>
                <a:lnTo>
                  <a:pt x="6655" y="20381"/>
                </a:lnTo>
                <a:lnTo>
                  <a:pt x="6700" y="20419"/>
                </a:lnTo>
                <a:lnTo>
                  <a:pt x="6707" y="20461"/>
                </a:lnTo>
                <a:lnTo>
                  <a:pt x="6639" y="20442"/>
                </a:lnTo>
                <a:lnTo>
                  <a:pt x="6577" y="20432"/>
                </a:lnTo>
                <a:lnTo>
                  <a:pt x="6509" y="20419"/>
                </a:lnTo>
                <a:lnTo>
                  <a:pt x="6473" y="20442"/>
                </a:lnTo>
                <a:lnTo>
                  <a:pt x="6415" y="20451"/>
                </a:lnTo>
                <a:lnTo>
                  <a:pt x="6354" y="20419"/>
                </a:lnTo>
                <a:lnTo>
                  <a:pt x="6292" y="20410"/>
                </a:lnTo>
                <a:lnTo>
                  <a:pt x="6219" y="20368"/>
                </a:lnTo>
                <a:lnTo>
                  <a:pt x="6193" y="20400"/>
                </a:lnTo>
                <a:lnTo>
                  <a:pt x="6146" y="20368"/>
                </a:lnTo>
                <a:lnTo>
                  <a:pt x="6104" y="20329"/>
                </a:lnTo>
                <a:lnTo>
                  <a:pt x="6059" y="20297"/>
                </a:lnTo>
                <a:lnTo>
                  <a:pt x="6038" y="20329"/>
                </a:lnTo>
                <a:lnTo>
                  <a:pt x="6000" y="20349"/>
                </a:lnTo>
                <a:lnTo>
                  <a:pt x="5934" y="20329"/>
                </a:lnTo>
                <a:lnTo>
                  <a:pt x="5892" y="20339"/>
                </a:lnTo>
                <a:lnTo>
                  <a:pt x="5871" y="20381"/>
                </a:lnTo>
                <a:lnTo>
                  <a:pt x="5819" y="20381"/>
                </a:lnTo>
                <a:lnTo>
                  <a:pt x="5758" y="20381"/>
                </a:lnTo>
                <a:lnTo>
                  <a:pt x="5696" y="20381"/>
                </a:lnTo>
                <a:lnTo>
                  <a:pt x="5638" y="20381"/>
                </a:lnTo>
                <a:lnTo>
                  <a:pt x="5571" y="20368"/>
                </a:lnTo>
                <a:lnTo>
                  <a:pt x="5508" y="20358"/>
                </a:lnTo>
                <a:lnTo>
                  <a:pt x="5468" y="20368"/>
                </a:lnTo>
                <a:lnTo>
                  <a:pt x="5411" y="20381"/>
                </a:lnTo>
                <a:lnTo>
                  <a:pt x="5343" y="20358"/>
                </a:lnTo>
                <a:lnTo>
                  <a:pt x="5291" y="20368"/>
                </a:lnTo>
                <a:lnTo>
                  <a:pt x="5255" y="20358"/>
                </a:lnTo>
                <a:lnTo>
                  <a:pt x="5218" y="20358"/>
                </a:lnTo>
                <a:lnTo>
                  <a:pt x="5187" y="20381"/>
                </a:lnTo>
                <a:lnTo>
                  <a:pt x="5162" y="20400"/>
                </a:lnTo>
                <a:lnTo>
                  <a:pt x="5126" y="20432"/>
                </a:lnTo>
                <a:lnTo>
                  <a:pt x="5074" y="20442"/>
                </a:lnTo>
                <a:lnTo>
                  <a:pt x="5022" y="20442"/>
                </a:lnTo>
                <a:lnTo>
                  <a:pt x="4996" y="20461"/>
                </a:lnTo>
                <a:lnTo>
                  <a:pt x="4949" y="20483"/>
                </a:lnTo>
                <a:lnTo>
                  <a:pt x="4898" y="20451"/>
                </a:lnTo>
                <a:lnTo>
                  <a:pt x="4860" y="20471"/>
                </a:lnTo>
                <a:lnTo>
                  <a:pt x="4876" y="20503"/>
                </a:lnTo>
                <a:lnTo>
                  <a:pt x="4923" y="20544"/>
                </a:lnTo>
                <a:lnTo>
                  <a:pt x="4959" y="20586"/>
                </a:lnTo>
                <a:lnTo>
                  <a:pt x="4907" y="20596"/>
                </a:lnTo>
                <a:lnTo>
                  <a:pt x="4893" y="20625"/>
                </a:lnTo>
                <a:lnTo>
                  <a:pt x="4872" y="20657"/>
                </a:lnTo>
                <a:lnTo>
                  <a:pt x="4834" y="20676"/>
                </a:lnTo>
                <a:lnTo>
                  <a:pt x="4783" y="20689"/>
                </a:lnTo>
                <a:lnTo>
                  <a:pt x="4711" y="20647"/>
                </a:lnTo>
                <a:lnTo>
                  <a:pt x="4659" y="20657"/>
                </a:lnTo>
                <a:lnTo>
                  <a:pt x="4608" y="20666"/>
                </a:lnTo>
                <a:lnTo>
                  <a:pt x="4540" y="20637"/>
                </a:lnTo>
                <a:lnTo>
                  <a:pt x="4509" y="20625"/>
                </a:lnTo>
                <a:lnTo>
                  <a:pt x="4634" y="20740"/>
                </a:lnTo>
                <a:lnTo>
                  <a:pt x="4700" y="20779"/>
                </a:lnTo>
                <a:lnTo>
                  <a:pt x="4783" y="20811"/>
                </a:lnTo>
                <a:lnTo>
                  <a:pt x="4846" y="20843"/>
                </a:lnTo>
                <a:lnTo>
                  <a:pt x="4928" y="20852"/>
                </a:lnTo>
                <a:lnTo>
                  <a:pt x="5011" y="20862"/>
                </a:lnTo>
                <a:lnTo>
                  <a:pt x="5093" y="20872"/>
                </a:lnTo>
                <a:lnTo>
                  <a:pt x="5183" y="20904"/>
                </a:lnTo>
                <a:lnTo>
                  <a:pt x="5260" y="20923"/>
                </a:lnTo>
                <a:lnTo>
                  <a:pt x="5307" y="20965"/>
                </a:lnTo>
                <a:lnTo>
                  <a:pt x="5307" y="20997"/>
                </a:lnTo>
                <a:lnTo>
                  <a:pt x="5281" y="21026"/>
                </a:lnTo>
                <a:lnTo>
                  <a:pt x="5239" y="21048"/>
                </a:lnTo>
                <a:lnTo>
                  <a:pt x="5157" y="21026"/>
                </a:lnTo>
                <a:lnTo>
                  <a:pt x="5084" y="21035"/>
                </a:lnTo>
                <a:lnTo>
                  <a:pt x="4990" y="21026"/>
                </a:lnTo>
                <a:lnTo>
                  <a:pt x="5079" y="21058"/>
                </a:lnTo>
                <a:lnTo>
                  <a:pt x="5136" y="21087"/>
                </a:lnTo>
                <a:lnTo>
                  <a:pt x="5223" y="21109"/>
                </a:lnTo>
                <a:lnTo>
                  <a:pt x="5270" y="21138"/>
                </a:lnTo>
                <a:lnTo>
                  <a:pt x="5291" y="21170"/>
                </a:lnTo>
                <a:lnTo>
                  <a:pt x="5312" y="21202"/>
                </a:lnTo>
                <a:lnTo>
                  <a:pt x="5348" y="21241"/>
                </a:lnTo>
                <a:lnTo>
                  <a:pt x="5463" y="21253"/>
                </a:lnTo>
                <a:lnTo>
                  <a:pt x="5524" y="21282"/>
                </a:lnTo>
                <a:lnTo>
                  <a:pt x="5659" y="21305"/>
                </a:lnTo>
                <a:lnTo>
                  <a:pt x="5800" y="21305"/>
                </a:lnTo>
                <a:lnTo>
                  <a:pt x="5830" y="21334"/>
                </a:lnTo>
                <a:lnTo>
                  <a:pt x="5758" y="21356"/>
                </a:lnTo>
                <a:lnTo>
                  <a:pt x="5689" y="21375"/>
                </a:lnTo>
                <a:lnTo>
                  <a:pt x="5581" y="21356"/>
                </a:lnTo>
                <a:lnTo>
                  <a:pt x="5416" y="21343"/>
                </a:lnTo>
                <a:lnTo>
                  <a:pt x="5343" y="21366"/>
                </a:lnTo>
                <a:lnTo>
                  <a:pt x="5187" y="21343"/>
                </a:lnTo>
                <a:lnTo>
                  <a:pt x="5079" y="21324"/>
                </a:lnTo>
                <a:lnTo>
                  <a:pt x="4959" y="21305"/>
                </a:lnTo>
                <a:lnTo>
                  <a:pt x="4872" y="21282"/>
                </a:lnTo>
                <a:lnTo>
                  <a:pt x="4846" y="21273"/>
                </a:lnTo>
                <a:lnTo>
                  <a:pt x="4789" y="21253"/>
                </a:lnTo>
                <a:lnTo>
                  <a:pt x="4700" y="21273"/>
                </a:lnTo>
                <a:lnTo>
                  <a:pt x="4695" y="21305"/>
                </a:lnTo>
                <a:lnTo>
                  <a:pt x="4601" y="21273"/>
                </a:lnTo>
                <a:lnTo>
                  <a:pt x="4596" y="21273"/>
                </a:lnTo>
                <a:lnTo>
                  <a:pt x="4591" y="21273"/>
                </a:lnTo>
                <a:lnTo>
                  <a:pt x="4591" y="21282"/>
                </a:lnTo>
                <a:lnTo>
                  <a:pt x="4587" y="21292"/>
                </a:lnTo>
                <a:lnTo>
                  <a:pt x="4493" y="21273"/>
                </a:lnTo>
                <a:lnTo>
                  <a:pt x="4519" y="21314"/>
                </a:lnTo>
                <a:lnTo>
                  <a:pt x="4985" y="21600"/>
                </a:lnTo>
                <a:lnTo>
                  <a:pt x="16615" y="21600"/>
                </a:lnTo>
                <a:lnTo>
                  <a:pt x="17081" y="21314"/>
                </a:lnTo>
                <a:lnTo>
                  <a:pt x="17046" y="21305"/>
                </a:lnTo>
                <a:lnTo>
                  <a:pt x="16999" y="21273"/>
                </a:lnTo>
                <a:lnTo>
                  <a:pt x="16874" y="21292"/>
                </a:lnTo>
                <a:lnTo>
                  <a:pt x="16879" y="21273"/>
                </a:lnTo>
                <a:lnTo>
                  <a:pt x="16879" y="21263"/>
                </a:lnTo>
                <a:lnTo>
                  <a:pt x="16801" y="21253"/>
                </a:lnTo>
                <a:lnTo>
                  <a:pt x="16832" y="21212"/>
                </a:lnTo>
                <a:lnTo>
                  <a:pt x="16780" y="21189"/>
                </a:lnTo>
                <a:lnTo>
                  <a:pt x="16754" y="21160"/>
                </a:lnTo>
                <a:lnTo>
                  <a:pt x="16740" y="21138"/>
                </a:lnTo>
                <a:lnTo>
                  <a:pt x="16724" y="21109"/>
                </a:lnTo>
                <a:lnTo>
                  <a:pt x="16728" y="21077"/>
                </a:lnTo>
                <a:lnTo>
                  <a:pt x="16749" y="21048"/>
                </a:lnTo>
                <a:lnTo>
                  <a:pt x="16735" y="21016"/>
                </a:lnTo>
                <a:lnTo>
                  <a:pt x="16792" y="20984"/>
                </a:lnTo>
                <a:lnTo>
                  <a:pt x="16843" y="20955"/>
                </a:lnTo>
                <a:lnTo>
                  <a:pt x="16900" y="20904"/>
                </a:lnTo>
                <a:lnTo>
                  <a:pt x="16994" y="20852"/>
                </a:lnTo>
                <a:lnTo>
                  <a:pt x="17065" y="20852"/>
                </a:lnTo>
                <a:lnTo>
                  <a:pt x="17149" y="20830"/>
                </a:lnTo>
                <a:lnTo>
                  <a:pt x="17237" y="20811"/>
                </a:lnTo>
                <a:lnTo>
                  <a:pt x="17268" y="20769"/>
                </a:lnTo>
                <a:lnTo>
                  <a:pt x="17211" y="20759"/>
                </a:lnTo>
                <a:lnTo>
                  <a:pt x="17227" y="20718"/>
                </a:lnTo>
                <a:lnTo>
                  <a:pt x="17258" y="20689"/>
                </a:lnTo>
                <a:lnTo>
                  <a:pt x="17279" y="20647"/>
                </a:lnTo>
                <a:lnTo>
                  <a:pt x="17315" y="20605"/>
                </a:lnTo>
                <a:lnTo>
                  <a:pt x="17362" y="20564"/>
                </a:lnTo>
                <a:lnTo>
                  <a:pt x="17409" y="20522"/>
                </a:lnTo>
                <a:lnTo>
                  <a:pt x="17465" y="20483"/>
                </a:lnTo>
                <a:lnTo>
                  <a:pt x="17527" y="20442"/>
                </a:lnTo>
                <a:lnTo>
                  <a:pt x="17590" y="20410"/>
                </a:lnTo>
                <a:lnTo>
                  <a:pt x="17647" y="20368"/>
                </a:lnTo>
                <a:lnTo>
                  <a:pt x="17720" y="20339"/>
                </a:lnTo>
                <a:lnTo>
                  <a:pt x="17781" y="20307"/>
                </a:lnTo>
                <a:lnTo>
                  <a:pt x="17849" y="20288"/>
                </a:lnTo>
                <a:lnTo>
                  <a:pt x="17906" y="20246"/>
                </a:lnTo>
                <a:lnTo>
                  <a:pt x="17958" y="20204"/>
                </a:lnTo>
                <a:lnTo>
                  <a:pt x="18014" y="20153"/>
                </a:lnTo>
                <a:lnTo>
                  <a:pt x="18071" y="20111"/>
                </a:lnTo>
                <a:lnTo>
                  <a:pt x="18113" y="20073"/>
                </a:lnTo>
                <a:lnTo>
                  <a:pt x="18113" y="20041"/>
                </a:lnTo>
                <a:lnTo>
                  <a:pt x="18082" y="20021"/>
                </a:lnTo>
                <a:lnTo>
                  <a:pt x="18061" y="19989"/>
                </a:lnTo>
                <a:lnTo>
                  <a:pt x="18024" y="19980"/>
                </a:lnTo>
                <a:lnTo>
                  <a:pt x="17979" y="19970"/>
                </a:lnTo>
                <a:lnTo>
                  <a:pt x="17927" y="19970"/>
                </a:lnTo>
                <a:lnTo>
                  <a:pt x="17885" y="19957"/>
                </a:lnTo>
                <a:lnTo>
                  <a:pt x="17833" y="19957"/>
                </a:lnTo>
                <a:lnTo>
                  <a:pt x="17797" y="19948"/>
                </a:lnTo>
                <a:lnTo>
                  <a:pt x="17797" y="19906"/>
                </a:lnTo>
                <a:lnTo>
                  <a:pt x="17765" y="19877"/>
                </a:lnTo>
                <a:lnTo>
                  <a:pt x="17776" y="19835"/>
                </a:lnTo>
                <a:lnTo>
                  <a:pt x="17734" y="19826"/>
                </a:lnTo>
                <a:lnTo>
                  <a:pt x="17687" y="19816"/>
                </a:lnTo>
                <a:lnTo>
                  <a:pt x="17673" y="19784"/>
                </a:lnTo>
                <a:lnTo>
                  <a:pt x="17661" y="19742"/>
                </a:lnTo>
                <a:lnTo>
                  <a:pt x="17642" y="19713"/>
                </a:lnTo>
                <a:lnTo>
                  <a:pt x="17590" y="19752"/>
                </a:lnTo>
                <a:lnTo>
                  <a:pt x="17538" y="19752"/>
                </a:lnTo>
                <a:lnTo>
                  <a:pt x="17506" y="19733"/>
                </a:lnTo>
                <a:lnTo>
                  <a:pt x="17460" y="19713"/>
                </a:lnTo>
                <a:lnTo>
                  <a:pt x="17413" y="19691"/>
                </a:lnTo>
                <a:lnTo>
                  <a:pt x="17383" y="19662"/>
                </a:lnTo>
                <a:lnTo>
                  <a:pt x="17357" y="19640"/>
                </a:lnTo>
                <a:lnTo>
                  <a:pt x="17345" y="19598"/>
                </a:lnTo>
                <a:lnTo>
                  <a:pt x="17383" y="19559"/>
                </a:lnTo>
                <a:lnTo>
                  <a:pt x="17371" y="19527"/>
                </a:lnTo>
                <a:lnTo>
                  <a:pt x="17331" y="19518"/>
                </a:lnTo>
                <a:lnTo>
                  <a:pt x="17273" y="19508"/>
                </a:lnTo>
                <a:lnTo>
                  <a:pt x="17227" y="19508"/>
                </a:lnTo>
                <a:lnTo>
                  <a:pt x="17169" y="19508"/>
                </a:lnTo>
                <a:lnTo>
                  <a:pt x="17124" y="19518"/>
                </a:lnTo>
                <a:lnTo>
                  <a:pt x="17060" y="19518"/>
                </a:lnTo>
                <a:lnTo>
                  <a:pt x="17009" y="19527"/>
                </a:lnTo>
                <a:lnTo>
                  <a:pt x="16983" y="19508"/>
                </a:lnTo>
                <a:lnTo>
                  <a:pt x="16983" y="19466"/>
                </a:lnTo>
                <a:lnTo>
                  <a:pt x="16999" y="19415"/>
                </a:lnTo>
                <a:lnTo>
                  <a:pt x="17020" y="19364"/>
                </a:lnTo>
                <a:lnTo>
                  <a:pt x="17009" y="19332"/>
                </a:lnTo>
                <a:lnTo>
                  <a:pt x="16978" y="19383"/>
                </a:lnTo>
                <a:lnTo>
                  <a:pt x="16936" y="19444"/>
                </a:lnTo>
                <a:lnTo>
                  <a:pt x="16890" y="19444"/>
                </a:lnTo>
                <a:lnTo>
                  <a:pt x="16843" y="19466"/>
                </a:lnTo>
                <a:lnTo>
                  <a:pt x="16792" y="19466"/>
                </a:lnTo>
                <a:lnTo>
                  <a:pt x="16740" y="19466"/>
                </a:lnTo>
                <a:lnTo>
                  <a:pt x="16683" y="19486"/>
                </a:lnTo>
                <a:lnTo>
                  <a:pt x="16631" y="19508"/>
                </a:lnTo>
                <a:lnTo>
                  <a:pt x="16594" y="19495"/>
                </a:lnTo>
                <a:lnTo>
                  <a:pt x="16558" y="19486"/>
                </a:lnTo>
                <a:lnTo>
                  <a:pt x="16516" y="19486"/>
                </a:lnTo>
                <a:lnTo>
                  <a:pt x="16464" y="19495"/>
                </a:lnTo>
                <a:lnTo>
                  <a:pt x="16424" y="19486"/>
                </a:lnTo>
                <a:lnTo>
                  <a:pt x="16392" y="19476"/>
                </a:lnTo>
                <a:lnTo>
                  <a:pt x="16346" y="19486"/>
                </a:lnTo>
                <a:lnTo>
                  <a:pt x="16299" y="19518"/>
                </a:lnTo>
                <a:lnTo>
                  <a:pt x="16243" y="19559"/>
                </a:lnTo>
                <a:lnTo>
                  <a:pt x="16196" y="19569"/>
                </a:lnTo>
                <a:lnTo>
                  <a:pt x="16144" y="19559"/>
                </a:lnTo>
                <a:lnTo>
                  <a:pt x="16102" y="19527"/>
                </a:lnTo>
                <a:lnTo>
                  <a:pt x="16087" y="19495"/>
                </a:lnTo>
                <a:lnTo>
                  <a:pt x="16035" y="19495"/>
                </a:lnTo>
                <a:lnTo>
                  <a:pt x="16019" y="19466"/>
                </a:lnTo>
                <a:lnTo>
                  <a:pt x="16014" y="19425"/>
                </a:lnTo>
                <a:lnTo>
                  <a:pt x="15993" y="19405"/>
                </a:lnTo>
                <a:lnTo>
                  <a:pt x="15946" y="19425"/>
                </a:lnTo>
                <a:lnTo>
                  <a:pt x="15889" y="19434"/>
                </a:lnTo>
                <a:lnTo>
                  <a:pt x="15842" y="19466"/>
                </a:lnTo>
                <a:lnTo>
                  <a:pt x="15791" y="19495"/>
                </a:lnTo>
                <a:lnTo>
                  <a:pt x="15734" y="19518"/>
                </a:lnTo>
                <a:lnTo>
                  <a:pt x="15682" y="19527"/>
                </a:lnTo>
                <a:lnTo>
                  <a:pt x="15640" y="19527"/>
                </a:lnTo>
                <a:lnTo>
                  <a:pt x="15595" y="19527"/>
                </a:lnTo>
                <a:lnTo>
                  <a:pt x="15569" y="19457"/>
                </a:lnTo>
                <a:lnTo>
                  <a:pt x="15557" y="19415"/>
                </a:lnTo>
                <a:lnTo>
                  <a:pt x="15536" y="19383"/>
                </a:lnTo>
                <a:lnTo>
                  <a:pt x="15517" y="19364"/>
                </a:lnTo>
                <a:lnTo>
                  <a:pt x="15418" y="19457"/>
                </a:lnTo>
                <a:lnTo>
                  <a:pt x="15376" y="19486"/>
                </a:lnTo>
                <a:lnTo>
                  <a:pt x="15336" y="19527"/>
                </a:lnTo>
                <a:lnTo>
                  <a:pt x="15289" y="19559"/>
                </a:lnTo>
                <a:lnTo>
                  <a:pt x="15246" y="19547"/>
                </a:lnTo>
                <a:lnTo>
                  <a:pt x="15200" y="19559"/>
                </a:lnTo>
                <a:lnTo>
                  <a:pt x="15154" y="19559"/>
                </a:lnTo>
                <a:lnTo>
                  <a:pt x="15107" y="19579"/>
                </a:lnTo>
                <a:lnTo>
                  <a:pt x="15081" y="19559"/>
                </a:lnTo>
                <a:lnTo>
                  <a:pt x="15044" y="19547"/>
                </a:lnTo>
                <a:lnTo>
                  <a:pt x="15013" y="19559"/>
                </a:lnTo>
                <a:lnTo>
                  <a:pt x="14973" y="19559"/>
                </a:lnTo>
                <a:lnTo>
                  <a:pt x="14931" y="19547"/>
                </a:lnTo>
                <a:lnTo>
                  <a:pt x="14879" y="19559"/>
                </a:lnTo>
                <a:lnTo>
                  <a:pt x="14843" y="19547"/>
                </a:lnTo>
                <a:lnTo>
                  <a:pt x="14811" y="19527"/>
                </a:lnTo>
                <a:lnTo>
                  <a:pt x="14811" y="19476"/>
                </a:lnTo>
                <a:lnTo>
                  <a:pt x="14806" y="19444"/>
                </a:lnTo>
                <a:lnTo>
                  <a:pt x="14754" y="19518"/>
                </a:lnTo>
                <a:lnTo>
                  <a:pt x="14707" y="19547"/>
                </a:lnTo>
                <a:lnTo>
                  <a:pt x="14662" y="19547"/>
                </a:lnTo>
                <a:lnTo>
                  <a:pt x="14615" y="19559"/>
                </a:lnTo>
                <a:lnTo>
                  <a:pt x="14568" y="19569"/>
                </a:lnTo>
                <a:lnTo>
                  <a:pt x="14526" y="19559"/>
                </a:lnTo>
                <a:lnTo>
                  <a:pt x="14490" y="19579"/>
                </a:lnTo>
                <a:lnTo>
                  <a:pt x="14455" y="19598"/>
                </a:lnTo>
                <a:lnTo>
                  <a:pt x="14417" y="19640"/>
                </a:lnTo>
                <a:lnTo>
                  <a:pt x="14370" y="19662"/>
                </a:lnTo>
                <a:lnTo>
                  <a:pt x="14318" y="19691"/>
                </a:lnTo>
                <a:lnTo>
                  <a:pt x="14273" y="19733"/>
                </a:lnTo>
                <a:lnTo>
                  <a:pt x="14247" y="19774"/>
                </a:lnTo>
                <a:lnTo>
                  <a:pt x="14210" y="19816"/>
                </a:lnTo>
                <a:lnTo>
                  <a:pt x="14158" y="19835"/>
                </a:lnTo>
                <a:lnTo>
                  <a:pt x="14111" y="19845"/>
                </a:lnTo>
                <a:lnTo>
                  <a:pt x="14059" y="19855"/>
                </a:lnTo>
                <a:lnTo>
                  <a:pt x="14029" y="19867"/>
                </a:lnTo>
                <a:lnTo>
                  <a:pt x="13988" y="19919"/>
                </a:lnTo>
                <a:lnTo>
                  <a:pt x="13962" y="19957"/>
                </a:lnTo>
                <a:lnTo>
                  <a:pt x="13920" y="19989"/>
                </a:lnTo>
                <a:lnTo>
                  <a:pt x="13884" y="20031"/>
                </a:lnTo>
                <a:lnTo>
                  <a:pt x="13859" y="20073"/>
                </a:lnTo>
                <a:lnTo>
                  <a:pt x="13816" y="20111"/>
                </a:lnTo>
                <a:lnTo>
                  <a:pt x="13765" y="20134"/>
                </a:lnTo>
                <a:lnTo>
                  <a:pt x="13718" y="20124"/>
                </a:lnTo>
                <a:lnTo>
                  <a:pt x="13697" y="20092"/>
                </a:lnTo>
                <a:lnTo>
                  <a:pt x="13734" y="20041"/>
                </a:lnTo>
                <a:lnTo>
                  <a:pt x="13769" y="19999"/>
                </a:lnTo>
                <a:lnTo>
                  <a:pt x="13791" y="19957"/>
                </a:lnTo>
                <a:lnTo>
                  <a:pt x="13739" y="19957"/>
                </a:lnTo>
                <a:lnTo>
                  <a:pt x="13748" y="19919"/>
                </a:lnTo>
                <a:lnTo>
                  <a:pt x="13795" y="19877"/>
                </a:lnTo>
                <a:lnTo>
                  <a:pt x="13847" y="19845"/>
                </a:lnTo>
                <a:lnTo>
                  <a:pt x="13868" y="19794"/>
                </a:lnTo>
                <a:lnTo>
                  <a:pt x="13878" y="19765"/>
                </a:lnTo>
                <a:lnTo>
                  <a:pt x="13878" y="19640"/>
                </a:lnTo>
                <a:lnTo>
                  <a:pt x="13833" y="19640"/>
                </a:lnTo>
                <a:lnTo>
                  <a:pt x="13791" y="19630"/>
                </a:lnTo>
                <a:lnTo>
                  <a:pt x="13755" y="19620"/>
                </a:lnTo>
                <a:lnTo>
                  <a:pt x="13713" y="19611"/>
                </a:lnTo>
                <a:lnTo>
                  <a:pt x="13677" y="19579"/>
                </a:lnTo>
                <a:lnTo>
                  <a:pt x="13625" y="19630"/>
                </a:lnTo>
                <a:lnTo>
                  <a:pt x="13583" y="19649"/>
                </a:lnTo>
                <a:lnTo>
                  <a:pt x="13541" y="19640"/>
                </a:lnTo>
                <a:lnTo>
                  <a:pt x="13515" y="19611"/>
                </a:lnTo>
                <a:lnTo>
                  <a:pt x="13496" y="19579"/>
                </a:lnTo>
                <a:lnTo>
                  <a:pt x="13444" y="19569"/>
                </a:lnTo>
                <a:lnTo>
                  <a:pt x="13423" y="19537"/>
                </a:lnTo>
                <a:lnTo>
                  <a:pt x="13392" y="19495"/>
                </a:lnTo>
                <a:lnTo>
                  <a:pt x="13402" y="19444"/>
                </a:lnTo>
                <a:lnTo>
                  <a:pt x="13371" y="19415"/>
                </a:lnTo>
                <a:lnTo>
                  <a:pt x="13334" y="19405"/>
                </a:lnTo>
                <a:lnTo>
                  <a:pt x="13293" y="19393"/>
                </a:lnTo>
                <a:lnTo>
                  <a:pt x="13251" y="19405"/>
                </a:lnTo>
                <a:lnTo>
                  <a:pt x="13199" y="19425"/>
                </a:lnTo>
                <a:lnTo>
                  <a:pt x="13159" y="19444"/>
                </a:lnTo>
                <a:lnTo>
                  <a:pt x="13112" y="19476"/>
                </a:lnTo>
                <a:lnTo>
                  <a:pt x="13096" y="19518"/>
                </a:lnTo>
                <a:lnTo>
                  <a:pt x="13049" y="19547"/>
                </a:lnTo>
                <a:lnTo>
                  <a:pt x="13008" y="19547"/>
                </a:lnTo>
                <a:lnTo>
                  <a:pt x="12971" y="19579"/>
                </a:lnTo>
                <a:lnTo>
                  <a:pt x="12926" y="19620"/>
                </a:lnTo>
                <a:lnTo>
                  <a:pt x="12884" y="19598"/>
                </a:lnTo>
                <a:lnTo>
                  <a:pt x="12848" y="19630"/>
                </a:lnTo>
                <a:lnTo>
                  <a:pt x="12801" y="19662"/>
                </a:lnTo>
                <a:lnTo>
                  <a:pt x="12764" y="19681"/>
                </a:lnTo>
                <a:lnTo>
                  <a:pt x="12707" y="19701"/>
                </a:lnTo>
                <a:lnTo>
                  <a:pt x="12660" y="19723"/>
                </a:lnTo>
                <a:lnTo>
                  <a:pt x="12608" y="19752"/>
                </a:lnTo>
                <a:lnTo>
                  <a:pt x="12563" y="19774"/>
                </a:lnTo>
                <a:lnTo>
                  <a:pt x="12542" y="19826"/>
                </a:lnTo>
                <a:lnTo>
                  <a:pt x="12490" y="19855"/>
                </a:lnTo>
                <a:lnTo>
                  <a:pt x="12464" y="19826"/>
                </a:lnTo>
                <a:lnTo>
                  <a:pt x="12438" y="19784"/>
                </a:lnTo>
                <a:lnTo>
                  <a:pt x="12391" y="19794"/>
                </a:lnTo>
                <a:lnTo>
                  <a:pt x="12360" y="19765"/>
                </a:lnTo>
                <a:lnTo>
                  <a:pt x="12344" y="19723"/>
                </a:lnTo>
                <a:lnTo>
                  <a:pt x="12304" y="19713"/>
                </a:lnTo>
                <a:lnTo>
                  <a:pt x="12271" y="19742"/>
                </a:lnTo>
                <a:lnTo>
                  <a:pt x="12241" y="19816"/>
                </a:lnTo>
                <a:lnTo>
                  <a:pt x="12200" y="19845"/>
                </a:lnTo>
                <a:lnTo>
                  <a:pt x="12153" y="19855"/>
                </a:lnTo>
                <a:lnTo>
                  <a:pt x="12111" y="19877"/>
                </a:lnTo>
                <a:lnTo>
                  <a:pt x="12071" y="19906"/>
                </a:lnTo>
                <a:lnTo>
                  <a:pt x="12024" y="19919"/>
                </a:lnTo>
                <a:lnTo>
                  <a:pt x="11977" y="19928"/>
                </a:lnTo>
                <a:lnTo>
                  <a:pt x="11925" y="19938"/>
                </a:lnTo>
                <a:lnTo>
                  <a:pt x="11878" y="19938"/>
                </a:lnTo>
                <a:lnTo>
                  <a:pt x="11826" y="19938"/>
                </a:lnTo>
                <a:lnTo>
                  <a:pt x="11774" y="19957"/>
                </a:lnTo>
                <a:lnTo>
                  <a:pt x="11753" y="19928"/>
                </a:lnTo>
                <a:lnTo>
                  <a:pt x="11734" y="19887"/>
                </a:lnTo>
                <a:lnTo>
                  <a:pt x="11687" y="19887"/>
                </a:lnTo>
                <a:lnTo>
                  <a:pt x="11640" y="19867"/>
                </a:lnTo>
                <a:lnTo>
                  <a:pt x="11593" y="19867"/>
                </a:lnTo>
                <a:lnTo>
                  <a:pt x="11541" y="19867"/>
                </a:lnTo>
                <a:lnTo>
                  <a:pt x="11494" y="19887"/>
                </a:lnTo>
                <a:lnTo>
                  <a:pt x="11458" y="19928"/>
                </a:lnTo>
                <a:lnTo>
                  <a:pt x="11442" y="19887"/>
                </a:lnTo>
                <a:lnTo>
                  <a:pt x="11385" y="19877"/>
                </a:lnTo>
                <a:lnTo>
                  <a:pt x="11339" y="19906"/>
                </a:lnTo>
                <a:lnTo>
                  <a:pt x="11319" y="19948"/>
                </a:lnTo>
                <a:lnTo>
                  <a:pt x="11267" y="19980"/>
                </a:lnTo>
                <a:lnTo>
                  <a:pt x="11246" y="19938"/>
                </a:lnTo>
                <a:lnTo>
                  <a:pt x="11215" y="19887"/>
                </a:lnTo>
                <a:lnTo>
                  <a:pt x="11168" y="19896"/>
                </a:lnTo>
                <a:lnTo>
                  <a:pt x="11138" y="19867"/>
                </a:lnTo>
                <a:lnTo>
                  <a:pt x="11112" y="19906"/>
                </a:lnTo>
                <a:lnTo>
                  <a:pt x="11075" y="19928"/>
                </a:lnTo>
                <a:lnTo>
                  <a:pt x="11023" y="19948"/>
                </a:lnTo>
                <a:lnTo>
                  <a:pt x="10976" y="19980"/>
                </a:lnTo>
                <a:lnTo>
                  <a:pt x="10930" y="19989"/>
                </a:lnTo>
                <a:lnTo>
                  <a:pt x="10883" y="20009"/>
                </a:lnTo>
                <a:lnTo>
                  <a:pt x="10836" y="20031"/>
                </a:lnTo>
                <a:lnTo>
                  <a:pt x="10789" y="20060"/>
                </a:lnTo>
                <a:lnTo>
                  <a:pt x="10775" y="20021"/>
                </a:lnTo>
                <a:lnTo>
                  <a:pt x="10723" y="20009"/>
                </a:lnTo>
                <a:lnTo>
                  <a:pt x="10671" y="20021"/>
                </a:lnTo>
                <a:lnTo>
                  <a:pt x="10613" y="20041"/>
                </a:lnTo>
                <a:lnTo>
                  <a:pt x="10561" y="20041"/>
                </a:lnTo>
                <a:lnTo>
                  <a:pt x="10551" y="19999"/>
                </a:lnTo>
                <a:lnTo>
                  <a:pt x="10504" y="19989"/>
                </a:lnTo>
                <a:lnTo>
                  <a:pt x="10483" y="20031"/>
                </a:lnTo>
                <a:lnTo>
                  <a:pt x="10483" y="20073"/>
                </a:lnTo>
                <a:lnTo>
                  <a:pt x="10432" y="20073"/>
                </a:lnTo>
                <a:lnTo>
                  <a:pt x="10412" y="20031"/>
                </a:lnTo>
                <a:lnTo>
                  <a:pt x="10360" y="20021"/>
                </a:lnTo>
                <a:lnTo>
                  <a:pt x="10328" y="20050"/>
                </a:lnTo>
                <a:lnTo>
                  <a:pt x="10313" y="20102"/>
                </a:lnTo>
                <a:lnTo>
                  <a:pt x="10283" y="20153"/>
                </a:lnTo>
                <a:lnTo>
                  <a:pt x="10240" y="20185"/>
                </a:lnTo>
                <a:lnTo>
                  <a:pt x="10193" y="20204"/>
                </a:lnTo>
                <a:lnTo>
                  <a:pt x="10153" y="20236"/>
                </a:lnTo>
                <a:lnTo>
                  <a:pt x="10127" y="20265"/>
                </a:lnTo>
                <a:lnTo>
                  <a:pt x="10116" y="20307"/>
                </a:lnTo>
                <a:lnTo>
                  <a:pt x="10163" y="20339"/>
                </a:lnTo>
                <a:lnTo>
                  <a:pt x="10153" y="20381"/>
                </a:lnTo>
                <a:lnTo>
                  <a:pt x="10116" y="20410"/>
                </a:lnTo>
                <a:lnTo>
                  <a:pt x="10085" y="20442"/>
                </a:lnTo>
                <a:lnTo>
                  <a:pt x="10033" y="20471"/>
                </a:lnTo>
                <a:lnTo>
                  <a:pt x="9991" y="20503"/>
                </a:lnTo>
                <a:lnTo>
                  <a:pt x="9946" y="20522"/>
                </a:lnTo>
                <a:lnTo>
                  <a:pt x="9899" y="20544"/>
                </a:lnTo>
                <a:lnTo>
                  <a:pt x="9842" y="20564"/>
                </a:lnTo>
                <a:lnTo>
                  <a:pt x="9779" y="20564"/>
                </a:lnTo>
                <a:lnTo>
                  <a:pt x="9753" y="20573"/>
                </a:lnTo>
                <a:lnTo>
                  <a:pt x="9701" y="20586"/>
                </a:lnTo>
                <a:lnTo>
                  <a:pt x="9649" y="20605"/>
                </a:lnTo>
                <a:lnTo>
                  <a:pt x="9619" y="20647"/>
                </a:lnTo>
                <a:lnTo>
                  <a:pt x="9576" y="20676"/>
                </a:lnTo>
                <a:lnTo>
                  <a:pt x="9536" y="20708"/>
                </a:lnTo>
                <a:lnTo>
                  <a:pt x="9473" y="20727"/>
                </a:lnTo>
                <a:lnTo>
                  <a:pt x="9427" y="20750"/>
                </a:lnTo>
                <a:lnTo>
                  <a:pt x="9411" y="20769"/>
                </a:lnTo>
                <a:lnTo>
                  <a:pt x="9421" y="20843"/>
                </a:lnTo>
                <a:lnTo>
                  <a:pt x="9442" y="20881"/>
                </a:lnTo>
                <a:lnTo>
                  <a:pt x="9520" y="20881"/>
                </a:lnTo>
                <a:lnTo>
                  <a:pt x="9593" y="20862"/>
                </a:lnTo>
                <a:lnTo>
                  <a:pt x="9666" y="20862"/>
                </a:lnTo>
                <a:lnTo>
                  <a:pt x="9675" y="20904"/>
                </a:lnTo>
                <a:lnTo>
                  <a:pt x="9696" y="20933"/>
                </a:lnTo>
                <a:lnTo>
                  <a:pt x="9727" y="20965"/>
                </a:lnTo>
                <a:lnTo>
                  <a:pt x="9675" y="20984"/>
                </a:lnTo>
                <a:lnTo>
                  <a:pt x="9597" y="21006"/>
                </a:lnTo>
                <a:lnTo>
                  <a:pt x="9520" y="21016"/>
                </a:lnTo>
                <a:lnTo>
                  <a:pt x="9458" y="21035"/>
                </a:lnTo>
                <a:lnTo>
                  <a:pt x="9390" y="21048"/>
                </a:lnTo>
                <a:lnTo>
                  <a:pt x="9298" y="21058"/>
                </a:lnTo>
                <a:lnTo>
                  <a:pt x="9251" y="21077"/>
                </a:lnTo>
                <a:lnTo>
                  <a:pt x="9240" y="21109"/>
                </a:lnTo>
                <a:lnTo>
                  <a:pt x="9157" y="21099"/>
                </a:lnTo>
                <a:lnTo>
                  <a:pt x="9065" y="21077"/>
                </a:lnTo>
                <a:lnTo>
                  <a:pt x="8976" y="21087"/>
                </a:lnTo>
                <a:lnTo>
                  <a:pt x="8919" y="21109"/>
                </a:lnTo>
                <a:lnTo>
                  <a:pt x="8851" y="21128"/>
                </a:lnTo>
                <a:lnTo>
                  <a:pt x="8799" y="21151"/>
                </a:lnTo>
                <a:lnTo>
                  <a:pt x="8747" y="21180"/>
                </a:lnTo>
                <a:lnTo>
                  <a:pt x="8716" y="21202"/>
                </a:lnTo>
                <a:lnTo>
                  <a:pt x="8686" y="21170"/>
                </a:lnTo>
                <a:lnTo>
                  <a:pt x="8634" y="21138"/>
                </a:lnTo>
                <a:lnTo>
                  <a:pt x="8556" y="21109"/>
                </a:lnTo>
                <a:lnTo>
                  <a:pt x="8483" y="21087"/>
                </a:lnTo>
                <a:lnTo>
                  <a:pt x="8380" y="21067"/>
                </a:lnTo>
                <a:lnTo>
                  <a:pt x="8281" y="21048"/>
                </a:lnTo>
                <a:lnTo>
                  <a:pt x="8203" y="21026"/>
                </a:lnTo>
                <a:lnTo>
                  <a:pt x="8137" y="20997"/>
                </a:lnTo>
                <a:lnTo>
                  <a:pt x="8059" y="20974"/>
                </a:lnTo>
                <a:lnTo>
                  <a:pt x="7970" y="20955"/>
                </a:lnTo>
                <a:lnTo>
                  <a:pt x="7903" y="20923"/>
                </a:lnTo>
                <a:lnTo>
                  <a:pt x="7878" y="20881"/>
                </a:lnTo>
                <a:lnTo>
                  <a:pt x="7814" y="20852"/>
                </a:lnTo>
                <a:lnTo>
                  <a:pt x="7795" y="20820"/>
                </a:lnTo>
                <a:lnTo>
                  <a:pt x="7779" y="20779"/>
                </a:lnTo>
                <a:lnTo>
                  <a:pt x="7821" y="20750"/>
                </a:lnTo>
                <a:lnTo>
                  <a:pt x="7892" y="20759"/>
                </a:lnTo>
                <a:lnTo>
                  <a:pt x="7924" y="20727"/>
                </a:lnTo>
                <a:lnTo>
                  <a:pt x="7882" y="20698"/>
                </a:lnTo>
                <a:lnTo>
                  <a:pt x="7826" y="20666"/>
                </a:lnTo>
                <a:lnTo>
                  <a:pt x="7753" y="20647"/>
                </a:lnTo>
                <a:lnTo>
                  <a:pt x="7722" y="20605"/>
                </a:lnTo>
                <a:lnTo>
                  <a:pt x="7788" y="20605"/>
                </a:lnTo>
                <a:lnTo>
                  <a:pt x="7852" y="20596"/>
                </a:lnTo>
                <a:lnTo>
                  <a:pt x="7924" y="20605"/>
                </a:lnTo>
                <a:lnTo>
                  <a:pt x="7986" y="20596"/>
                </a:lnTo>
                <a:lnTo>
                  <a:pt x="8002" y="20554"/>
                </a:lnTo>
                <a:lnTo>
                  <a:pt x="8043" y="20535"/>
                </a:lnTo>
                <a:lnTo>
                  <a:pt x="8085" y="20512"/>
                </a:lnTo>
                <a:lnTo>
                  <a:pt x="8132" y="20493"/>
                </a:lnTo>
                <a:lnTo>
                  <a:pt x="8177" y="20461"/>
                </a:lnTo>
                <a:lnTo>
                  <a:pt x="8193" y="20419"/>
                </a:lnTo>
                <a:lnTo>
                  <a:pt x="8198" y="20390"/>
                </a:lnTo>
                <a:lnTo>
                  <a:pt x="8250" y="20368"/>
                </a:lnTo>
                <a:lnTo>
                  <a:pt x="8261" y="20339"/>
                </a:lnTo>
                <a:lnTo>
                  <a:pt x="8271" y="20288"/>
                </a:lnTo>
                <a:lnTo>
                  <a:pt x="8255" y="20236"/>
                </a:lnTo>
                <a:lnTo>
                  <a:pt x="8229" y="20195"/>
                </a:lnTo>
                <a:lnTo>
                  <a:pt x="8214" y="20143"/>
                </a:lnTo>
                <a:lnTo>
                  <a:pt x="8188" y="20102"/>
                </a:lnTo>
                <a:lnTo>
                  <a:pt x="8151" y="19999"/>
                </a:lnTo>
                <a:lnTo>
                  <a:pt x="8125" y="19957"/>
                </a:lnTo>
                <a:lnTo>
                  <a:pt x="8095" y="19928"/>
                </a:lnTo>
                <a:lnTo>
                  <a:pt x="8069" y="19877"/>
                </a:lnTo>
                <a:lnTo>
                  <a:pt x="8048" y="19835"/>
                </a:lnTo>
                <a:lnTo>
                  <a:pt x="8017" y="19794"/>
                </a:lnTo>
                <a:lnTo>
                  <a:pt x="7976" y="19752"/>
                </a:lnTo>
                <a:lnTo>
                  <a:pt x="7929" y="19733"/>
                </a:lnTo>
                <a:lnTo>
                  <a:pt x="7899" y="19691"/>
                </a:lnTo>
                <a:lnTo>
                  <a:pt x="7866" y="19640"/>
                </a:lnTo>
                <a:lnTo>
                  <a:pt x="7861" y="19598"/>
                </a:lnTo>
                <a:lnTo>
                  <a:pt x="7878" y="19547"/>
                </a:lnTo>
                <a:lnTo>
                  <a:pt x="7892" y="19518"/>
                </a:lnTo>
                <a:lnTo>
                  <a:pt x="7908" y="19476"/>
                </a:lnTo>
                <a:lnTo>
                  <a:pt x="7950" y="19466"/>
                </a:lnTo>
                <a:lnTo>
                  <a:pt x="7970" y="19434"/>
                </a:lnTo>
                <a:lnTo>
                  <a:pt x="7939" y="19393"/>
                </a:lnTo>
                <a:lnTo>
                  <a:pt x="7924" y="19354"/>
                </a:lnTo>
                <a:lnTo>
                  <a:pt x="7918" y="19312"/>
                </a:lnTo>
                <a:lnTo>
                  <a:pt x="7934" y="19271"/>
                </a:lnTo>
                <a:lnTo>
                  <a:pt x="7960" y="19239"/>
                </a:lnTo>
                <a:lnTo>
                  <a:pt x="7986" y="19210"/>
                </a:lnTo>
                <a:lnTo>
                  <a:pt x="8022" y="19200"/>
                </a:lnTo>
                <a:lnTo>
                  <a:pt x="8059" y="19219"/>
                </a:lnTo>
                <a:lnTo>
                  <a:pt x="8073" y="19200"/>
                </a:lnTo>
                <a:lnTo>
                  <a:pt x="8111" y="19158"/>
                </a:lnTo>
                <a:lnTo>
                  <a:pt x="8120" y="19117"/>
                </a:lnTo>
                <a:lnTo>
                  <a:pt x="8085" y="19084"/>
                </a:lnTo>
                <a:close/>
                <a:moveTo>
                  <a:pt x="7696" y="19752"/>
                </a:moveTo>
                <a:lnTo>
                  <a:pt x="7659" y="19774"/>
                </a:lnTo>
                <a:lnTo>
                  <a:pt x="7654" y="19826"/>
                </a:lnTo>
                <a:lnTo>
                  <a:pt x="7685" y="19919"/>
                </a:lnTo>
                <a:lnTo>
                  <a:pt x="7696" y="19957"/>
                </a:lnTo>
                <a:lnTo>
                  <a:pt x="7701" y="20009"/>
                </a:lnTo>
                <a:lnTo>
                  <a:pt x="7649" y="20009"/>
                </a:lnTo>
                <a:lnTo>
                  <a:pt x="7623" y="20021"/>
                </a:lnTo>
                <a:lnTo>
                  <a:pt x="7592" y="20073"/>
                </a:lnTo>
                <a:lnTo>
                  <a:pt x="7614" y="20111"/>
                </a:lnTo>
                <a:lnTo>
                  <a:pt x="7659" y="20143"/>
                </a:lnTo>
                <a:lnTo>
                  <a:pt x="7701" y="20134"/>
                </a:lnTo>
                <a:lnTo>
                  <a:pt x="7743" y="20111"/>
                </a:lnTo>
                <a:lnTo>
                  <a:pt x="7737" y="20153"/>
                </a:lnTo>
                <a:lnTo>
                  <a:pt x="7795" y="20163"/>
                </a:lnTo>
                <a:lnTo>
                  <a:pt x="7835" y="20143"/>
                </a:lnTo>
                <a:lnTo>
                  <a:pt x="7878" y="20124"/>
                </a:lnTo>
                <a:lnTo>
                  <a:pt x="7878" y="20082"/>
                </a:lnTo>
                <a:lnTo>
                  <a:pt x="7873" y="20041"/>
                </a:lnTo>
                <a:lnTo>
                  <a:pt x="7852" y="19989"/>
                </a:lnTo>
                <a:lnTo>
                  <a:pt x="7821" y="19938"/>
                </a:lnTo>
                <a:lnTo>
                  <a:pt x="7788" y="19887"/>
                </a:lnTo>
                <a:lnTo>
                  <a:pt x="7758" y="19835"/>
                </a:lnTo>
                <a:lnTo>
                  <a:pt x="7732" y="19794"/>
                </a:lnTo>
                <a:lnTo>
                  <a:pt x="7696" y="19752"/>
                </a:lnTo>
                <a:close/>
                <a:moveTo>
                  <a:pt x="6457" y="20073"/>
                </a:moveTo>
                <a:lnTo>
                  <a:pt x="6441" y="20092"/>
                </a:lnTo>
                <a:lnTo>
                  <a:pt x="6483" y="20143"/>
                </a:lnTo>
                <a:lnTo>
                  <a:pt x="6540" y="20163"/>
                </a:lnTo>
                <a:lnTo>
                  <a:pt x="6592" y="20153"/>
                </a:lnTo>
                <a:lnTo>
                  <a:pt x="6648" y="20153"/>
                </a:lnTo>
                <a:lnTo>
                  <a:pt x="6695" y="20153"/>
                </a:lnTo>
                <a:lnTo>
                  <a:pt x="6732" y="20163"/>
                </a:lnTo>
                <a:lnTo>
                  <a:pt x="6681" y="20102"/>
                </a:lnTo>
                <a:lnTo>
                  <a:pt x="6639" y="20111"/>
                </a:lnTo>
                <a:lnTo>
                  <a:pt x="6587" y="20102"/>
                </a:lnTo>
                <a:lnTo>
                  <a:pt x="6519" y="20092"/>
                </a:lnTo>
                <a:lnTo>
                  <a:pt x="6457" y="20073"/>
                </a:lnTo>
                <a:close/>
                <a:moveTo>
                  <a:pt x="5503" y="20246"/>
                </a:moveTo>
                <a:lnTo>
                  <a:pt x="5489" y="20265"/>
                </a:lnTo>
                <a:lnTo>
                  <a:pt x="5566" y="20297"/>
                </a:lnTo>
                <a:lnTo>
                  <a:pt x="5623" y="20307"/>
                </a:lnTo>
                <a:lnTo>
                  <a:pt x="5654" y="20307"/>
                </a:lnTo>
                <a:lnTo>
                  <a:pt x="5560" y="20265"/>
                </a:lnTo>
                <a:lnTo>
                  <a:pt x="5503" y="20246"/>
                </a:lnTo>
                <a:close/>
                <a:moveTo>
                  <a:pt x="5680" y="20246"/>
                </a:moveTo>
                <a:lnTo>
                  <a:pt x="5696" y="20288"/>
                </a:lnTo>
                <a:lnTo>
                  <a:pt x="5762" y="20329"/>
                </a:lnTo>
                <a:lnTo>
                  <a:pt x="5826" y="20329"/>
                </a:lnTo>
                <a:lnTo>
                  <a:pt x="5845" y="20307"/>
                </a:lnTo>
                <a:lnTo>
                  <a:pt x="5845" y="20265"/>
                </a:lnTo>
                <a:lnTo>
                  <a:pt x="5809" y="20288"/>
                </a:lnTo>
                <a:lnTo>
                  <a:pt x="5741" y="20265"/>
                </a:lnTo>
                <a:lnTo>
                  <a:pt x="5680" y="20246"/>
                </a:lnTo>
                <a:close/>
                <a:moveTo>
                  <a:pt x="8976" y="20718"/>
                </a:moveTo>
                <a:lnTo>
                  <a:pt x="8924" y="20740"/>
                </a:lnTo>
                <a:lnTo>
                  <a:pt x="8903" y="20740"/>
                </a:lnTo>
                <a:lnTo>
                  <a:pt x="8893" y="20779"/>
                </a:lnTo>
                <a:lnTo>
                  <a:pt x="8877" y="20820"/>
                </a:lnTo>
                <a:lnTo>
                  <a:pt x="8872" y="20852"/>
                </a:lnTo>
                <a:lnTo>
                  <a:pt x="8862" y="20894"/>
                </a:lnTo>
                <a:lnTo>
                  <a:pt x="8841" y="20923"/>
                </a:lnTo>
                <a:lnTo>
                  <a:pt x="8773" y="20955"/>
                </a:lnTo>
                <a:lnTo>
                  <a:pt x="8780" y="20984"/>
                </a:lnTo>
                <a:lnTo>
                  <a:pt x="8836" y="21016"/>
                </a:lnTo>
                <a:lnTo>
                  <a:pt x="8929" y="21026"/>
                </a:lnTo>
                <a:lnTo>
                  <a:pt x="9001" y="21006"/>
                </a:lnTo>
                <a:lnTo>
                  <a:pt x="9065" y="20984"/>
                </a:lnTo>
                <a:lnTo>
                  <a:pt x="9116" y="20965"/>
                </a:lnTo>
                <a:lnTo>
                  <a:pt x="9168" y="20933"/>
                </a:lnTo>
                <a:lnTo>
                  <a:pt x="9152" y="20881"/>
                </a:lnTo>
                <a:lnTo>
                  <a:pt x="9131" y="20843"/>
                </a:lnTo>
                <a:lnTo>
                  <a:pt x="9100" y="20791"/>
                </a:lnTo>
                <a:lnTo>
                  <a:pt x="9039" y="20740"/>
                </a:lnTo>
                <a:lnTo>
                  <a:pt x="8976" y="20718"/>
                </a:lnTo>
                <a:close/>
                <a:moveTo>
                  <a:pt x="4457" y="20759"/>
                </a:moveTo>
                <a:lnTo>
                  <a:pt x="4472" y="20801"/>
                </a:lnTo>
                <a:lnTo>
                  <a:pt x="4530" y="20820"/>
                </a:lnTo>
                <a:lnTo>
                  <a:pt x="4535" y="20830"/>
                </a:lnTo>
                <a:lnTo>
                  <a:pt x="4596" y="20862"/>
                </a:lnTo>
                <a:lnTo>
                  <a:pt x="4685" y="20904"/>
                </a:lnTo>
                <a:lnTo>
                  <a:pt x="4742" y="20881"/>
                </a:lnTo>
                <a:lnTo>
                  <a:pt x="4685" y="20843"/>
                </a:lnTo>
                <a:lnTo>
                  <a:pt x="4617" y="20811"/>
                </a:lnTo>
                <a:lnTo>
                  <a:pt x="4544" y="20779"/>
                </a:lnTo>
                <a:lnTo>
                  <a:pt x="4457" y="20759"/>
                </a:lnTo>
                <a:close/>
                <a:moveTo>
                  <a:pt x="8499" y="20894"/>
                </a:moveTo>
                <a:lnTo>
                  <a:pt x="8495" y="20933"/>
                </a:lnTo>
                <a:lnTo>
                  <a:pt x="8483" y="20965"/>
                </a:lnTo>
                <a:lnTo>
                  <a:pt x="8396" y="20965"/>
                </a:lnTo>
                <a:lnTo>
                  <a:pt x="8313" y="20955"/>
                </a:lnTo>
                <a:lnTo>
                  <a:pt x="8344" y="20984"/>
                </a:lnTo>
                <a:lnTo>
                  <a:pt x="8405" y="21016"/>
                </a:lnTo>
                <a:lnTo>
                  <a:pt x="8483" y="21006"/>
                </a:lnTo>
                <a:lnTo>
                  <a:pt x="8566" y="21026"/>
                </a:lnTo>
                <a:lnTo>
                  <a:pt x="8561" y="20984"/>
                </a:lnTo>
                <a:lnTo>
                  <a:pt x="8556" y="20933"/>
                </a:lnTo>
                <a:lnTo>
                  <a:pt x="8499" y="20894"/>
                </a:lnTo>
                <a:close/>
              </a:path>
            </a:pathLst>
          </a:cu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7" name="Rektangel">
            <a:hlinkClick r:id="rId4" action="ppaction://hlinksldjump"/>
          </p:cNvPr>
          <p:cNvSpPr/>
          <p:nvPr/>
        </p:nvSpPr>
        <p:spPr>
          <a:xfrm>
            <a:off x="6859196" y="3804281"/>
            <a:ext cx="912118" cy="650259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18" name="53296026869__1C133B7B-9077-4A21-BD1D-C50F17A21532.MOV" descr="53296026869__1C133B7B-9077-4A21-BD1D-C50F17A2153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16321" y="-1585124"/>
            <a:ext cx="4408580" cy="3306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6666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1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1313</Words>
  <Application>Microsoft Office PowerPoint</Application>
  <PresentationFormat>Brugerdefineret</PresentationFormat>
  <Paragraphs>412</Paragraphs>
  <Slides>82</Slides>
  <Notes>0</Notes>
  <HiddenSlides>0</HiddenSlides>
  <MMClips>27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82</vt:i4>
      </vt:variant>
    </vt:vector>
  </HeadingPairs>
  <TitlesOfParts>
    <vt:vector size="86" baseType="lpstr">
      <vt:lpstr>Helvetica Neue</vt:lpstr>
      <vt:lpstr>Helvetica Neue Light</vt:lpstr>
      <vt:lpstr>Helvetica Neue Medium</vt:lpstr>
      <vt:lpstr>Black</vt:lpstr>
      <vt:lpstr>Red julen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julen</dc:title>
  <dc:creator>Sanne Pogager Jensen</dc:creator>
  <cp:lastModifiedBy>Sanne Pogager Jensen Soendersoeskolen</cp:lastModifiedBy>
  <cp:revision>1</cp:revision>
  <dcterms:modified xsi:type="dcterms:W3CDTF">2017-11-27T13:45:56Z</dcterms:modified>
</cp:coreProperties>
</file>