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1pPr>
    <a:lvl2pPr marL="0" marR="0" indent="228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2pPr>
    <a:lvl3pPr marL="0" marR="0" indent="457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3pPr>
    <a:lvl4pPr marL="0" marR="0" indent="685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4pPr>
    <a:lvl5pPr marL="0" marR="0" indent="914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5pPr>
    <a:lvl6pPr marL="0" marR="0" indent="11430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6pPr>
    <a:lvl7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7pPr>
    <a:lvl8pPr marL="0" marR="0" indent="1600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8pPr>
    <a:lvl9pPr marL="0" marR="0" indent="1828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7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809E35">
              <a:alpha val="1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381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619E5C">
              <a:alpha val="1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2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43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&amp; undertite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>
            <a:spLocks noGrp="1"/>
          </p:cNvSpPr>
          <p:nvPr>
            <p:ph type="title"/>
          </p:nvPr>
        </p:nvSpPr>
        <p:spPr>
          <a:xfrm>
            <a:off x="673100" y="3835400"/>
            <a:ext cx="11658600" cy="3886200"/>
          </a:xfrm>
          <a:prstGeom prst="rect">
            <a:avLst/>
          </a:prstGeom>
        </p:spPr>
        <p:txBody>
          <a:bodyPr/>
          <a:lstStyle>
            <a:lvl1pPr>
              <a:defRPr sz="10400" spc="208">
                <a:solidFill>
                  <a:srgbClr val="FFFFFF"/>
                </a:solidFill>
              </a:defRPr>
            </a:lvl1pPr>
          </a:lstStyle>
          <a:p>
            <a:r>
              <a:t>Titeltekst</a:t>
            </a:r>
          </a:p>
        </p:txBody>
      </p:sp>
      <p:sp>
        <p:nvSpPr>
          <p:cNvPr id="12" name="Brødtekst, niveau et…"/>
          <p:cNvSpPr txBox="1">
            <a:spLocks noGrp="1"/>
          </p:cNvSpPr>
          <p:nvPr>
            <p:ph type="body" sz="quarter" idx="1"/>
          </p:nvPr>
        </p:nvSpPr>
        <p:spPr>
          <a:xfrm>
            <a:off x="673100" y="2070100"/>
            <a:ext cx="11658600" cy="17780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13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Brødtekst, niveau et…"/>
          <p:cNvSpPr txBox="1">
            <a:spLocks noGrp="1"/>
          </p:cNvSpPr>
          <p:nvPr>
            <p:ph type="body" idx="1"/>
          </p:nvPr>
        </p:nvSpPr>
        <p:spPr>
          <a:xfrm>
            <a:off x="673100" y="1320800"/>
            <a:ext cx="11658600" cy="7467600"/>
          </a:xfrm>
          <a:prstGeom prst="rect">
            <a:avLst/>
          </a:prstGeom>
        </p:spPr>
        <p:txBody>
          <a:bodyPr anchor="ctr"/>
          <a:lstStyle/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97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r. ar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Billede"/>
          <p:cNvSpPr>
            <a:spLocks noGrp="1"/>
          </p:cNvSpPr>
          <p:nvPr>
            <p:ph type="pic" sz="quarter" idx="13"/>
          </p:nvPr>
        </p:nvSpPr>
        <p:spPr>
          <a:xfrm>
            <a:off x="6502400" y="4813300"/>
            <a:ext cx="5600700" cy="40513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" name="Billede"/>
          <p:cNvSpPr>
            <a:spLocks noGrp="1"/>
          </p:cNvSpPr>
          <p:nvPr>
            <p:ph type="pic" sz="quarter" idx="14"/>
          </p:nvPr>
        </p:nvSpPr>
        <p:spPr>
          <a:xfrm>
            <a:off x="6502400" y="1079500"/>
            <a:ext cx="5600700" cy="34290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" name="Billede"/>
          <p:cNvSpPr>
            <a:spLocks noGrp="1"/>
          </p:cNvSpPr>
          <p:nvPr>
            <p:ph type="pic" sz="half" idx="15"/>
          </p:nvPr>
        </p:nvSpPr>
        <p:spPr>
          <a:xfrm>
            <a:off x="897846" y="1079500"/>
            <a:ext cx="4978401" cy="77851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2 pr. ar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Billede"/>
          <p:cNvSpPr>
            <a:spLocks noGrp="1"/>
          </p:cNvSpPr>
          <p:nvPr>
            <p:ph type="pic" sz="half" idx="13"/>
          </p:nvPr>
        </p:nvSpPr>
        <p:spPr>
          <a:xfrm>
            <a:off x="6807200" y="1079500"/>
            <a:ext cx="5295900" cy="77851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5" name="Billede"/>
          <p:cNvSpPr>
            <a:spLocks noGrp="1"/>
          </p:cNvSpPr>
          <p:nvPr>
            <p:ph type="pic" sz="half" idx="14"/>
          </p:nvPr>
        </p:nvSpPr>
        <p:spPr>
          <a:xfrm>
            <a:off x="889000" y="1079500"/>
            <a:ext cx="5295900" cy="77851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6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6335522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- Jon Hansen"/>
          <p:cNvSpPr txBox="1">
            <a:spLocks noGrp="1"/>
          </p:cNvSpPr>
          <p:nvPr>
            <p:ph type="body" sz="quarter" idx="13"/>
          </p:nvPr>
        </p:nvSpPr>
        <p:spPr>
          <a:xfrm>
            <a:off x="673100" y="6483350"/>
            <a:ext cx="11658600" cy="5588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t>- Jon Hansen</a:t>
            </a:r>
          </a:p>
        </p:txBody>
      </p:sp>
      <p:sp>
        <p:nvSpPr>
          <p:cNvPr id="124" name="Skriv et citat her."/>
          <p:cNvSpPr txBox="1">
            <a:spLocks noGrp="1"/>
          </p:cNvSpPr>
          <p:nvPr>
            <p:ph type="body" sz="quarter" idx="14"/>
          </p:nvPr>
        </p:nvSpPr>
        <p:spPr>
          <a:xfrm>
            <a:off x="673100" y="5317839"/>
            <a:ext cx="11658600" cy="105756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5800" cap="all" spc="46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 defTabSz="914400"/>
            <a:r>
              <a:t>Skriv et citat her.</a:t>
            </a:r>
          </a:p>
        </p:txBody>
      </p:sp>
      <p:sp>
        <p:nvSpPr>
          <p:cNvPr id="125" name="”"/>
          <p:cNvSpPr txBox="1">
            <a:spLocks noGrp="1"/>
          </p:cNvSpPr>
          <p:nvPr>
            <p:ph type="body" sz="quarter" idx="15"/>
          </p:nvPr>
        </p:nvSpPr>
        <p:spPr>
          <a:xfrm>
            <a:off x="6113659" y="7061200"/>
            <a:ext cx="779541" cy="1409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647700">
              <a:spcBef>
                <a:spcPts val="0"/>
              </a:spcBef>
              <a:buClrTx/>
              <a:buSzTx/>
              <a:buNone/>
              <a:defRPr sz="9000" spc="18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”</a:t>
            </a:r>
          </a:p>
        </p:txBody>
      </p:sp>
      <p:sp>
        <p:nvSpPr>
          <p:cNvPr id="126" name="“"/>
          <p:cNvSpPr txBox="1">
            <a:spLocks noGrp="1"/>
          </p:cNvSpPr>
          <p:nvPr>
            <p:ph type="body" sz="quarter" idx="16"/>
          </p:nvPr>
        </p:nvSpPr>
        <p:spPr>
          <a:xfrm>
            <a:off x="6113659" y="2565400"/>
            <a:ext cx="779541" cy="1409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647700">
              <a:spcBef>
                <a:spcPts val="0"/>
              </a:spcBef>
              <a:buClrTx/>
              <a:buSzTx/>
              <a:buNone/>
              <a:defRPr sz="9000" spc="18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“</a:t>
            </a:r>
          </a:p>
        </p:txBody>
      </p:sp>
      <p:sp>
        <p:nvSpPr>
          <p:cNvPr id="127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illede"/>
          <p:cNvSpPr>
            <a:spLocks noGrp="1"/>
          </p:cNvSpPr>
          <p:nvPr>
            <p:ph type="pic" idx="13"/>
          </p:nvPr>
        </p:nvSpPr>
        <p:spPr>
          <a:xfrm>
            <a:off x="-5645" y="0"/>
            <a:ext cx="13004801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 -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andre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lede"/>
          <p:cNvSpPr>
            <a:spLocks noGrp="1"/>
          </p:cNvSpPr>
          <p:nvPr>
            <p:ph type="pic" idx="13"/>
          </p:nvPr>
        </p:nvSpPr>
        <p:spPr>
          <a:xfrm>
            <a:off x="533400" y="3479800"/>
            <a:ext cx="11938000" cy="57658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iteltekst"/>
          <p:cNvSpPr txBox="1">
            <a:spLocks noGrp="1"/>
          </p:cNvSpPr>
          <p:nvPr>
            <p:ph type="title"/>
          </p:nvPr>
        </p:nvSpPr>
        <p:spPr>
          <a:xfrm>
            <a:off x="673100" y="1168400"/>
            <a:ext cx="11658600" cy="13335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7400" spc="148">
                <a:solidFill>
                  <a:srgbClr val="FFFFFF"/>
                </a:solidFill>
              </a:defRPr>
            </a:lvl1pPr>
          </a:lstStyle>
          <a:p>
            <a:r>
              <a:t>Titeltekst</a:t>
            </a:r>
          </a:p>
        </p:txBody>
      </p:sp>
      <p:sp>
        <p:nvSpPr>
          <p:cNvPr id="22" name="Brødtekst, niveau et…"/>
          <p:cNvSpPr txBox="1">
            <a:spLocks noGrp="1"/>
          </p:cNvSpPr>
          <p:nvPr>
            <p:ph type="body" sz="quarter" idx="1"/>
          </p:nvPr>
        </p:nvSpPr>
        <p:spPr>
          <a:xfrm>
            <a:off x="673100" y="508000"/>
            <a:ext cx="11658600" cy="6731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23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andret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illede"/>
          <p:cNvSpPr>
            <a:spLocks noGrp="1"/>
          </p:cNvSpPr>
          <p:nvPr>
            <p:ph type="pic" idx="13"/>
          </p:nvPr>
        </p:nvSpPr>
        <p:spPr>
          <a:xfrm>
            <a:off x="876300" y="2330450"/>
            <a:ext cx="11277600" cy="64770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2" name="Brødtekst, niveau et…"/>
          <p:cNvSpPr txBox="1">
            <a:spLocks noGrp="1"/>
          </p:cNvSpPr>
          <p:nvPr>
            <p:ph type="body" sz="quarter" idx="1"/>
          </p:nvPr>
        </p:nvSpPr>
        <p:spPr>
          <a:xfrm>
            <a:off x="673100" y="1320800"/>
            <a:ext cx="11658600" cy="4953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33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centrere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eltekst"/>
          <p:cNvSpPr txBox="1">
            <a:spLocks noGrp="1"/>
          </p:cNvSpPr>
          <p:nvPr>
            <p:ph type="title"/>
          </p:nvPr>
        </p:nvSpPr>
        <p:spPr>
          <a:xfrm>
            <a:off x="673100" y="3086100"/>
            <a:ext cx="11658600" cy="3568700"/>
          </a:xfrm>
          <a:prstGeom prst="rect">
            <a:avLst/>
          </a:prstGeom>
        </p:spPr>
        <p:txBody>
          <a:bodyPr anchor="ctr"/>
          <a:lstStyle>
            <a:lvl1pPr>
              <a:defRPr sz="10400" spc="208">
                <a:solidFill>
                  <a:srgbClr val="FFFFFF"/>
                </a:solidFill>
              </a:defRPr>
            </a:lvl1pPr>
          </a:lstStyle>
          <a:p>
            <a:r>
              <a:t>Titeltekst</a:t>
            </a:r>
          </a:p>
        </p:txBody>
      </p:sp>
      <p:sp>
        <p:nvSpPr>
          <p:cNvPr id="41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centreret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kst"/>
          <p:cNvSpPr txBox="1">
            <a:spLocks noGrp="1"/>
          </p:cNvSpPr>
          <p:nvPr>
            <p:ph type="title"/>
          </p:nvPr>
        </p:nvSpPr>
        <p:spPr>
          <a:xfrm>
            <a:off x="673100" y="3086100"/>
            <a:ext cx="11658600" cy="3568700"/>
          </a:xfrm>
          <a:prstGeom prst="rect">
            <a:avLst/>
          </a:prstGeom>
        </p:spPr>
        <p:txBody>
          <a:bodyPr anchor="ctr"/>
          <a:lstStyle>
            <a:lvl1pPr>
              <a:defRPr sz="10400" spc="208"/>
            </a:lvl1pPr>
          </a:lstStyle>
          <a:p>
            <a:r>
              <a:t>Titeltekst</a:t>
            </a:r>
          </a:p>
        </p:txBody>
      </p:sp>
      <p:sp>
        <p:nvSpPr>
          <p:cNvPr id="49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lodre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Billede"/>
          <p:cNvSpPr>
            <a:spLocks noGrp="1"/>
          </p:cNvSpPr>
          <p:nvPr>
            <p:ph type="pic" sz="half" idx="13"/>
          </p:nvPr>
        </p:nvSpPr>
        <p:spPr>
          <a:xfrm>
            <a:off x="6191619" y="1082886"/>
            <a:ext cx="5880101" cy="7747001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" name="Titeltekst"/>
          <p:cNvSpPr txBox="1">
            <a:spLocks noGrp="1"/>
          </p:cNvSpPr>
          <p:nvPr>
            <p:ph type="title"/>
          </p:nvPr>
        </p:nvSpPr>
        <p:spPr>
          <a:xfrm>
            <a:off x="673100" y="4191000"/>
            <a:ext cx="4889500" cy="35814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7400" spc="148"/>
            </a:lvl1pPr>
          </a:lstStyle>
          <a:p>
            <a:r>
              <a:t>Titeltekst</a:t>
            </a:r>
          </a:p>
        </p:txBody>
      </p:sp>
      <p:sp>
        <p:nvSpPr>
          <p:cNvPr id="58" name="Brødtekst, niveau et…"/>
          <p:cNvSpPr txBox="1">
            <a:spLocks noGrp="1"/>
          </p:cNvSpPr>
          <p:nvPr>
            <p:ph type="body" sz="quarter" idx="1"/>
          </p:nvPr>
        </p:nvSpPr>
        <p:spPr>
          <a:xfrm>
            <a:off x="673100" y="2844800"/>
            <a:ext cx="4889500" cy="13589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59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øv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donec quis nunc"/>
          <p:cNvSpPr txBox="1">
            <a:spLocks noGrp="1"/>
          </p:cNvSpPr>
          <p:nvPr>
            <p:ph type="body" sz="quarter" idx="13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67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68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onec quis nunc"/>
          <p:cNvSpPr txBox="1">
            <a:spLocks noGrp="1"/>
          </p:cNvSpPr>
          <p:nvPr>
            <p:ph type="body" sz="quarter" idx="13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76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77" name="Brødtekst, niveau e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78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r &amp; f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illede"/>
          <p:cNvSpPr>
            <a:spLocks noGrp="1"/>
          </p:cNvSpPr>
          <p:nvPr>
            <p:ph type="pic" sz="half" idx="13"/>
          </p:nvPr>
        </p:nvSpPr>
        <p:spPr>
          <a:xfrm>
            <a:off x="6172200" y="2324089"/>
            <a:ext cx="5943600" cy="6568573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donec quis nunc"/>
          <p:cNvSpPr txBox="1">
            <a:spLocks noGrp="1"/>
          </p:cNvSpPr>
          <p:nvPr>
            <p:ph type="body" sz="quarter" idx="14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87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88" name="Brødtekst, niveau et…"/>
          <p:cNvSpPr txBox="1">
            <a:spLocks noGrp="1"/>
          </p:cNvSpPr>
          <p:nvPr>
            <p:ph type="body" sz="half" idx="1"/>
          </p:nvPr>
        </p:nvSpPr>
        <p:spPr>
          <a:xfrm>
            <a:off x="673100" y="2603500"/>
            <a:ext cx="4775200" cy="60198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defRPr sz="2400" spc="48"/>
            </a:lvl1pPr>
            <a:lvl2pPr>
              <a:spcBef>
                <a:spcPts val="2800"/>
              </a:spcBef>
              <a:defRPr sz="2400" spc="48"/>
            </a:lvl2pPr>
            <a:lvl3pPr>
              <a:spcBef>
                <a:spcPts val="2800"/>
              </a:spcBef>
              <a:defRPr sz="2400" spc="48"/>
            </a:lvl3pPr>
            <a:lvl4pPr>
              <a:spcBef>
                <a:spcPts val="2800"/>
              </a:spcBef>
              <a:defRPr sz="2400" spc="48"/>
            </a:lvl4pPr>
            <a:lvl5pPr>
              <a:spcBef>
                <a:spcPts val="2800"/>
              </a:spcBef>
              <a:defRPr sz="2400" spc="48"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89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>
            <a:spLocks noGrp="1"/>
          </p:cNvSpPr>
          <p:nvPr>
            <p:ph type="title"/>
          </p:nvPr>
        </p:nvSpPr>
        <p:spPr>
          <a:xfrm>
            <a:off x="673100" y="584200"/>
            <a:ext cx="11658600" cy="74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Brødtekst, niveau et…"/>
          <p:cNvSpPr txBox="1">
            <a:spLocks noGrp="1"/>
          </p:cNvSpPr>
          <p:nvPr>
            <p:ph type="body" idx="1"/>
          </p:nvPr>
        </p:nvSpPr>
        <p:spPr>
          <a:xfrm>
            <a:off x="673100" y="2387600"/>
            <a:ext cx="11658600" cy="645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4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4278"/>
            <a:ext cx="327168" cy="33760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400" cap="all" spc="28">
                <a:solidFill>
                  <a:srgbClr val="9A958E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9pPr>
    </p:titleStyle>
    <p:bodyStyle>
      <a:lvl1pPr marL="381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1pPr>
      <a:lvl2pPr marL="762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2pPr>
      <a:lvl3pPr marL="1143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3pPr>
      <a:lvl4pPr marL="1524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4pPr>
      <a:lvl5pPr marL="1905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5pPr>
      <a:lvl6pPr marL="2286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6pPr>
      <a:lvl7pPr marL="2667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7pPr>
      <a:lvl8pPr marL="3048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8pPr>
      <a:lvl9pPr marL="3429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hyperlink" Target="https://www.clioonline.dk/naturteknologifaget/indskoling/emner/vand-luft-og-vejr/vejret/skyer/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hyperlink" Target="https://www.clioonline.dk/naturteknologifaget/indskoling/emner/vand-luft-og-vejr/vejret/snevejr/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slide" Target="slide16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hyperlink" Target="https://www.clioonline.dk/naturteknologifaget/indskoling/emner/vand-luft-og-vejr/vejret/snevejr/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denstoredanske.dk/Geografi_og_historie/Geografi/Naturgeografi/Vejrf%C3%A6nomener/skybrud" TargetMode="External"/><Relationship Id="rId1" Type="http://schemas.openxmlformats.org/officeDocument/2006/relationships/slideLayout" Target="../slideLayouts/slideLayout8.xml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openclipart.org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hyperlink" Target="https://www.clioonline.dk/naturteknologifaget/indskoling/emner/vand-luft-og-vejr/vejret/skyer/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slide" Target="slide6.xml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8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hyperlink" Target="https://www.clioonline.dk/naturteknologifaget/indskoling/emner/vand-luft-og-vejr/vejret/skyer/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slide" Target="slide9.xml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0081E614-74AB-4FAB-96B7-03F144FA085F-L0-001.png" descr="0081E614-74AB-4FAB-96B7-03F144FA085F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062" y="0"/>
            <a:ext cx="12870676" cy="9753600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159" name="Det danske vejr"/>
          <p:cNvSpPr txBox="1"/>
          <p:nvPr/>
        </p:nvSpPr>
        <p:spPr>
          <a:xfrm>
            <a:off x="413962" y="5231758"/>
            <a:ext cx="705930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7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Det danske vejr</a:t>
            </a:r>
          </a:p>
        </p:txBody>
      </p:sp>
      <p:sp>
        <p:nvSpPr>
          <p:cNvPr id="160" name="Start">
            <a:hlinkClick r:id="rId3" action="ppaction://hlinksldjump"/>
          </p:cNvPr>
          <p:cNvSpPr/>
          <p:nvPr/>
        </p:nvSpPr>
        <p:spPr>
          <a:xfrm>
            <a:off x="8188412" y="6271348"/>
            <a:ext cx="3684463" cy="2472589"/>
          </a:xfrm>
          <a:prstGeom prst="rightArrow">
            <a:avLst>
              <a:gd name="adj1" fmla="val 32000"/>
              <a:gd name="adj2" fmla="val 49309"/>
            </a:avLst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000" cap="all" spc="5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Start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Forkert"/>
          <p:cNvSpPr txBox="1"/>
          <p:nvPr/>
        </p:nvSpPr>
        <p:spPr>
          <a:xfrm>
            <a:off x="2531800" y="1766242"/>
            <a:ext cx="8234604" cy="2426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14500" spc="290">
                <a:solidFill>
                  <a:srgbClr val="D71A16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Forkert</a:t>
            </a:r>
          </a:p>
        </p:txBody>
      </p:sp>
      <p:sp>
        <p:nvSpPr>
          <p:cNvPr id="207" name="Tryk her for hjælp">
            <a:hlinkClick r:id="rId2"/>
          </p:cNvPr>
          <p:cNvSpPr/>
          <p:nvPr/>
        </p:nvSpPr>
        <p:spPr>
          <a:xfrm>
            <a:off x="4271498" y="4248291"/>
            <a:ext cx="4755208" cy="104574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600" spc="52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Tryk her for hjælp</a:t>
            </a:r>
          </a:p>
        </p:txBody>
      </p:sp>
      <p:sp>
        <p:nvSpPr>
          <p:cNvPr id="208" name="Prøv igen">
            <a:hlinkClick r:id="rId3" action="ppaction://hlinksldjump"/>
          </p:cNvPr>
          <p:cNvSpPr/>
          <p:nvPr/>
        </p:nvSpPr>
        <p:spPr>
          <a:xfrm>
            <a:off x="8383888" y="6686720"/>
            <a:ext cx="4248314" cy="2560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800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Prøv igen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2D9EE92A-41BB-4898-8CDB-5D5578759D26-L0-001.png" descr="2D9EE92A-41BB-4898-8CDB-5D5578759D26-L0-001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3181" r="13181"/>
          <a:stretch>
            <a:fillRect/>
          </a:stretch>
        </p:blipFill>
        <p:spPr>
          <a:xfrm>
            <a:off x="2070674" y="3703608"/>
            <a:ext cx="8886691" cy="5103842"/>
          </a:xfrm>
          <a:prstGeom prst="rect">
            <a:avLst/>
          </a:prstGeom>
        </p:spPr>
      </p:pic>
      <p:sp>
        <p:nvSpPr>
          <p:cNvPr id="211" name="Hvilket nedbør vil falde her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2627">
              <a:defRPr sz="3959" spc="79"/>
            </a:lvl1pPr>
          </a:lstStyle>
          <a:p>
            <a:r>
              <a:t>Hvilket nedbør vil falde her?</a:t>
            </a:r>
          </a:p>
        </p:txBody>
      </p:sp>
      <p:sp>
        <p:nvSpPr>
          <p:cNvPr id="212" name="-1˚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11479">
              <a:defRPr sz="2340" spc="210"/>
            </a:lvl1pPr>
          </a:lstStyle>
          <a:p>
            <a:r>
              <a:t>-1˚ </a:t>
            </a:r>
          </a:p>
        </p:txBody>
      </p:sp>
      <p:sp>
        <p:nvSpPr>
          <p:cNvPr id="213" name="Vanddråbe"/>
          <p:cNvSpPr/>
          <p:nvPr/>
        </p:nvSpPr>
        <p:spPr>
          <a:xfrm>
            <a:off x="8818453" y="2312880"/>
            <a:ext cx="1360722" cy="2236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14" name="Udsmykket snefnug"/>
          <p:cNvSpPr/>
          <p:nvPr/>
        </p:nvSpPr>
        <p:spPr>
          <a:xfrm>
            <a:off x="3388597" y="2481543"/>
            <a:ext cx="1911094" cy="1898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0" h="21600" extrusionOk="0">
                <a:moveTo>
                  <a:pt x="10732" y="0"/>
                </a:moveTo>
                <a:cubicBezTo>
                  <a:pt x="10405" y="0"/>
                  <a:pt x="10137" y="271"/>
                  <a:pt x="10137" y="603"/>
                </a:cubicBezTo>
                <a:lnTo>
                  <a:pt x="10137" y="3456"/>
                </a:lnTo>
                <a:lnTo>
                  <a:pt x="7330" y="625"/>
                </a:lnTo>
                <a:cubicBezTo>
                  <a:pt x="7099" y="391"/>
                  <a:pt x="6719" y="391"/>
                  <a:pt x="6488" y="625"/>
                </a:cubicBezTo>
                <a:cubicBezTo>
                  <a:pt x="6257" y="859"/>
                  <a:pt x="6257" y="1244"/>
                  <a:pt x="6488" y="1477"/>
                </a:cubicBezTo>
                <a:lnTo>
                  <a:pt x="10137" y="5155"/>
                </a:lnTo>
                <a:lnTo>
                  <a:pt x="10137" y="6993"/>
                </a:lnTo>
                <a:lnTo>
                  <a:pt x="7442" y="4933"/>
                </a:lnTo>
                <a:lnTo>
                  <a:pt x="7776" y="8542"/>
                </a:lnTo>
                <a:lnTo>
                  <a:pt x="6327" y="7689"/>
                </a:lnTo>
                <a:lnTo>
                  <a:pt x="5012" y="2646"/>
                </a:lnTo>
                <a:cubicBezTo>
                  <a:pt x="4926" y="2325"/>
                  <a:pt x="4604" y="2129"/>
                  <a:pt x="4282" y="2216"/>
                </a:cubicBezTo>
                <a:cubicBezTo>
                  <a:pt x="3966" y="2303"/>
                  <a:pt x="3772" y="2629"/>
                  <a:pt x="3858" y="2955"/>
                </a:cubicBezTo>
                <a:lnTo>
                  <a:pt x="4866" y="6835"/>
                </a:lnTo>
                <a:lnTo>
                  <a:pt x="2199" y="5271"/>
                </a:lnTo>
                <a:cubicBezTo>
                  <a:pt x="1915" y="5102"/>
                  <a:pt x="1551" y="5200"/>
                  <a:pt x="1384" y="5488"/>
                </a:cubicBezTo>
                <a:cubicBezTo>
                  <a:pt x="1218" y="5776"/>
                  <a:pt x="1315" y="6145"/>
                  <a:pt x="1599" y="6314"/>
                </a:cubicBezTo>
                <a:lnTo>
                  <a:pt x="4266" y="7879"/>
                </a:lnTo>
                <a:lnTo>
                  <a:pt x="438" y="8917"/>
                </a:lnTo>
                <a:cubicBezTo>
                  <a:pt x="122" y="9004"/>
                  <a:pt x="-65" y="9335"/>
                  <a:pt x="21" y="9655"/>
                </a:cubicBezTo>
                <a:cubicBezTo>
                  <a:pt x="91" y="9927"/>
                  <a:pt x="331" y="10100"/>
                  <a:pt x="594" y="10100"/>
                </a:cubicBezTo>
                <a:cubicBezTo>
                  <a:pt x="648" y="10100"/>
                  <a:pt x="697" y="10096"/>
                  <a:pt x="750" y="10080"/>
                </a:cubicBezTo>
                <a:lnTo>
                  <a:pt x="5720" y="8727"/>
                </a:lnTo>
                <a:lnTo>
                  <a:pt x="7019" y="9487"/>
                </a:lnTo>
                <a:lnTo>
                  <a:pt x="3980" y="10792"/>
                </a:lnTo>
                <a:lnTo>
                  <a:pt x="7019" y="12096"/>
                </a:lnTo>
                <a:lnTo>
                  <a:pt x="5720" y="12856"/>
                </a:lnTo>
                <a:lnTo>
                  <a:pt x="750" y="11503"/>
                </a:lnTo>
                <a:cubicBezTo>
                  <a:pt x="697" y="11487"/>
                  <a:pt x="648" y="11481"/>
                  <a:pt x="594" y="11481"/>
                </a:cubicBezTo>
                <a:cubicBezTo>
                  <a:pt x="331" y="11481"/>
                  <a:pt x="91" y="11661"/>
                  <a:pt x="21" y="11928"/>
                </a:cubicBezTo>
                <a:cubicBezTo>
                  <a:pt x="-65" y="12248"/>
                  <a:pt x="122" y="12579"/>
                  <a:pt x="438" y="12666"/>
                </a:cubicBezTo>
                <a:lnTo>
                  <a:pt x="4266" y="13704"/>
                </a:lnTo>
                <a:lnTo>
                  <a:pt x="1609" y="15280"/>
                </a:lnTo>
                <a:cubicBezTo>
                  <a:pt x="1325" y="15448"/>
                  <a:pt x="1228" y="15817"/>
                  <a:pt x="1394" y="16105"/>
                </a:cubicBezTo>
                <a:cubicBezTo>
                  <a:pt x="1561" y="16393"/>
                  <a:pt x="1925" y="16491"/>
                  <a:pt x="2209" y="16322"/>
                </a:cubicBezTo>
                <a:lnTo>
                  <a:pt x="4878" y="14758"/>
                </a:lnTo>
                <a:lnTo>
                  <a:pt x="3863" y="18638"/>
                </a:lnTo>
                <a:cubicBezTo>
                  <a:pt x="3777" y="18959"/>
                  <a:pt x="3971" y="19290"/>
                  <a:pt x="4287" y="19377"/>
                </a:cubicBezTo>
                <a:cubicBezTo>
                  <a:pt x="4604" y="19464"/>
                  <a:pt x="4931" y="19268"/>
                  <a:pt x="5017" y="18948"/>
                </a:cubicBezTo>
                <a:lnTo>
                  <a:pt x="6332" y="13911"/>
                </a:lnTo>
                <a:lnTo>
                  <a:pt x="7781" y="13057"/>
                </a:lnTo>
                <a:lnTo>
                  <a:pt x="7449" y="16665"/>
                </a:lnTo>
                <a:lnTo>
                  <a:pt x="10142" y="14605"/>
                </a:lnTo>
                <a:lnTo>
                  <a:pt x="10142" y="16443"/>
                </a:lnTo>
                <a:lnTo>
                  <a:pt x="6493" y="20121"/>
                </a:lnTo>
                <a:cubicBezTo>
                  <a:pt x="6262" y="20355"/>
                  <a:pt x="6257" y="20736"/>
                  <a:pt x="6493" y="20975"/>
                </a:cubicBezTo>
                <a:cubicBezTo>
                  <a:pt x="6724" y="21209"/>
                  <a:pt x="7099" y="21214"/>
                  <a:pt x="7335" y="20975"/>
                </a:cubicBezTo>
                <a:lnTo>
                  <a:pt x="10142" y="18143"/>
                </a:lnTo>
                <a:lnTo>
                  <a:pt x="10142" y="20995"/>
                </a:lnTo>
                <a:cubicBezTo>
                  <a:pt x="10142" y="21327"/>
                  <a:pt x="10410" y="21600"/>
                  <a:pt x="10738" y="21600"/>
                </a:cubicBezTo>
                <a:cubicBezTo>
                  <a:pt x="11065" y="21600"/>
                  <a:pt x="11333" y="21327"/>
                  <a:pt x="11333" y="20995"/>
                </a:cubicBezTo>
                <a:lnTo>
                  <a:pt x="11333" y="18143"/>
                </a:lnTo>
                <a:lnTo>
                  <a:pt x="14140" y="20975"/>
                </a:lnTo>
                <a:cubicBezTo>
                  <a:pt x="14371" y="21209"/>
                  <a:pt x="14751" y="21209"/>
                  <a:pt x="14982" y="20975"/>
                </a:cubicBezTo>
                <a:cubicBezTo>
                  <a:pt x="15213" y="20741"/>
                  <a:pt x="15213" y="20355"/>
                  <a:pt x="14982" y="20121"/>
                </a:cubicBezTo>
                <a:lnTo>
                  <a:pt x="11333" y="16443"/>
                </a:lnTo>
                <a:lnTo>
                  <a:pt x="11333" y="14600"/>
                </a:lnTo>
                <a:lnTo>
                  <a:pt x="14028" y="16660"/>
                </a:lnTo>
                <a:lnTo>
                  <a:pt x="13694" y="13052"/>
                </a:lnTo>
                <a:lnTo>
                  <a:pt x="15143" y="13904"/>
                </a:lnTo>
                <a:lnTo>
                  <a:pt x="16458" y="18942"/>
                </a:lnTo>
                <a:cubicBezTo>
                  <a:pt x="16544" y="19263"/>
                  <a:pt x="16867" y="19459"/>
                  <a:pt x="17189" y="19372"/>
                </a:cubicBezTo>
                <a:cubicBezTo>
                  <a:pt x="17506" y="19285"/>
                  <a:pt x="17698" y="18958"/>
                  <a:pt x="17612" y="18632"/>
                </a:cubicBezTo>
                <a:lnTo>
                  <a:pt x="16604" y="14753"/>
                </a:lnTo>
                <a:lnTo>
                  <a:pt x="19271" y="16317"/>
                </a:lnTo>
                <a:cubicBezTo>
                  <a:pt x="19555" y="16486"/>
                  <a:pt x="19921" y="16388"/>
                  <a:pt x="20087" y="16100"/>
                </a:cubicBezTo>
                <a:cubicBezTo>
                  <a:pt x="20254" y="15812"/>
                  <a:pt x="20157" y="15443"/>
                  <a:pt x="19873" y="15275"/>
                </a:cubicBezTo>
                <a:lnTo>
                  <a:pt x="17204" y="13709"/>
                </a:lnTo>
                <a:lnTo>
                  <a:pt x="21032" y="12671"/>
                </a:lnTo>
                <a:cubicBezTo>
                  <a:pt x="21348" y="12584"/>
                  <a:pt x="21535" y="12253"/>
                  <a:pt x="21449" y="11933"/>
                </a:cubicBezTo>
                <a:cubicBezTo>
                  <a:pt x="21363" y="11666"/>
                  <a:pt x="21122" y="11493"/>
                  <a:pt x="20859" y="11493"/>
                </a:cubicBezTo>
                <a:cubicBezTo>
                  <a:pt x="20805" y="11493"/>
                  <a:pt x="20758" y="11497"/>
                  <a:pt x="20705" y="11513"/>
                </a:cubicBezTo>
                <a:lnTo>
                  <a:pt x="15734" y="12862"/>
                </a:lnTo>
                <a:lnTo>
                  <a:pt x="14436" y="12101"/>
                </a:lnTo>
                <a:lnTo>
                  <a:pt x="17473" y="10797"/>
                </a:lnTo>
                <a:lnTo>
                  <a:pt x="14436" y="9492"/>
                </a:lnTo>
                <a:lnTo>
                  <a:pt x="15734" y="8732"/>
                </a:lnTo>
                <a:lnTo>
                  <a:pt x="20705" y="10085"/>
                </a:lnTo>
                <a:cubicBezTo>
                  <a:pt x="20758" y="10101"/>
                  <a:pt x="20805" y="10107"/>
                  <a:pt x="20859" y="10107"/>
                </a:cubicBezTo>
                <a:cubicBezTo>
                  <a:pt x="21122" y="10107"/>
                  <a:pt x="21364" y="9927"/>
                  <a:pt x="21434" y="9661"/>
                </a:cubicBezTo>
                <a:cubicBezTo>
                  <a:pt x="21520" y="9340"/>
                  <a:pt x="21331" y="9009"/>
                  <a:pt x="21015" y="8922"/>
                </a:cubicBezTo>
                <a:lnTo>
                  <a:pt x="17189" y="7884"/>
                </a:lnTo>
                <a:lnTo>
                  <a:pt x="19856" y="6319"/>
                </a:lnTo>
                <a:cubicBezTo>
                  <a:pt x="20140" y="6150"/>
                  <a:pt x="20237" y="5781"/>
                  <a:pt x="20071" y="5493"/>
                </a:cubicBezTo>
                <a:cubicBezTo>
                  <a:pt x="19904" y="5205"/>
                  <a:pt x="19540" y="5108"/>
                  <a:pt x="19255" y="5276"/>
                </a:cubicBezTo>
                <a:lnTo>
                  <a:pt x="16587" y="6840"/>
                </a:lnTo>
                <a:lnTo>
                  <a:pt x="17597" y="2962"/>
                </a:lnTo>
                <a:cubicBezTo>
                  <a:pt x="17683" y="2641"/>
                  <a:pt x="17489" y="2308"/>
                  <a:pt x="17173" y="2221"/>
                </a:cubicBezTo>
                <a:cubicBezTo>
                  <a:pt x="16856" y="2134"/>
                  <a:pt x="16529" y="2330"/>
                  <a:pt x="16443" y="2651"/>
                </a:cubicBezTo>
                <a:lnTo>
                  <a:pt x="15128" y="7689"/>
                </a:lnTo>
                <a:lnTo>
                  <a:pt x="13679" y="8542"/>
                </a:lnTo>
                <a:lnTo>
                  <a:pt x="14011" y="4933"/>
                </a:lnTo>
                <a:lnTo>
                  <a:pt x="11328" y="6993"/>
                </a:lnTo>
                <a:lnTo>
                  <a:pt x="11328" y="5155"/>
                </a:lnTo>
                <a:lnTo>
                  <a:pt x="14977" y="1477"/>
                </a:lnTo>
                <a:cubicBezTo>
                  <a:pt x="15208" y="1244"/>
                  <a:pt x="15213" y="864"/>
                  <a:pt x="14977" y="625"/>
                </a:cubicBezTo>
                <a:cubicBezTo>
                  <a:pt x="14746" y="391"/>
                  <a:pt x="14371" y="386"/>
                  <a:pt x="14135" y="625"/>
                </a:cubicBezTo>
                <a:lnTo>
                  <a:pt x="11328" y="3456"/>
                </a:lnTo>
                <a:lnTo>
                  <a:pt x="11328" y="603"/>
                </a:lnTo>
                <a:cubicBezTo>
                  <a:pt x="11328" y="271"/>
                  <a:pt x="11060" y="0"/>
                  <a:pt x="10732" y="0"/>
                </a:cubicBezTo>
                <a:close/>
                <a:moveTo>
                  <a:pt x="8881" y="7541"/>
                </a:moveTo>
                <a:lnTo>
                  <a:pt x="10137" y="8504"/>
                </a:lnTo>
                <a:lnTo>
                  <a:pt x="10137" y="9922"/>
                </a:lnTo>
                <a:lnTo>
                  <a:pt x="9042" y="9280"/>
                </a:lnTo>
                <a:lnTo>
                  <a:pt x="8881" y="7541"/>
                </a:lnTo>
                <a:close/>
                <a:moveTo>
                  <a:pt x="12584" y="7541"/>
                </a:moveTo>
                <a:lnTo>
                  <a:pt x="12423" y="9280"/>
                </a:lnTo>
                <a:lnTo>
                  <a:pt x="11328" y="9922"/>
                </a:lnTo>
                <a:lnTo>
                  <a:pt x="11328" y="8504"/>
                </a:lnTo>
                <a:lnTo>
                  <a:pt x="12584" y="7541"/>
                </a:lnTo>
                <a:close/>
                <a:moveTo>
                  <a:pt x="8425" y="10209"/>
                </a:moveTo>
                <a:lnTo>
                  <a:pt x="9535" y="10797"/>
                </a:lnTo>
                <a:lnTo>
                  <a:pt x="8425" y="11384"/>
                </a:lnTo>
                <a:lnTo>
                  <a:pt x="6847" y="10797"/>
                </a:lnTo>
                <a:lnTo>
                  <a:pt x="8425" y="10209"/>
                </a:lnTo>
                <a:close/>
                <a:moveTo>
                  <a:pt x="13040" y="10209"/>
                </a:moveTo>
                <a:lnTo>
                  <a:pt x="14618" y="10797"/>
                </a:lnTo>
                <a:lnTo>
                  <a:pt x="13040" y="11384"/>
                </a:lnTo>
                <a:lnTo>
                  <a:pt x="11930" y="10797"/>
                </a:lnTo>
                <a:lnTo>
                  <a:pt x="13040" y="10209"/>
                </a:lnTo>
                <a:close/>
                <a:moveTo>
                  <a:pt x="11328" y="11666"/>
                </a:moveTo>
                <a:lnTo>
                  <a:pt x="12423" y="12308"/>
                </a:lnTo>
                <a:lnTo>
                  <a:pt x="12584" y="14047"/>
                </a:lnTo>
                <a:lnTo>
                  <a:pt x="11328" y="13089"/>
                </a:lnTo>
                <a:lnTo>
                  <a:pt x="11328" y="11666"/>
                </a:lnTo>
                <a:close/>
                <a:moveTo>
                  <a:pt x="10137" y="11671"/>
                </a:moveTo>
                <a:lnTo>
                  <a:pt x="10137" y="13089"/>
                </a:lnTo>
                <a:lnTo>
                  <a:pt x="8881" y="14052"/>
                </a:lnTo>
                <a:lnTo>
                  <a:pt x="9042" y="12313"/>
                </a:lnTo>
                <a:lnTo>
                  <a:pt x="10137" y="11671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animBg="1" advAuto="0"/>
      <p:bldP spid="214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igtigt"/>
          <p:cNvSpPr txBox="1"/>
          <p:nvPr/>
        </p:nvSpPr>
        <p:spPr>
          <a:xfrm>
            <a:off x="4115913" y="1766242"/>
            <a:ext cx="5066378" cy="327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1000" spc="419">
                <a:solidFill>
                  <a:schemeClr val="accent5">
                    <a:satOff val="-10854"/>
                    <a:lumOff val="-10463"/>
                  </a:schemeClr>
                </a:solidFill>
                <a:latin typeface="Savoye LET"/>
                <a:ea typeface="Savoye LET"/>
                <a:cs typeface="Savoye LET"/>
                <a:sym typeface="Savoye LET"/>
              </a:defRPr>
            </a:lvl1pPr>
          </a:lstStyle>
          <a:p>
            <a:r>
              <a:t>Rigtigt</a:t>
            </a:r>
          </a:p>
        </p:txBody>
      </p:sp>
      <p:sp>
        <p:nvSpPr>
          <p:cNvPr id="217" name="Godt klaret"/>
          <p:cNvSpPr txBox="1"/>
          <p:nvPr/>
        </p:nvSpPr>
        <p:spPr>
          <a:xfrm>
            <a:off x="4984798" y="4555868"/>
            <a:ext cx="3487569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700" spc="174">
                <a:solidFill>
                  <a:schemeClr val="accent5">
                    <a:satOff val="-10854"/>
                    <a:lumOff val="-10463"/>
                  </a:schemeClr>
                </a:solidFill>
                <a:latin typeface="Savoye LET"/>
                <a:ea typeface="Savoye LET"/>
                <a:cs typeface="Savoye LET"/>
                <a:sym typeface="Savoye LET"/>
              </a:defRPr>
            </a:lvl1pPr>
          </a:lstStyle>
          <a:p>
            <a:r>
              <a:t>Godt klaret</a:t>
            </a:r>
          </a:p>
        </p:txBody>
      </p:sp>
      <p:sp>
        <p:nvSpPr>
          <p:cNvPr id="218" name="Næste">
            <a:hlinkClick r:id="rId2" action="ppaction://hlinksldjump"/>
          </p:cNvPr>
          <p:cNvSpPr/>
          <p:nvPr/>
        </p:nvSpPr>
        <p:spPr>
          <a:xfrm>
            <a:off x="8609681" y="5349403"/>
            <a:ext cx="3843561" cy="3843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8912" y="3909"/>
                </a:lnTo>
                <a:cubicBezTo>
                  <a:pt x="9458" y="3767"/>
                  <a:pt x="10107" y="3684"/>
                  <a:pt x="10795" y="3684"/>
                </a:cubicBezTo>
                <a:cubicBezTo>
                  <a:pt x="11488" y="3684"/>
                  <a:pt x="12138" y="3766"/>
                  <a:pt x="12695" y="3914"/>
                </a:cubicBezTo>
                <a:lnTo>
                  <a:pt x="10800" y="0"/>
                </a:lnTo>
                <a:close/>
                <a:moveTo>
                  <a:pt x="18430" y="3160"/>
                </a:moveTo>
                <a:lnTo>
                  <a:pt x="14332" y="4591"/>
                </a:lnTo>
                <a:cubicBezTo>
                  <a:pt x="14828" y="4880"/>
                  <a:pt x="15340" y="5278"/>
                  <a:pt x="15826" y="5764"/>
                </a:cubicBezTo>
                <a:cubicBezTo>
                  <a:pt x="16317" y="6255"/>
                  <a:pt x="16717" y="6774"/>
                  <a:pt x="17006" y="7265"/>
                </a:cubicBezTo>
                <a:lnTo>
                  <a:pt x="18430" y="3160"/>
                </a:lnTo>
                <a:close/>
                <a:moveTo>
                  <a:pt x="3160" y="3172"/>
                </a:moveTo>
                <a:lnTo>
                  <a:pt x="4591" y="7270"/>
                </a:lnTo>
                <a:cubicBezTo>
                  <a:pt x="4880" y="6773"/>
                  <a:pt x="5278" y="6260"/>
                  <a:pt x="5764" y="5774"/>
                </a:cubicBezTo>
                <a:cubicBezTo>
                  <a:pt x="6255" y="5283"/>
                  <a:pt x="6774" y="4885"/>
                  <a:pt x="7265" y="4596"/>
                </a:cubicBezTo>
                <a:lnTo>
                  <a:pt x="3160" y="3172"/>
                </a:lnTo>
                <a:close/>
                <a:moveTo>
                  <a:pt x="10800" y="4661"/>
                </a:moveTo>
                <a:cubicBezTo>
                  <a:pt x="7400" y="4661"/>
                  <a:pt x="4633" y="7427"/>
                  <a:pt x="4633" y="10827"/>
                </a:cubicBezTo>
                <a:cubicBezTo>
                  <a:pt x="4633" y="14227"/>
                  <a:pt x="7400" y="16994"/>
                  <a:pt x="10800" y="16994"/>
                </a:cubicBezTo>
                <a:cubicBezTo>
                  <a:pt x="14200" y="16994"/>
                  <a:pt x="16967" y="14227"/>
                  <a:pt x="16967" y="10827"/>
                </a:cubicBezTo>
                <a:cubicBezTo>
                  <a:pt x="16967" y="7427"/>
                  <a:pt x="14200" y="4661"/>
                  <a:pt x="10800" y="4661"/>
                </a:cubicBezTo>
                <a:close/>
                <a:moveTo>
                  <a:pt x="3914" y="8907"/>
                </a:moveTo>
                <a:lnTo>
                  <a:pt x="0" y="10800"/>
                </a:lnTo>
                <a:lnTo>
                  <a:pt x="3909" y="12688"/>
                </a:lnTo>
                <a:cubicBezTo>
                  <a:pt x="3767" y="12137"/>
                  <a:pt x="3684" y="11493"/>
                  <a:pt x="3684" y="10805"/>
                </a:cubicBezTo>
                <a:cubicBezTo>
                  <a:pt x="3684" y="10112"/>
                  <a:pt x="3766" y="9464"/>
                  <a:pt x="3914" y="8907"/>
                </a:cubicBezTo>
                <a:close/>
                <a:moveTo>
                  <a:pt x="17693" y="8907"/>
                </a:moveTo>
                <a:cubicBezTo>
                  <a:pt x="17835" y="9458"/>
                  <a:pt x="17916" y="10102"/>
                  <a:pt x="17916" y="10790"/>
                </a:cubicBezTo>
                <a:cubicBezTo>
                  <a:pt x="17916" y="11483"/>
                  <a:pt x="17835" y="12131"/>
                  <a:pt x="17688" y="12688"/>
                </a:cubicBezTo>
                <a:lnTo>
                  <a:pt x="21600" y="10795"/>
                </a:lnTo>
                <a:lnTo>
                  <a:pt x="17693" y="8907"/>
                </a:lnTo>
                <a:close/>
                <a:moveTo>
                  <a:pt x="17011" y="14332"/>
                </a:moveTo>
                <a:cubicBezTo>
                  <a:pt x="16722" y="14828"/>
                  <a:pt x="16323" y="15340"/>
                  <a:pt x="15838" y="15826"/>
                </a:cubicBezTo>
                <a:cubicBezTo>
                  <a:pt x="15346" y="16317"/>
                  <a:pt x="14828" y="16717"/>
                  <a:pt x="14337" y="17006"/>
                </a:cubicBezTo>
                <a:lnTo>
                  <a:pt x="18440" y="18430"/>
                </a:lnTo>
                <a:lnTo>
                  <a:pt x="17011" y="14332"/>
                </a:lnTo>
                <a:close/>
                <a:moveTo>
                  <a:pt x="4596" y="14337"/>
                </a:moveTo>
                <a:lnTo>
                  <a:pt x="3172" y="18440"/>
                </a:lnTo>
                <a:lnTo>
                  <a:pt x="7270" y="17011"/>
                </a:lnTo>
                <a:cubicBezTo>
                  <a:pt x="6773" y="16722"/>
                  <a:pt x="6260" y="16323"/>
                  <a:pt x="5774" y="15838"/>
                </a:cubicBezTo>
                <a:cubicBezTo>
                  <a:pt x="5283" y="15346"/>
                  <a:pt x="4885" y="14828"/>
                  <a:pt x="4596" y="14337"/>
                </a:cubicBezTo>
                <a:close/>
                <a:moveTo>
                  <a:pt x="8907" y="17688"/>
                </a:moveTo>
                <a:lnTo>
                  <a:pt x="10800" y="21600"/>
                </a:lnTo>
                <a:lnTo>
                  <a:pt x="12688" y="17693"/>
                </a:lnTo>
                <a:cubicBezTo>
                  <a:pt x="12142" y="17835"/>
                  <a:pt x="11493" y="17916"/>
                  <a:pt x="10805" y="17916"/>
                </a:cubicBezTo>
                <a:cubicBezTo>
                  <a:pt x="10112" y="17916"/>
                  <a:pt x="9464" y="17835"/>
                  <a:pt x="8907" y="17688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Næste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Forkert"/>
          <p:cNvSpPr txBox="1"/>
          <p:nvPr/>
        </p:nvSpPr>
        <p:spPr>
          <a:xfrm>
            <a:off x="2531800" y="1766242"/>
            <a:ext cx="8234604" cy="2426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14500" spc="290">
                <a:solidFill>
                  <a:srgbClr val="D71A16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Forkert</a:t>
            </a:r>
          </a:p>
        </p:txBody>
      </p:sp>
      <p:sp>
        <p:nvSpPr>
          <p:cNvPr id="221" name="Tryk her for hjælp">
            <a:hlinkClick r:id="rId2"/>
          </p:cNvPr>
          <p:cNvSpPr/>
          <p:nvPr/>
        </p:nvSpPr>
        <p:spPr>
          <a:xfrm>
            <a:off x="4271498" y="4248291"/>
            <a:ext cx="4755208" cy="104574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600" spc="52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Tryk her for hjælp</a:t>
            </a:r>
          </a:p>
        </p:txBody>
      </p:sp>
      <p:sp>
        <p:nvSpPr>
          <p:cNvPr id="222" name="Prøv igen">
            <a:hlinkClick r:id="rId3" action="ppaction://hlinksldjump"/>
          </p:cNvPr>
          <p:cNvSpPr/>
          <p:nvPr/>
        </p:nvSpPr>
        <p:spPr>
          <a:xfrm>
            <a:off x="8383888" y="6686720"/>
            <a:ext cx="4248314" cy="2560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800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Prøv igen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2D9EE92A-41BB-4898-8CDB-5D5578759D26-L0-001.png" descr="2D9EE92A-41BB-4898-8CDB-5D5578759D26-L0-001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3181" r="13181"/>
          <a:stretch>
            <a:fillRect/>
          </a:stretch>
        </p:blipFill>
        <p:spPr>
          <a:xfrm>
            <a:off x="2070674" y="3703608"/>
            <a:ext cx="8886691" cy="5103842"/>
          </a:xfrm>
          <a:prstGeom prst="rect">
            <a:avLst/>
          </a:prstGeom>
        </p:spPr>
      </p:pic>
      <p:sp>
        <p:nvSpPr>
          <p:cNvPr id="225" name="Hvilket nedbør vil falde her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2627">
              <a:defRPr sz="3959" spc="79"/>
            </a:lvl1pPr>
          </a:lstStyle>
          <a:p>
            <a:r>
              <a:t>Hvilket nedbør vil falde her?</a:t>
            </a:r>
          </a:p>
        </p:txBody>
      </p:sp>
      <p:sp>
        <p:nvSpPr>
          <p:cNvPr id="226" name="7˚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11479">
              <a:defRPr sz="2340" spc="210"/>
            </a:lvl1pPr>
          </a:lstStyle>
          <a:p>
            <a:r>
              <a:t>7˚ </a:t>
            </a:r>
          </a:p>
        </p:txBody>
      </p:sp>
      <p:sp>
        <p:nvSpPr>
          <p:cNvPr id="227" name="Vanddråbe">
            <a:hlinkClick r:id="rId3" action="ppaction://hlinksldjump"/>
          </p:cNvPr>
          <p:cNvSpPr/>
          <p:nvPr/>
        </p:nvSpPr>
        <p:spPr>
          <a:xfrm>
            <a:off x="8818453" y="2312880"/>
            <a:ext cx="1360722" cy="2236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28" name="Udsmykket snefnug">
            <a:hlinkClick r:id="rId5" action="ppaction://hlinksldjump"/>
          </p:cNvPr>
          <p:cNvSpPr/>
          <p:nvPr/>
        </p:nvSpPr>
        <p:spPr>
          <a:xfrm>
            <a:off x="3388597" y="2481543"/>
            <a:ext cx="1911094" cy="1898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0" h="21600" extrusionOk="0">
                <a:moveTo>
                  <a:pt x="10732" y="0"/>
                </a:moveTo>
                <a:cubicBezTo>
                  <a:pt x="10405" y="0"/>
                  <a:pt x="10137" y="271"/>
                  <a:pt x="10137" y="603"/>
                </a:cubicBezTo>
                <a:lnTo>
                  <a:pt x="10137" y="3456"/>
                </a:lnTo>
                <a:lnTo>
                  <a:pt x="7330" y="625"/>
                </a:lnTo>
                <a:cubicBezTo>
                  <a:pt x="7099" y="391"/>
                  <a:pt x="6719" y="391"/>
                  <a:pt x="6488" y="625"/>
                </a:cubicBezTo>
                <a:cubicBezTo>
                  <a:pt x="6257" y="859"/>
                  <a:pt x="6257" y="1244"/>
                  <a:pt x="6488" y="1477"/>
                </a:cubicBezTo>
                <a:lnTo>
                  <a:pt x="10137" y="5155"/>
                </a:lnTo>
                <a:lnTo>
                  <a:pt x="10137" y="6993"/>
                </a:lnTo>
                <a:lnTo>
                  <a:pt x="7442" y="4933"/>
                </a:lnTo>
                <a:lnTo>
                  <a:pt x="7776" y="8542"/>
                </a:lnTo>
                <a:lnTo>
                  <a:pt x="6327" y="7689"/>
                </a:lnTo>
                <a:lnTo>
                  <a:pt x="5012" y="2646"/>
                </a:lnTo>
                <a:cubicBezTo>
                  <a:pt x="4926" y="2325"/>
                  <a:pt x="4604" y="2129"/>
                  <a:pt x="4282" y="2216"/>
                </a:cubicBezTo>
                <a:cubicBezTo>
                  <a:pt x="3966" y="2303"/>
                  <a:pt x="3772" y="2629"/>
                  <a:pt x="3858" y="2955"/>
                </a:cubicBezTo>
                <a:lnTo>
                  <a:pt x="4866" y="6835"/>
                </a:lnTo>
                <a:lnTo>
                  <a:pt x="2199" y="5271"/>
                </a:lnTo>
                <a:cubicBezTo>
                  <a:pt x="1915" y="5102"/>
                  <a:pt x="1551" y="5200"/>
                  <a:pt x="1384" y="5488"/>
                </a:cubicBezTo>
                <a:cubicBezTo>
                  <a:pt x="1218" y="5776"/>
                  <a:pt x="1315" y="6145"/>
                  <a:pt x="1599" y="6314"/>
                </a:cubicBezTo>
                <a:lnTo>
                  <a:pt x="4266" y="7879"/>
                </a:lnTo>
                <a:lnTo>
                  <a:pt x="438" y="8917"/>
                </a:lnTo>
                <a:cubicBezTo>
                  <a:pt x="122" y="9004"/>
                  <a:pt x="-65" y="9335"/>
                  <a:pt x="21" y="9655"/>
                </a:cubicBezTo>
                <a:cubicBezTo>
                  <a:pt x="91" y="9927"/>
                  <a:pt x="331" y="10100"/>
                  <a:pt x="594" y="10100"/>
                </a:cubicBezTo>
                <a:cubicBezTo>
                  <a:pt x="648" y="10100"/>
                  <a:pt x="697" y="10096"/>
                  <a:pt x="750" y="10080"/>
                </a:cubicBezTo>
                <a:lnTo>
                  <a:pt x="5720" y="8727"/>
                </a:lnTo>
                <a:lnTo>
                  <a:pt x="7019" y="9487"/>
                </a:lnTo>
                <a:lnTo>
                  <a:pt x="3980" y="10792"/>
                </a:lnTo>
                <a:lnTo>
                  <a:pt x="7019" y="12096"/>
                </a:lnTo>
                <a:lnTo>
                  <a:pt x="5720" y="12856"/>
                </a:lnTo>
                <a:lnTo>
                  <a:pt x="750" y="11503"/>
                </a:lnTo>
                <a:cubicBezTo>
                  <a:pt x="697" y="11487"/>
                  <a:pt x="648" y="11481"/>
                  <a:pt x="594" y="11481"/>
                </a:cubicBezTo>
                <a:cubicBezTo>
                  <a:pt x="331" y="11481"/>
                  <a:pt x="91" y="11661"/>
                  <a:pt x="21" y="11928"/>
                </a:cubicBezTo>
                <a:cubicBezTo>
                  <a:pt x="-65" y="12248"/>
                  <a:pt x="122" y="12579"/>
                  <a:pt x="438" y="12666"/>
                </a:cubicBezTo>
                <a:lnTo>
                  <a:pt x="4266" y="13704"/>
                </a:lnTo>
                <a:lnTo>
                  <a:pt x="1609" y="15280"/>
                </a:lnTo>
                <a:cubicBezTo>
                  <a:pt x="1325" y="15448"/>
                  <a:pt x="1228" y="15817"/>
                  <a:pt x="1394" y="16105"/>
                </a:cubicBezTo>
                <a:cubicBezTo>
                  <a:pt x="1561" y="16393"/>
                  <a:pt x="1925" y="16491"/>
                  <a:pt x="2209" y="16322"/>
                </a:cubicBezTo>
                <a:lnTo>
                  <a:pt x="4878" y="14758"/>
                </a:lnTo>
                <a:lnTo>
                  <a:pt x="3863" y="18638"/>
                </a:lnTo>
                <a:cubicBezTo>
                  <a:pt x="3777" y="18959"/>
                  <a:pt x="3971" y="19290"/>
                  <a:pt x="4287" y="19377"/>
                </a:cubicBezTo>
                <a:cubicBezTo>
                  <a:pt x="4604" y="19464"/>
                  <a:pt x="4931" y="19268"/>
                  <a:pt x="5017" y="18948"/>
                </a:cubicBezTo>
                <a:lnTo>
                  <a:pt x="6332" y="13911"/>
                </a:lnTo>
                <a:lnTo>
                  <a:pt x="7781" y="13057"/>
                </a:lnTo>
                <a:lnTo>
                  <a:pt x="7449" y="16665"/>
                </a:lnTo>
                <a:lnTo>
                  <a:pt x="10142" y="14605"/>
                </a:lnTo>
                <a:lnTo>
                  <a:pt x="10142" y="16443"/>
                </a:lnTo>
                <a:lnTo>
                  <a:pt x="6493" y="20121"/>
                </a:lnTo>
                <a:cubicBezTo>
                  <a:pt x="6262" y="20355"/>
                  <a:pt x="6257" y="20736"/>
                  <a:pt x="6493" y="20975"/>
                </a:cubicBezTo>
                <a:cubicBezTo>
                  <a:pt x="6724" y="21209"/>
                  <a:pt x="7099" y="21214"/>
                  <a:pt x="7335" y="20975"/>
                </a:cubicBezTo>
                <a:lnTo>
                  <a:pt x="10142" y="18143"/>
                </a:lnTo>
                <a:lnTo>
                  <a:pt x="10142" y="20995"/>
                </a:lnTo>
                <a:cubicBezTo>
                  <a:pt x="10142" y="21327"/>
                  <a:pt x="10410" y="21600"/>
                  <a:pt x="10738" y="21600"/>
                </a:cubicBezTo>
                <a:cubicBezTo>
                  <a:pt x="11065" y="21600"/>
                  <a:pt x="11333" y="21327"/>
                  <a:pt x="11333" y="20995"/>
                </a:cubicBezTo>
                <a:lnTo>
                  <a:pt x="11333" y="18143"/>
                </a:lnTo>
                <a:lnTo>
                  <a:pt x="14140" y="20975"/>
                </a:lnTo>
                <a:cubicBezTo>
                  <a:pt x="14371" y="21209"/>
                  <a:pt x="14751" y="21209"/>
                  <a:pt x="14982" y="20975"/>
                </a:cubicBezTo>
                <a:cubicBezTo>
                  <a:pt x="15213" y="20741"/>
                  <a:pt x="15213" y="20355"/>
                  <a:pt x="14982" y="20121"/>
                </a:cubicBezTo>
                <a:lnTo>
                  <a:pt x="11333" y="16443"/>
                </a:lnTo>
                <a:lnTo>
                  <a:pt x="11333" y="14600"/>
                </a:lnTo>
                <a:lnTo>
                  <a:pt x="14028" y="16660"/>
                </a:lnTo>
                <a:lnTo>
                  <a:pt x="13694" y="13052"/>
                </a:lnTo>
                <a:lnTo>
                  <a:pt x="15143" y="13904"/>
                </a:lnTo>
                <a:lnTo>
                  <a:pt x="16458" y="18942"/>
                </a:lnTo>
                <a:cubicBezTo>
                  <a:pt x="16544" y="19263"/>
                  <a:pt x="16867" y="19459"/>
                  <a:pt x="17189" y="19372"/>
                </a:cubicBezTo>
                <a:cubicBezTo>
                  <a:pt x="17506" y="19285"/>
                  <a:pt x="17698" y="18958"/>
                  <a:pt x="17612" y="18632"/>
                </a:cubicBezTo>
                <a:lnTo>
                  <a:pt x="16604" y="14753"/>
                </a:lnTo>
                <a:lnTo>
                  <a:pt x="19271" y="16317"/>
                </a:lnTo>
                <a:cubicBezTo>
                  <a:pt x="19555" y="16486"/>
                  <a:pt x="19921" y="16388"/>
                  <a:pt x="20087" y="16100"/>
                </a:cubicBezTo>
                <a:cubicBezTo>
                  <a:pt x="20254" y="15812"/>
                  <a:pt x="20157" y="15443"/>
                  <a:pt x="19873" y="15275"/>
                </a:cubicBezTo>
                <a:lnTo>
                  <a:pt x="17204" y="13709"/>
                </a:lnTo>
                <a:lnTo>
                  <a:pt x="21032" y="12671"/>
                </a:lnTo>
                <a:cubicBezTo>
                  <a:pt x="21348" y="12584"/>
                  <a:pt x="21535" y="12253"/>
                  <a:pt x="21449" y="11933"/>
                </a:cubicBezTo>
                <a:cubicBezTo>
                  <a:pt x="21363" y="11666"/>
                  <a:pt x="21122" y="11493"/>
                  <a:pt x="20859" y="11493"/>
                </a:cubicBezTo>
                <a:cubicBezTo>
                  <a:pt x="20805" y="11493"/>
                  <a:pt x="20758" y="11497"/>
                  <a:pt x="20705" y="11513"/>
                </a:cubicBezTo>
                <a:lnTo>
                  <a:pt x="15734" y="12862"/>
                </a:lnTo>
                <a:lnTo>
                  <a:pt x="14436" y="12101"/>
                </a:lnTo>
                <a:lnTo>
                  <a:pt x="17473" y="10797"/>
                </a:lnTo>
                <a:lnTo>
                  <a:pt x="14436" y="9492"/>
                </a:lnTo>
                <a:lnTo>
                  <a:pt x="15734" y="8732"/>
                </a:lnTo>
                <a:lnTo>
                  <a:pt x="20705" y="10085"/>
                </a:lnTo>
                <a:cubicBezTo>
                  <a:pt x="20758" y="10101"/>
                  <a:pt x="20805" y="10107"/>
                  <a:pt x="20859" y="10107"/>
                </a:cubicBezTo>
                <a:cubicBezTo>
                  <a:pt x="21122" y="10107"/>
                  <a:pt x="21364" y="9927"/>
                  <a:pt x="21434" y="9661"/>
                </a:cubicBezTo>
                <a:cubicBezTo>
                  <a:pt x="21520" y="9340"/>
                  <a:pt x="21331" y="9009"/>
                  <a:pt x="21015" y="8922"/>
                </a:cubicBezTo>
                <a:lnTo>
                  <a:pt x="17189" y="7884"/>
                </a:lnTo>
                <a:lnTo>
                  <a:pt x="19856" y="6319"/>
                </a:lnTo>
                <a:cubicBezTo>
                  <a:pt x="20140" y="6150"/>
                  <a:pt x="20237" y="5781"/>
                  <a:pt x="20071" y="5493"/>
                </a:cubicBezTo>
                <a:cubicBezTo>
                  <a:pt x="19904" y="5205"/>
                  <a:pt x="19540" y="5108"/>
                  <a:pt x="19255" y="5276"/>
                </a:cubicBezTo>
                <a:lnTo>
                  <a:pt x="16587" y="6840"/>
                </a:lnTo>
                <a:lnTo>
                  <a:pt x="17597" y="2962"/>
                </a:lnTo>
                <a:cubicBezTo>
                  <a:pt x="17683" y="2641"/>
                  <a:pt x="17489" y="2308"/>
                  <a:pt x="17173" y="2221"/>
                </a:cubicBezTo>
                <a:cubicBezTo>
                  <a:pt x="16856" y="2134"/>
                  <a:pt x="16529" y="2330"/>
                  <a:pt x="16443" y="2651"/>
                </a:cubicBezTo>
                <a:lnTo>
                  <a:pt x="15128" y="7689"/>
                </a:lnTo>
                <a:lnTo>
                  <a:pt x="13679" y="8542"/>
                </a:lnTo>
                <a:lnTo>
                  <a:pt x="14011" y="4933"/>
                </a:lnTo>
                <a:lnTo>
                  <a:pt x="11328" y="6993"/>
                </a:lnTo>
                <a:lnTo>
                  <a:pt x="11328" y="5155"/>
                </a:lnTo>
                <a:lnTo>
                  <a:pt x="14977" y="1477"/>
                </a:lnTo>
                <a:cubicBezTo>
                  <a:pt x="15208" y="1244"/>
                  <a:pt x="15213" y="864"/>
                  <a:pt x="14977" y="625"/>
                </a:cubicBezTo>
                <a:cubicBezTo>
                  <a:pt x="14746" y="391"/>
                  <a:pt x="14371" y="386"/>
                  <a:pt x="14135" y="625"/>
                </a:cubicBezTo>
                <a:lnTo>
                  <a:pt x="11328" y="3456"/>
                </a:lnTo>
                <a:lnTo>
                  <a:pt x="11328" y="603"/>
                </a:lnTo>
                <a:cubicBezTo>
                  <a:pt x="11328" y="271"/>
                  <a:pt x="11060" y="0"/>
                  <a:pt x="10732" y="0"/>
                </a:cubicBezTo>
                <a:close/>
                <a:moveTo>
                  <a:pt x="8881" y="7541"/>
                </a:moveTo>
                <a:lnTo>
                  <a:pt x="10137" y="8504"/>
                </a:lnTo>
                <a:lnTo>
                  <a:pt x="10137" y="9922"/>
                </a:lnTo>
                <a:lnTo>
                  <a:pt x="9042" y="9280"/>
                </a:lnTo>
                <a:lnTo>
                  <a:pt x="8881" y="7541"/>
                </a:lnTo>
                <a:close/>
                <a:moveTo>
                  <a:pt x="12584" y="7541"/>
                </a:moveTo>
                <a:lnTo>
                  <a:pt x="12423" y="9280"/>
                </a:lnTo>
                <a:lnTo>
                  <a:pt x="11328" y="9922"/>
                </a:lnTo>
                <a:lnTo>
                  <a:pt x="11328" y="8504"/>
                </a:lnTo>
                <a:lnTo>
                  <a:pt x="12584" y="7541"/>
                </a:lnTo>
                <a:close/>
                <a:moveTo>
                  <a:pt x="8425" y="10209"/>
                </a:moveTo>
                <a:lnTo>
                  <a:pt x="9535" y="10797"/>
                </a:lnTo>
                <a:lnTo>
                  <a:pt x="8425" y="11384"/>
                </a:lnTo>
                <a:lnTo>
                  <a:pt x="6847" y="10797"/>
                </a:lnTo>
                <a:lnTo>
                  <a:pt x="8425" y="10209"/>
                </a:lnTo>
                <a:close/>
                <a:moveTo>
                  <a:pt x="13040" y="10209"/>
                </a:moveTo>
                <a:lnTo>
                  <a:pt x="14618" y="10797"/>
                </a:lnTo>
                <a:lnTo>
                  <a:pt x="13040" y="11384"/>
                </a:lnTo>
                <a:lnTo>
                  <a:pt x="11930" y="10797"/>
                </a:lnTo>
                <a:lnTo>
                  <a:pt x="13040" y="10209"/>
                </a:lnTo>
                <a:close/>
                <a:moveTo>
                  <a:pt x="11328" y="11666"/>
                </a:moveTo>
                <a:lnTo>
                  <a:pt x="12423" y="12308"/>
                </a:lnTo>
                <a:lnTo>
                  <a:pt x="12584" y="14047"/>
                </a:lnTo>
                <a:lnTo>
                  <a:pt x="11328" y="13089"/>
                </a:lnTo>
                <a:lnTo>
                  <a:pt x="11328" y="11666"/>
                </a:lnTo>
                <a:close/>
                <a:moveTo>
                  <a:pt x="10137" y="11671"/>
                </a:moveTo>
                <a:lnTo>
                  <a:pt x="10137" y="13089"/>
                </a:lnTo>
                <a:lnTo>
                  <a:pt x="8881" y="14052"/>
                </a:lnTo>
                <a:lnTo>
                  <a:pt x="9042" y="12313"/>
                </a:lnTo>
                <a:lnTo>
                  <a:pt x="10137" y="11671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animBg="1" advAuto="0"/>
      <p:bldP spid="228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igtigt"/>
          <p:cNvSpPr txBox="1"/>
          <p:nvPr/>
        </p:nvSpPr>
        <p:spPr>
          <a:xfrm>
            <a:off x="4115913" y="1766242"/>
            <a:ext cx="5066378" cy="327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1000" spc="419">
                <a:solidFill>
                  <a:schemeClr val="accent5">
                    <a:satOff val="-10854"/>
                    <a:lumOff val="-10463"/>
                  </a:schemeClr>
                </a:solidFill>
                <a:latin typeface="Savoye LET"/>
                <a:ea typeface="Savoye LET"/>
                <a:cs typeface="Savoye LET"/>
                <a:sym typeface="Savoye LET"/>
              </a:defRPr>
            </a:lvl1pPr>
          </a:lstStyle>
          <a:p>
            <a:r>
              <a:t>Rigtigt</a:t>
            </a:r>
          </a:p>
        </p:txBody>
      </p:sp>
      <p:sp>
        <p:nvSpPr>
          <p:cNvPr id="231" name="Godt klaret"/>
          <p:cNvSpPr txBox="1"/>
          <p:nvPr/>
        </p:nvSpPr>
        <p:spPr>
          <a:xfrm>
            <a:off x="4984798" y="4555868"/>
            <a:ext cx="3487569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700" spc="174">
                <a:solidFill>
                  <a:schemeClr val="accent5">
                    <a:satOff val="-10854"/>
                    <a:lumOff val="-10463"/>
                  </a:schemeClr>
                </a:solidFill>
                <a:latin typeface="Savoye LET"/>
                <a:ea typeface="Savoye LET"/>
                <a:cs typeface="Savoye LET"/>
                <a:sym typeface="Savoye LET"/>
              </a:defRPr>
            </a:lvl1pPr>
          </a:lstStyle>
          <a:p>
            <a:r>
              <a:t>Godt klaret</a:t>
            </a:r>
          </a:p>
        </p:txBody>
      </p:sp>
      <p:sp>
        <p:nvSpPr>
          <p:cNvPr id="232" name="Næste">
            <a:hlinkClick r:id="rId2" action="ppaction://hlinksldjump"/>
          </p:cNvPr>
          <p:cNvSpPr/>
          <p:nvPr/>
        </p:nvSpPr>
        <p:spPr>
          <a:xfrm>
            <a:off x="8609681" y="5349403"/>
            <a:ext cx="3843561" cy="3843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8912" y="3909"/>
                </a:lnTo>
                <a:cubicBezTo>
                  <a:pt x="9458" y="3767"/>
                  <a:pt x="10107" y="3684"/>
                  <a:pt x="10795" y="3684"/>
                </a:cubicBezTo>
                <a:cubicBezTo>
                  <a:pt x="11488" y="3684"/>
                  <a:pt x="12138" y="3766"/>
                  <a:pt x="12695" y="3914"/>
                </a:cubicBezTo>
                <a:lnTo>
                  <a:pt x="10800" y="0"/>
                </a:lnTo>
                <a:close/>
                <a:moveTo>
                  <a:pt x="18430" y="3160"/>
                </a:moveTo>
                <a:lnTo>
                  <a:pt x="14332" y="4591"/>
                </a:lnTo>
                <a:cubicBezTo>
                  <a:pt x="14828" y="4880"/>
                  <a:pt x="15340" y="5278"/>
                  <a:pt x="15826" y="5764"/>
                </a:cubicBezTo>
                <a:cubicBezTo>
                  <a:pt x="16317" y="6255"/>
                  <a:pt x="16717" y="6774"/>
                  <a:pt x="17006" y="7265"/>
                </a:cubicBezTo>
                <a:lnTo>
                  <a:pt x="18430" y="3160"/>
                </a:lnTo>
                <a:close/>
                <a:moveTo>
                  <a:pt x="3160" y="3172"/>
                </a:moveTo>
                <a:lnTo>
                  <a:pt x="4591" y="7270"/>
                </a:lnTo>
                <a:cubicBezTo>
                  <a:pt x="4880" y="6773"/>
                  <a:pt x="5278" y="6260"/>
                  <a:pt x="5764" y="5774"/>
                </a:cubicBezTo>
                <a:cubicBezTo>
                  <a:pt x="6255" y="5283"/>
                  <a:pt x="6774" y="4885"/>
                  <a:pt x="7265" y="4596"/>
                </a:cubicBezTo>
                <a:lnTo>
                  <a:pt x="3160" y="3172"/>
                </a:lnTo>
                <a:close/>
                <a:moveTo>
                  <a:pt x="10800" y="4661"/>
                </a:moveTo>
                <a:cubicBezTo>
                  <a:pt x="7400" y="4661"/>
                  <a:pt x="4633" y="7427"/>
                  <a:pt x="4633" y="10827"/>
                </a:cubicBezTo>
                <a:cubicBezTo>
                  <a:pt x="4633" y="14227"/>
                  <a:pt x="7400" y="16994"/>
                  <a:pt x="10800" y="16994"/>
                </a:cubicBezTo>
                <a:cubicBezTo>
                  <a:pt x="14200" y="16994"/>
                  <a:pt x="16967" y="14227"/>
                  <a:pt x="16967" y="10827"/>
                </a:cubicBezTo>
                <a:cubicBezTo>
                  <a:pt x="16967" y="7427"/>
                  <a:pt x="14200" y="4661"/>
                  <a:pt x="10800" y="4661"/>
                </a:cubicBezTo>
                <a:close/>
                <a:moveTo>
                  <a:pt x="3914" y="8907"/>
                </a:moveTo>
                <a:lnTo>
                  <a:pt x="0" y="10800"/>
                </a:lnTo>
                <a:lnTo>
                  <a:pt x="3909" y="12688"/>
                </a:lnTo>
                <a:cubicBezTo>
                  <a:pt x="3767" y="12137"/>
                  <a:pt x="3684" y="11493"/>
                  <a:pt x="3684" y="10805"/>
                </a:cubicBezTo>
                <a:cubicBezTo>
                  <a:pt x="3684" y="10112"/>
                  <a:pt x="3766" y="9464"/>
                  <a:pt x="3914" y="8907"/>
                </a:cubicBezTo>
                <a:close/>
                <a:moveTo>
                  <a:pt x="17693" y="8907"/>
                </a:moveTo>
                <a:cubicBezTo>
                  <a:pt x="17835" y="9458"/>
                  <a:pt x="17916" y="10102"/>
                  <a:pt x="17916" y="10790"/>
                </a:cubicBezTo>
                <a:cubicBezTo>
                  <a:pt x="17916" y="11483"/>
                  <a:pt x="17835" y="12131"/>
                  <a:pt x="17688" y="12688"/>
                </a:cubicBezTo>
                <a:lnTo>
                  <a:pt x="21600" y="10795"/>
                </a:lnTo>
                <a:lnTo>
                  <a:pt x="17693" y="8907"/>
                </a:lnTo>
                <a:close/>
                <a:moveTo>
                  <a:pt x="17011" y="14332"/>
                </a:moveTo>
                <a:cubicBezTo>
                  <a:pt x="16722" y="14828"/>
                  <a:pt x="16323" y="15340"/>
                  <a:pt x="15838" y="15826"/>
                </a:cubicBezTo>
                <a:cubicBezTo>
                  <a:pt x="15346" y="16317"/>
                  <a:pt x="14828" y="16717"/>
                  <a:pt x="14337" y="17006"/>
                </a:cubicBezTo>
                <a:lnTo>
                  <a:pt x="18440" y="18430"/>
                </a:lnTo>
                <a:lnTo>
                  <a:pt x="17011" y="14332"/>
                </a:lnTo>
                <a:close/>
                <a:moveTo>
                  <a:pt x="4596" y="14337"/>
                </a:moveTo>
                <a:lnTo>
                  <a:pt x="3172" y="18440"/>
                </a:lnTo>
                <a:lnTo>
                  <a:pt x="7270" y="17011"/>
                </a:lnTo>
                <a:cubicBezTo>
                  <a:pt x="6773" y="16722"/>
                  <a:pt x="6260" y="16323"/>
                  <a:pt x="5774" y="15838"/>
                </a:cubicBezTo>
                <a:cubicBezTo>
                  <a:pt x="5283" y="15346"/>
                  <a:pt x="4885" y="14828"/>
                  <a:pt x="4596" y="14337"/>
                </a:cubicBezTo>
                <a:close/>
                <a:moveTo>
                  <a:pt x="8907" y="17688"/>
                </a:moveTo>
                <a:lnTo>
                  <a:pt x="10800" y="21600"/>
                </a:lnTo>
                <a:lnTo>
                  <a:pt x="12688" y="17693"/>
                </a:lnTo>
                <a:cubicBezTo>
                  <a:pt x="12142" y="17835"/>
                  <a:pt x="11493" y="17916"/>
                  <a:pt x="10805" y="17916"/>
                </a:cubicBezTo>
                <a:cubicBezTo>
                  <a:pt x="10112" y="17916"/>
                  <a:pt x="9464" y="17835"/>
                  <a:pt x="8907" y="17688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Næste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Forkert"/>
          <p:cNvSpPr txBox="1"/>
          <p:nvPr/>
        </p:nvSpPr>
        <p:spPr>
          <a:xfrm>
            <a:off x="2531800" y="1766242"/>
            <a:ext cx="8234604" cy="2426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14500" spc="290">
                <a:solidFill>
                  <a:srgbClr val="D71A16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Forkert</a:t>
            </a:r>
          </a:p>
        </p:txBody>
      </p:sp>
      <p:sp>
        <p:nvSpPr>
          <p:cNvPr id="235" name="Tryk her for hjælp">
            <a:hlinkClick r:id="rId2"/>
          </p:cNvPr>
          <p:cNvSpPr/>
          <p:nvPr/>
        </p:nvSpPr>
        <p:spPr>
          <a:xfrm>
            <a:off x="4271498" y="4248291"/>
            <a:ext cx="4755208" cy="104574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600" spc="52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Tryk her for hjælp</a:t>
            </a:r>
          </a:p>
        </p:txBody>
      </p:sp>
      <p:sp>
        <p:nvSpPr>
          <p:cNvPr id="236" name="Prøv igen">
            <a:hlinkClick r:id="rId3" action="ppaction://hlinksldjump"/>
          </p:cNvPr>
          <p:cNvSpPr/>
          <p:nvPr/>
        </p:nvSpPr>
        <p:spPr>
          <a:xfrm>
            <a:off x="8383888" y="6686720"/>
            <a:ext cx="4248314" cy="2560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800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Prøv igen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Rektangel"/>
          <p:cNvSpPr/>
          <p:nvPr/>
        </p:nvSpPr>
        <p:spPr>
          <a:xfrm>
            <a:off x="-1869444" y="6832777"/>
            <a:ext cx="7491330" cy="122117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39" name="Vands kredsløb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 defTabSz="452627">
              <a:defRPr sz="3959" spc="79"/>
            </a:lvl1pPr>
          </a:lstStyle>
          <a:p>
            <a:r>
              <a:t>Vands kredsløb </a:t>
            </a:r>
          </a:p>
        </p:txBody>
      </p:sp>
      <p:sp>
        <p:nvSpPr>
          <p:cNvPr id="240" name="Tryk på fordampning"/>
          <p:cNvSpPr txBox="1">
            <a:spLocks noGrp="1"/>
          </p:cNvSpPr>
          <p:nvPr>
            <p:ph type="body" sz="quarter" idx="4294967295"/>
          </p:nvPr>
        </p:nvSpPr>
        <p:spPr>
          <a:xfrm>
            <a:off x="673100" y="1320800"/>
            <a:ext cx="11658600" cy="495300"/>
          </a:xfrm>
          <a:prstGeom prst="rect">
            <a:avLst/>
          </a:prstGeom>
        </p:spPr>
        <p:txBody>
          <a:bodyPr/>
          <a:lstStyle>
            <a:lvl1pPr marL="0" indent="0" algn="ctr" defTabSz="411479">
              <a:spcBef>
                <a:spcPts val="0"/>
              </a:spcBef>
              <a:buClrTx/>
              <a:buSzTx/>
              <a:buNone/>
              <a:defRPr sz="2340" cap="all" spc="21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Tryk på fordampning</a:t>
            </a:r>
          </a:p>
        </p:txBody>
      </p:sp>
      <p:pic>
        <p:nvPicPr>
          <p:cNvPr id="241" name="100438DB-1139-410E-9505-C53B449FFC49-L0-001.png" descr="100438DB-1139-410E-9505-C53B449FFC49-L0-001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5619656" y="3592913"/>
            <a:ext cx="6996497" cy="4664330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42" name="Vand"/>
          <p:cNvSpPr/>
          <p:nvPr/>
        </p:nvSpPr>
        <p:spPr>
          <a:xfrm rot="16200000">
            <a:off x="10303705" y="5936616"/>
            <a:ext cx="3066145" cy="1062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728"/>
                </a:lnTo>
                <a:cubicBezTo>
                  <a:pt x="292" y="3728"/>
                  <a:pt x="665" y="4209"/>
                  <a:pt x="1059" y="4708"/>
                </a:cubicBezTo>
                <a:cubicBezTo>
                  <a:pt x="1551" y="5332"/>
                  <a:pt x="2109" y="6053"/>
                  <a:pt x="2703" y="6053"/>
                </a:cubicBezTo>
                <a:cubicBezTo>
                  <a:pt x="3287" y="6053"/>
                  <a:pt x="3802" y="5365"/>
                  <a:pt x="4256" y="4757"/>
                </a:cubicBezTo>
                <a:cubicBezTo>
                  <a:pt x="4656" y="4226"/>
                  <a:pt x="5034" y="3728"/>
                  <a:pt x="5402" y="3728"/>
                </a:cubicBezTo>
                <a:cubicBezTo>
                  <a:pt x="5769" y="3728"/>
                  <a:pt x="6142" y="4226"/>
                  <a:pt x="6542" y="4757"/>
                </a:cubicBezTo>
                <a:cubicBezTo>
                  <a:pt x="6996" y="5365"/>
                  <a:pt x="7516" y="6053"/>
                  <a:pt x="8105" y="6053"/>
                </a:cubicBezTo>
                <a:cubicBezTo>
                  <a:pt x="8689" y="6053"/>
                  <a:pt x="9186" y="5380"/>
                  <a:pt x="9624" y="4771"/>
                </a:cubicBezTo>
                <a:cubicBezTo>
                  <a:pt x="10019" y="4225"/>
                  <a:pt x="10392" y="3728"/>
                  <a:pt x="10803" y="3728"/>
                </a:cubicBezTo>
                <a:cubicBezTo>
                  <a:pt x="11187" y="3728"/>
                  <a:pt x="11512" y="4178"/>
                  <a:pt x="11885" y="4708"/>
                </a:cubicBezTo>
                <a:cubicBezTo>
                  <a:pt x="12328" y="5332"/>
                  <a:pt x="12837" y="6053"/>
                  <a:pt x="13502" y="6053"/>
                </a:cubicBezTo>
                <a:cubicBezTo>
                  <a:pt x="14172" y="6053"/>
                  <a:pt x="14690" y="5333"/>
                  <a:pt x="15144" y="4693"/>
                </a:cubicBezTo>
                <a:cubicBezTo>
                  <a:pt x="15517" y="4179"/>
                  <a:pt x="15836" y="3728"/>
                  <a:pt x="16198" y="3728"/>
                </a:cubicBezTo>
                <a:cubicBezTo>
                  <a:pt x="16566" y="3728"/>
                  <a:pt x="16902" y="4182"/>
                  <a:pt x="17291" y="4727"/>
                </a:cubicBezTo>
                <a:cubicBezTo>
                  <a:pt x="17746" y="5351"/>
                  <a:pt x="18264" y="6053"/>
                  <a:pt x="18902" y="6053"/>
                </a:cubicBezTo>
                <a:cubicBezTo>
                  <a:pt x="19556" y="6053"/>
                  <a:pt x="20113" y="5319"/>
                  <a:pt x="20605" y="4664"/>
                </a:cubicBezTo>
                <a:cubicBezTo>
                  <a:pt x="20972" y="4181"/>
                  <a:pt x="21319" y="3728"/>
                  <a:pt x="21600" y="3728"/>
                </a:cubicBezTo>
                <a:lnTo>
                  <a:pt x="21600" y="0"/>
                </a:lnTo>
                <a:cubicBezTo>
                  <a:pt x="21038" y="0"/>
                  <a:pt x="20547" y="653"/>
                  <a:pt x="20071" y="1277"/>
                </a:cubicBezTo>
                <a:cubicBezTo>
                  <a:pt x="19655" y="1807"/>
                  <a:pt x="19270" y="2325"/>
                  <a:pt x="18897" y="2325"/>
                </a:cubicBezTo>
                <a:cubicBezTo>
                  <a:pt x="18551" y="2325"/>
                  <a:pt x="18221" y="1870"/>
                  <a:pt x="17842" y="1355"/>
                </a:cubicBezTo>
                <a:cubicBezTo>
                  <a:pt x="17377" y="715"/>
                  <a:pt x="16853" y="0"/>
                  <a:pt x="16198" y="0"/>
                </a:cubicBezTo>
                <a:cubicBezTo>
                  <a:pt x="15544" y="0"/>
                  <a:pt x="15037" y="716"/>
                  <a:pt x="14583" y="1340"/>
                </a:cubicBezTo>
                <a:cubicBezTo>
                  <a:pt x="14205" y="1871"/>
                  <a:pt x="13875" y="2325"/>
                  <a:pt x="13502" y="2325"/>
                </a:cubicBezTo>
                <a:cubicBezTo>
                  <a:pt x="13134" y="2325"/>
                  <a:pt x="12820" y="1870"/>
                  <a:pt x="12452" y="1355"/>
                </a:cubicBezTo>
                <a:cubicBezTo>
                  <a:pt x="11998" y="715"/>
                  <a:pt x="11485" y="0"/>
                  <a:pt x="10803" y="0"/>
                </a:cubicBezTo>
                <a:cubicBezTo>
                  <a:pt x="10106" y="0"/>
                  <a:pt x="9554" y="749"/>
                  <a:pt x="9073" y="1404"/>
                </a:cubicBezTo>
                <a:cubicBezTo>
                  <a:pt x="8711" y="1903"/>
                  <a:pt x="8402" y="2325"/>
                  <a:pt x="8105" y="2325"/>
                </a:cubicBezTo>
                <a:cubicBezTo>
                  <a:pt x="7802" y="2325"/>
                  <a:pt x="7467" y="1889"/>
                  <a:pt x="7083" y="1374"/>
                </a:cubicBezTo>
                <a:cubicBezTo>
                  <a:pt x="6602" y="735"/>
                  <a:pt x="6050" y="0"/>
                  <a:pt x="5402" y="0"/>
                </a:cubicBezTo>
                <a:cubicBezTo>
                  <a:pt x="4747" y="0"/>
                  <a:pt x="4202" y="735"/>
                  <a:pt x="3715" y="1374"/>
                </a:cubicBezTo>
                <a:cubicBezTo>
                  <a:pt x="3348" y="1858"/>
                  <a:pt x="3001" y="2325"/>
                  <a:pt x="2703" y="2325"/>
                </a:cubicBezTo>
                <a:cubicBezTo>
                  <a:pt x="2384" y="2325"/>
                  <a:pt x="1996" y="1827"/>
                  <a:pt x="1585" y="1296"/>
                </a:cubicBezTo>
                <a:cubicBezTo>
                  <a:pt x="1082" y="657"/>
                  <a:pt x="568" y="0"/>
                  <a:pt x="0" y="0"/>
                </a:cubicBezTo>
                <a:close/>
                <a:moveTo>
                  <a:pt x="0" y="7769"/>
                </a:moveTo>
                <a:lnTo>
                  <a:pt x="0" y="11492"/>
                </a:lnTo>
                <a:cubicBezTo>
                  <a:pt x="292" y="11492"/>
                  <a:pt x="665" y="11977"/>
                  <a:pt x="1059" y="12477"/>
                </a:cubicBezTo>
                <a:cubicBezTo>
                  <a:pt x="1551" y="13100"/>
                  <a:pt x="2109" y="13817"/>
                  <a:pt x="2703" y="13817"/>
                </a:cubicBezTo>
                <a:cubicBezTo>
                  <a:pt x="3287" y="13817"/>
                  <a:pt x="3802" y="13133"/>
                  <a:pt x="4256" y="12525"/>
                </a:cubicBezTo>
                <a:cubicBezTo>
                  <a:pt x="4656" y="11995"/>
                  <a:pt x="5034" y="11492"/>
                  <a:pt x="5402" y="11492"/>
                </a:cubicBezTo>
                <a:cubicBezTo>
                  <a:pt x="5769" y="11492"/>
                  <a:pt x="6142" y="11995"/>
                  <a:pt x="6542" y="12525"/>
                </a:cubicBezTo>
                <a:cubicBezTo>
                  <a:pt x="6996" y="13133"/>
                  <a:pt x="7516" y="13817"/>
                  <a:pt x="8105" y="13817"/>
                </a:cubicBezTo>
                <a:cubicBezTo>
                  <a:pt x="8689" y="13817"/>
                  <a:pt x="9186" y="13148"/>
                  <a:pt x="9624" y="12540"/>
                </a:cubicBezTo>
                <a:cubicBezTo>
                  <a:pt x="10019" y="11994"/>
                  <a:pt x="10392" y="11492"/>
                  <a:pt x="10803" y="11492"/>
                </a:cubicBezTo>
                <a:cubicBezTo>
                  <a:pt x="11187" y="11492"/>
                  <a:pt x="11512" y="11946"/>
                  <a:pt x="11885" y="12477"/>
                </a:cubicBezTo>
                <a:cubicBezTo>
                  <a:pt x="12328" y="13100"/>
                  <a:pt x="12837" y="13817"/>
                  <a:pt x="13502" y="13817"/>
                </a:cubicBezTo>
                <a:cubicBezTo>
                  <a:pt x="14172" y="13817"/>
                  <a:pt x="14690" y="13101"/>
                  <a:pt x="15144" y="12462"/>
                </a:cubicBezTo>
                <a:cubicBezTo>
                  <a:pt x="15517" y="11947"/>
                  <a:pt x="15836" y="11492"/>
                  <a:pt x="16198" y="11492"/>
                </a:cubicBezTo>
                <a:cubicBezTo>
                  <a:pt x="16566" y="11492"/>
                  <a:pt x="16902" y="11945"/>
                  <a:pt x="17291" y="12491"/>
                </a:cubicBezTo>
                <a:cubicBezTo>
                  <a:pt x="17746" y="13115"/>
                  <a:pt x="18264" y="13817"/>
                  <a:pt x="18902" y="13817"/>
                </a:cubicBezTo>
                <a:cubicBezTo>
                  <a:pt x="19556" y="13817"/>
                  <a:pt x="20113" y="13083"/>
                  <a:pt x="20605" y="12428"/>
                </a:cubicBezTo>
                <a:cubicBezTo>
                  <a:pt x="20972" y="11944"/>
                  <a:pt x="21319" y="11492"/>
                  <a:pt x="21600" y="11492"/>
                </a:cubicBezTo>
                <a:lnTo>
                  <a:pt x="21600" y="7769"/>
                </a:lnTo>
                <a:cubicBezTo>
                  <a:pt x="21038" y="7769"/>
                  <a:pt x="20547" y="8422"/>
                  <a:pt x="20071" y="9045"/>
                </a:cubicBezTo>
                <a:cubicBezTo>
                  <a:pt x="19655" y="9591"/>
                  <a:pt x="19270" y="10088"/>
                  <a:pt x="18897" y="10088"/>
                </a:cubicBezTo>
                <a:cubicBezTo>
                  <a:pt x="18551" y="10088"/>
                  <a:pt x="18221" y="9638"/>
                  <a:pt x="17842" y="9123"/>
                </a:cubicBezTo>
                <a:cubicBezTo>
                  <a:pt x="17377" y="8484"/>
                  <a:pt x="16853" y="7769"/>
                  <a:pt x="16198" y="7769"/>
                </a:cubicBezTo>
                <a:cubicBezTo>
                  <a:pt x="15544" y="7769"/>
                  <a:pt x="15037" y="8485"/>
                  <a:pt x="14583" y="9109"/>
                </a:cubicBezTo>
                <a:cubicBezTo>
                  <a:pt x="14205" y="9639"/>
                  <a:pt x="13875" y="10088"/>
                  <a:pt x="13502" y="10088"/>
                </a:cubicBezTo>
                <a:cubicBezTo>
                  <a:pt x="13134" y="10088"/>
                  <a:pt x="12820" y="9638"/>
                  <a:pt x="12452" y="9123"/>
                </a:cubicBezTo>
                <a:cubicBezTo>
                  <a:pt x="11998" y="8484"/>
                  <a:pt x="11485" y="7769"/>
                  <a:pt x="10803" y="7769"/>
                </a:cubicBezTo>
                <a:cubicBezTo>
                  <a:pt x="10106" y="7769"/>
                  <a:pt x="9554" y="8517"/>
                  <a:pt x="9073" y="9172"/>
                </a:cubicBezTo>
                <a:cubicBezTo>
                  <a:pt x="8711" y="9671"/>
                  <a:pt x="8402" y="10088"/>
                  <a:pt x="8105" y="10088"/>
                </a:cubicBezTo>
                <a:cubicBezTo>
                  <a:pt x="7802" y="10088"/>
                  <a:pt x="7467" y="9653"/>
                  <a:pt x="7083" y="9138"/>
                </a:cubicBezTo>
                <a:cubicBezTo>
                  <a:pt x="6602" y="8499"/>
                  <a:pt x="6050" y="7769"/>
                  <a:pt x="5402" y="7769"/>
                </a:cubicBezTo>
                <a:cubicBezTo>
                  <a:pt x="4747" y="7769"/>
                  <a:pt x="4202" y="8499"/>
                  <a:pt x="3715" y="9138"/>
                </a:cubicBezTo>
                <a:cubicBezTo>
                  <a:pt x="3348" y="9622"/>
                  <a:pt x="3001" y="10088"/>
                  <a:pt x="2703" y="10088"/>
                </a:cubicBezTo>
                <a:cubicBezTo>
                  <a:pt x="2384" y="10088"/>
                  <a:pt x="1996" y="9590"/>
                  <a:pt x="1585" y="9060"/>
                </a:cubicBezTo>
                <a:cubicBezTo>
                  <a:pt x="1082" y="8421"/>
                  <a:pt x="568" y="7769"/>
                  <a:pt x="0" y="7769"/>
                </a:cubicBezTo>
                <a:close/>
                <a:moveTo>
                  <a:pt x="0" y="15547"/>
                </a:moveTo>
                <a:lnTo>
                  <a:pt x="0" y="19275"/>
                </a:lnTo>
                <a:cubicBezTo>
                  <a:pt x="292" y="19275"/>
                  <a:pt x="665" y="19761"/>
                  <a:pt x="1059" y="20260"/>
                </a:cubicBezTo>
                <a:cubicBezTo>
                  <a:pt x="1551" y="20884"/>
                  <a:pt x="2109" y="21600"/>
                  <a:pt x="2703" y="21600"/>
                </a:cubicBezTo>
                <a:cubicBezTo>
                  <a:pt x="3287" y="21600"/>
                  <a:pt x="3802" y="20912"/>
                  <a:pt x="4256" y="20304"/>
                </a:cubicBezTo>
                <a:cubicBezTo>
                  <a:pt x="4656" y="19773"/>
                  <a:pt x="5034" y="19275"/>
                  <a:pt x="5402" y="19275"/>
                </a:cubicBezTo>
                <a:cubicBezTo>
                  <a:pt x="5769" y="19275"/>
                  <a:pt x="6142" y="19773"/>
                  <a:pt x="6542" y="20304"/>
                </a:cubicBezTo>
                <a:cubicBezTo>
                  <a:pt x="6996" y="20912"/>
                  <a:pt x="7516" y="21600"/>
                  <a:pt x="8105" y="21600"/>
                </a:cubicBezTo>
                <a:cubicBezTo>
                  <a:pt x="8689" y="21600"/>
                  <a:pt x="9186" y="20931"/>
                  <a:pt x="9624" y="20323"/>
                </a:cubicBezTo>
                <a:cubicBezTo>
                  <a:pt x="10019" y="19777"/>
                  <a:pt x="10392" y="19275"/>
                  <a:pt x="10803" y="19275"/>
                </a:cubicBezTo>
                <a:cubicBezTo>
                  <a:pt x="11187" y="19275"/>
                  <a:pt x="11512" y="19729"/>
                  <a:pt x="11885" y="20260"/>
                </a:cubicBezTo>
                <a:cubicBezTo>
                  <a:pt x="12328" y="20884"/>
                  <a:pt x="12837" y="21600"/>
                  <a:pt x="13502" y="21600"/>
                </a:cubicBezTo>
                <a:cubicBezTo>
                  <a:pt x="14172" y="21600"/>
                  <a:pt x="14690" y="20885"/>
                  <a:pt x="15144" y="20245"/>
                </a:cubicBezTo>
                <a:cubicBezTo>
                  <a:pt x="15517" y="19730"/>
                  <a:pt x="15836" y="19275"/>
                  <a:pt x="16198" y="19275"/>
                </a:cubicBezTo>
                <a:cubicBezTo>
                  <a:pt x="16566" y="19275"/>
                  <a:pt x="16902" y="19729"/>
                  <a:pt x="17291" y="20274"/>
                </a:cubicBezTo>
                <a:cubicBezTo>
                  <a:pt x="17746" y="20898"/>
                  <a:pt x="18264" y="21600"/>
                  <a:pt x="18902" y="21600"/>
                </a:cubicBezTo>
                <a:cubicBezTo>
                  <a:pt x="19556" y="21600"/>
                  <a:pt x="20113" y="20866"/>
                  <a:pt x="20605" y="20211"/>
                </a:cubicBezTo>
                <a:cubicBezTo>
                  <a:pt x="20972" y="19728"/>
                  <a:pt x="21319" y="19275"/>
                  <a:pt x="21600" y="19275"/>
                </a:cubicBezTo>
                <a:lnTo>
                  <a:pt x="21600" y="15547"/>
                </a:lnTo>
                <a:cubicBezTo>
                  <a:pt x="21038" y="15547"/>
                  <a:pt x="20547" y="16205"/>
                  <a:pt x="20071" y="16829"/>
                </a:cubicBezTo>
                <a:cubicBezTo>
                  <a:pt x="19655" y="17359"/>
                  <a:pt x="19270" y="17872"/>
                  <a:pt x="18897" y="17872"/>
                </a:cubicBezTo>
                <a:cubicBezTo>
                  <a:pt x="18551" y="17872"/>
                  <a:pt x="18221" y="17421"/>
                  <a:pt x="17842" y="16907"/>
                </a:cubicBezTo>
                <a:cubicBezTo>
                  <a:pt x="17377" y="16267"/>
                  <a:pt x="16853" y="15547"/>
                  <a:pt x="16198" y="15547"/>
                </a:cubicBezTo>
                <a:cubicBezTo>
                  <a:pt x="15544" y="15547"/>
                  <a:pt x="15037" y="16268"/>
                  <a:pt x="14583" y="16892"/>
                </a:cubicBezTo>
                <a:cubicBezTo>
                  <a:pt x="14205" y="17422"/>
                  <a:pt x="13875" y="17872"/>
                  <a:pt x="13502" y="17872"/>
                </a:cubicBezTo>
                <a:cubicBezTo>
                  <a:pt x="13134" y="17872"/>
                  <a:pt x="12820" y="17421"/>
                  <a:pt x="12452" y="16907"/>
                </a:cubicBezTo>
                <a:cubicBezTo>
                  <a:pt x="11998" y="16267"/>
                  <a:pt x="11485" y="15547"/>
                  <a:pt x="10803" y="15547"/>
                </a:cubicBezTo>
                <a:cubicBezTo>
                  <a:pt x="10106" y="15547"/>
                  <a:pt x="9554" y="16296"/>
                  <a:pt x="9073" y="16951"/>
                </a:cubicBezTo>
                <a:cubicBezTo>
                  <a:pt x="8711" y="17450"/>
                  <a:pt x="8402" y="17872"/>
                  <a:pt x="8105" y="17872"/>
                </a:cubicBezTo>
                <a:cubicBezTo>
                  <a:pt x="7802" y="17872"/>
                  <a:pt x="7467" y="17436"/>
                  <a:pt x="7083" y="16921"/>
                </a:cubicBezTo>
                <a:cubicBezTo>
                  <a:pt x="6602" y="16282"/>
                  <a:pt x="6051" y="15547"/>
                  <a:pt x="5402" y="15547"/>
                </a:cubicBezTo>
                <a:cubicBezTo>
                  <a:pt x="4747" y="15547"/>
                  <a:pt x="4202" y="16282"/>
                  <a:pt x="3715" y="16921"/>
                </a:cubicBezTo>
                <a:cubicBezTo>
                  <a:pt x="3348" y="17405"/>
                  <a:pt x="3001" y="17872"/>
                  <a:pt x="2703" y="17872"/>
                </a:cubicBezTo>
                <a:cubicBezTo>
                  <a:pt x="2384" y="17872"/>
                  <a:pt x="1996" y="17374"/>
                  <a:pt x="1585" y="16843"/>
                </a:cubicBezTo>
                <a:cubicBezTo>
                  <a:pt x="1082" y="16204"/>
                  <a:pt x="568" y="15547"/>
                  <a:pt x="0" y="15547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pic>
        <p:nvPicPr>
          <p:cNvPr id="243" name="9DAFAA28-155A-4BAB-B612-D592900610B3-L0-001.png" descr="9DAFAA28-155A-4BAB-B612-D592900610B3-L0-0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12697" y="1864613"/>
            <a:ext cx="3250637" cy="1974763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44" name="Pil"/>
          <p:cNvSpPr/>
          <p:nvPr/>
        </p:nvSpPr>
        <p:spPr>
          <a:xfrm rot="16200000">
            <a:off x="11158301" y="3300643"/>
            <a:ext cx="1568978" cy="1045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88" y="7344"/>
                </a:moveTo>
                <a:lnTo>
                  <a:pt x="7988" y="0"/>
                </a:lnTo>
                <a:lnTo>
                  <a:pt x="21600" y="10800"/>
                </a:lnTo>
                <a:lnTo>
                  <a:pt x="7988" y="21600"/>
                </a:lnTo>
                <a:lnTo>
                  <a:pt x="7988" y="14256"/>
                </a:lnTo>
                <a:lnTo>
                  <a:pt x="0" y="14256"/>
                </a:lnTo>
                <a:lnTo>
                  <a:pt x="0" y="7344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pic>
        <p:nvPicPr>
          <p:cNvPr id="245" name="9DAFAA28-155A-4BAB-B612-D592900610B3-L0-001.png" descr="9DAFAA28-155A-4BAB-B612-D592900610B3-L0-0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70098" y="2075913"/>
            <a:ext cx="3250637" cy="1974763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46" name="Pil"/>
          <p:cNvSpPr/>
          <p:nvPr/>
        </p:nvSpPr>
        <p:spPr>
          <a:xfrm rot="10800000">
            <a:off x="5727504" y="2645561"/>
            <a:ext cx="4323924" cy="1121721"/>
          </a:xfrm>
          <a:prstGeom prst="rightArrow">
            <a:avLst>
              <a:gd name="adj1" fmla="val 32000"/>
              <a:gd name="adj2" fmla="val 65245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47" name="Vanddråbe"/>
          <p:cNvSpPr/>
          <p:nvPr/>
        </p:nvSpPr>
        <p:spPr>
          <a:xfrm>
            <a:off x="4448466" y="3627773"/>
            <a:ext cx="554179" cy="9107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48" name="Vanddråbe"/>
          <p:cNvSpPr/>
          <p:nvPr/>
        </p:nvSpPr>
        <p:spPr>
          <a:xfrm>
            <a:off x="5256657" y="6857137"/>
            <a:ext cx="654425" cy="1075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49" name="Vanddråbe"/>
          <p:cNvSpPr/>
          <p:nvPr/>
        </p:nvSpPr>
        <p:spPr>
          <a:xfrm>
            <a:off x="5974831" y="4310488"/>
            <a:ext cx="861940" cy="1416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50" name="Vanddråbe"/>
          <p:cNvSpPr/>
          <p:nvPr/>
        </p:nvSpPr>
        <p:spPr>
          <a:xfrm>
            <a:off x="4234639" y="5026903"/>
            <a:ext cx="768006" cy="1262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51" name="Pil"/>
          <p:cNvSpPr/>
          <p:nvPr/>
        </p:nvSpPr>
        <p:spPr>
          <a:xfrm rot="5400000">
            <a:off x="4039302" y="4840433"/>
            <a:ext cx="2883698" cy="1143542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52" name="Rektangel"/>
          <p:cNvSpPr/>
          <p:nvPr/>
        </p:nvSpPr>
        <p:spPr>
          <a:xfrm>
            <a:off x="-636524" y="7801102"/>
            <a:ext cx="6258410" cy="486597"/>
          </a:xfrm>
          <a:prstGeom prst="rect">
            <a:avLst/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53" name="Vanddråbe"/>
          <p:cNvSpPr/>
          <p:nvPr/>
        </p:nvSpPr>
        <p:spPr>
          <a:xfrm>
            <a:off x="2969515" y="4310488"/>
            <a:ext cx="861940" cy="1416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54" name="Vanddråbe"/>
          <p:cNvSpPr/>
          <p:nvPr/>
        </p:nvSpPr>
        <p:spPr>
          <a:xfrm>
            <a:off x="2400512" y="5986802"/>
            <a:ext cx="861940" cy="1416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55" name="Vand"/>
          <p:cNvSpPr/>
          <p:nvPr/>
        </p:nvSpPr>
        <p:spPr>
          <a:xfrm rot="16200000">
            <a:off x="3094922" y="7292279"/>
            <a:ext cx="1406678" cy="487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728"/>
                </a:lnTo>
                <a:cubicBezTo>
                  <a:pt x="292" y="3728"/>
                  <a:pt x="665" y="4209"/>
                  <a:pt x="1059" y="4708"/>
                </a:cubicBezTo>
                <a:cubicBezTo>
                  <a:pt x="1551" y="5332"/>
                  <a:pt x="2109" y="6053"/>
                  <a:pt x="2703" y="6053"/>
                </a:cubicBezTo>
                <a:cubicBezTo>
                  <a:pt x="3287" y="6053"/>
                  <a:pt x="3802" y="5365"/>
                  <a:pt x="4256" y="4757"/>
                </a:cubicBezTo>
                <a:cubicBezTo>
                  <a:pt x="4656" y="4226"/>
                  <a:pt x="5034" y="3728"/>
                  <a:pt x="5402" y="3728"/>
                </a:cubicBezTo>
                <a:cubicBezTo>
                  <a:pt x="5769" y="3728"/>
                  <a:pt x="6142" y="4226"/>
                  <a:pt x="6542" y="4757"/>
                </a:cubicBezTo>
                <a:cubicBezTo>
                  <a:pt x="6996" y="5365"/>
                  <a:pt x="7516" y="6053"/>
                  <a:pt x="8105" y="6053"/>
                </a:cubicBezTo>
                <a:cubicBezTo>
                  <a:pt x="8689" y="6053"/>
                  <a:pt x="9186" y="5380"/>
                  <a:pt x="9624" y="4771"/>
                </a:cubicBezTo>
                <a:cubicBezTo>
                  <a:pt x="10019" y="4225"/>
                  <a:pt x="10392" y="3728"/>
                  <a:pt x="10803" y="3728"/>
                </a:cubicBezTo>
                <a:cubicBezTo>
                  <a:pt x="11187" y="3728"/>
                  <a:pt x="11512" y="4178"/>
                  <a:pt x="11885" y="4708"/>
                </a:cubicBezTo>
                <a:cubicBezTo>
                  <a:pt x="12328" y="5332"/>
                  <a:pt x="12837" y="6053"/>
                  <a:pt x="13502" y="6053"/>
                </a:cubicBezTo>
                <a:cubicBezTo>
                  <a:pt x="14172" y="6053"/>
                  <a:pt x="14690" y="5333"/>
                  <a:pt x="15144" y="4693"/>
                </a:cubicBezTo>
                <a:cubicBezTo>
                  <a:pt x="15517" y="4179"/>
                  <a:pt x="15836" y="3728"/>
                  <a:pt x="16198" y="3728"/>
                </a:cubicBezTo>
                <a:cubicBezTo>
                  <a:pt x="16566" y="3728"/>
                  <a:pt x="16902" y="4182"/>
                  <a:pt x="17291" y="4727"/>
                </a:cubicBezTo>
                <a:cubicBezTo>
                  <a:pt x="17746" y="5351"/>
                  <a:pt x="18264" y="6053"/>
                  <a:pt x="18902" y="6053"/>
                </a:cubicBezTo>
                <a:cubicBezTo>
                  <a:pt x="19556" y="6053"/>
                  <a:pt x="20113" y="5319"/>
                  <a:pt x="20605" y="4664"/>
                </a:cubicBezTo>
                <a:cubicBezTo>
                  <a:pt x="20972" y="4181"/>
                  <a:pt x="21319" y="3728"/>
                  <a:pt x="21600" y="3728"/>
                </a:cubicBezTo>
                <a:lnTo>
                  <a:pt x="21600" y="0"/>
                </a:lnTo>
                <a:cubicBezTo>
                  <a:pt x="21038" y="0"/>
                  <a:pt x="20547" y="653"/>
                  <a:pt x="20071" y="1277"/>
                </a:cubicBezTo>
                <a:cubicBezTo>
                  <a:pt x="19655" y="1807"/>
                  <a:pt x="19270" y="2325"/>
                  <a:pt x="18897" y="2325"/>
                </a:cubicBezTo>
                <a:cubicBezTo>
                  <a:pt x="18551" y="2325"/>
                  <a:pt x="18221" y="1870"/>
                  <a:pt x="17842" y="1355"/>
                </a:cubicBezTo>
                <a:cubicBezTo>
                  <a:pt x="17377" y="715"/>
                  <a:pt x="16853" y="0"/>
                  <a:pt x="16198" y="0"/>
                </a:cubicBezTo>
                <a:cubicBezTo>
                  <a:pt x="15544" y="0"/>
                  <a:pt x="15037" y="716"/>
                  <a:pt x="14583" y="1340"/>
                </a:cubicBezTo>
                <a:cubicBezTo>
                  <a:pt x="14205" y="1871"/>
                  <a:pt x="13875" y="2325"/>
                  <a:pt x="13502" y="2325"/>
                </a:cubicBezTo>
                <a:cubicBezTo>
                  <a:pt x="13134" y="2325"/>
                  <a:pt x="12820" y="1870"/>
                  <a:pt x="12452" y="1355"/>
                </a:cubicBezTo>
                <a:cubicBezTo>
                  <a:pt x="11998" y="715"/>
                  <a:pt x="11485" y="0"/>
                  <a:pt x="10803" y="0"/>
                </a:cubicBezTo>
                <a:cubicBezTo>
                  <a:pt x="10106" y="0"/>
                  <a:pt x="9554" y="749"/>
                  <a:pt x="9073" y="1404"/>
                </a:cubicBezTo>
                <a:cubicBezTo>
                  <a:pt x="8711" y="1903"/>
                  <a:pt x="8402" y="2325"/>
                  <a:pt x="8105" y="2325"/>
                </a:cubicBezTo>
                <a:cubicBezTo>
                  <a:pt x="7802" y="2325"/>
                  <a:pt x="7467" y="1889"/>
                  <a:pt x="7083" y="1374"/>
                </a:cubicBezTo>
                <a:cubicBezTo>
                  <a:pt x="6602" y="735"/>
                  <a:pt x="6050" y="0"/>
                  <a:pt x="5402" y="0"/>
                </a:cubicBezTo>
                <a:cubicBezTo>
                  <a:pt x="4747" y="0"/>
                  <a:pt x="4202" y="735"/>
                  <a:pt x="3715" y="1374"/>
                </a:cubicBezTo>
                <a:cubicBezTo>
                  <a:pt x="3348" y="1858"/>
                  <a:pt x="3001" y="2325"/>
                  <a:pt x="2703" y="2325"/>
                </a:cubicBezTo>
                <a:cubicBezTo>
                  <a:pt x="2384" y="2325"/>
                  <a:pt x="1996" y="1827"/>
                  <a:pt x="1585" y="1296"/>
                </a:cubicBezTo>
                <a:cubicBezTo>
                  <a:pt x="1082" y="657"/>
                  <a:pt x="568" y="0"/>
                  <a:pt x="0" y="0"/>
                </a:cubicBezTo>
                <a:close/>
                <a:moveTo>
                  <a:pt x="0" y="7769"/>
                </a:moveTo>
                <a:lnTo>
                  <a:pt x="0" y="11492"/>
                </a:lnTo>
                <a:cubicBezTo>
                  <a:pt x="292" y="11492"/>
                  <a:pt x="665" y="11977"/>
                  <a:pt x="1059" y="12477"/>
                </a:cubicBezTo>
                <a:cubicBezTo>
                  <a:pt x="1551" y="13100"/>
                  <a:pt x="2109" y="13817"/>
                  <a:pt x="2703" y="13817"/>
                </a:cubicBezTo>
                <a:cubicBezTo>
                  <a:pt x="3287" y="13817"/>
                  <a:pt x="3802" y="13133"/>
                  <a:pt x="4256" y="12525"/>
                </a:cubicBezTo>
                <a:cubicBezTo>
                  <a:pt x="4656" y="11995"/>
                  <a:pt x="5034" y="11492"/>
                  <a:pt x="5402" y="11492"/>
                </a:cubicBezTo>
                <a:cubicBezTo>
                  <a:pt x="5769" y="11492"/>
                  <a:pt x="6142" y="11995"/>
                  <a:pt x="6542" y="12525"/>
                </a:cubicBezTo>
                <a:cubicBezTo>
                  <a:pt x="6996" y="13133"/>
                  <a:pt x="7516" y="13817"/>
                  <a:pt x="8105" y="13817"/>
                </a:cubicBezTo>
                <a:cubicBezTo>
                  <a:pt x="8689" y="13817"/>
                  <a:pt x="9186" y="13148"/>
                  <a:pt x="9624" y="12540"/>
                </a:cubicBezTo>
                <a:cubicBezTo>
                  <a:pt x="10019" y="11994"/>
                  <a:pt x="10392" y="11492"/>
                  <a:pt x="10803" y="11492"/>
                </a:cubicBezTo>
                <a:cubicBezTo>
                  <a:pt x="11187" y="11492"/>
                  <a:pt x="11512" y="11946"/>
                  <a:pt x="11885" y="12477"/>
                </a:cubicBezTo>
                <a:cubicBezTo>
                  <a:pt x="12328" y="13100"/>
                  <a:pt x="12837" y="13817"/>
                  <a:pt x="13502" y="13817"/>
                </a:cubicBezTo>
                <a:cubicBezTo>
                  <a:pt x="14172" y="13817"/>
                  <a:pt x="14690" y="13101"/>
                  <a:pt x="15144" y="12462"/>
                </a:cubicBezTo>
                <a:cubicBezTo>
                  <a:pt x="15517" y="11947"/>
                  <a:pt x="15836" y="11492"/>
                  <a:pt x="16198" y="11492"/>
                </a:cubicBezTo>
                <a:cubicBezTo>
                  <a:pt x="16566" y="11492"/>
                  <a:pt x="16902" y="11945"/>
                  <a:pt x="17291" y="12491"/>
                </a:cubicBezTo>
                <a:cubicBezTo>
                  <a:pt x="17746" y="13115"/>
                  <a:pt x="18264" y="13817"/>
                  <a:pt x="18902" y="13817"/>
                </a:cubicBezTo>
                <a:cubicBezTo>
                  <a:pt x="19556" y="13817"/>
                  <a:pt x="20113" y="13083"/>
                  <a:pt x="20605" y="12428"/>
                </a:cubicBezTo>
                <a:cubicBezTo>
                  <a:pt x="20972" y="11944"/>
                  <a:pt x="21319" y="11492"/>
                  <a:pt x="21600" y="11492"/>
                </a:cubicBezTo>
                <a:lnTo>
                  <a:pt x="21600" y="7769"/>
                </a:lnTo>
                <a:cubicBezTo>
                  <a:pt x="21038" y="7769"/>
                  <a:pt x="20547" y="8422"/>
                  <a:pt x="20071" y="9045"/>
                </a:cubicBezTo>
                <a:cubicBezTo>
                  <a:pt x="19655" y="9591"/>
                  <a:pt x="19270" y="10088"/>
                  <a:pt x="18897" y="10088"/>
                </a:cubicBezTo>
                <a:cubicBezTo>
                  <a:pt x="18551" y="10088"/>
                  <a:pt x="18221" y="9638"/>
                  <a:pt x="17842" y="9123"/>
                </a:cubicBezTo>
                <a:cubicBezTo>
                  <a:pt x="17377" y="8484"/>
                  <a:pt x="16853" y="7769"/>
                  <a:pt x="16198" y="7769"/>
                </a:cubicBezTo>
                <a:cubicBezTo>
                  <a:pt x="15544" y="7769"/>
                  <a:pt x="15037" y="8485"/>
                  <a:pt x="14583" y="9109"/>
                </a:cubicBezTo>
                <a:cubicBezTo>
                  <a:pt x="14205" y="9639"/>
                  <a:pt x="13875" y="10088"/>
                  <a:pt x="13502" y="10088"/>
                </a:cubicBezTo>
                <a:cubicBezTo>
                  <a:pt x="13134" y="10088"/>
                  <a:pt x="12820" y="9638"/>
                  <a:pt x="12452" y="9123"/>
                </a:cubicBezTo>
                <a:cubicBezTo>
                  <a:pt x="11998" y="8484"/>
                  <a:pt x="11485" y="7769"/>
                  <a:pt x="10803" y="7769"/>
                </a:cubicBezTo>
                <a:cubicBezTo>
                  <a:pt x="10106" y="7769"/>
                  <a:pt x="9554" y="8517"/>
                  <a:pt x="9073" y="9172"/>
                </a:cubicBezTo>
                <a:cubicBezTo>
                  <a:pt x="8711" y="9671"/>
                  <a:pt x="8402" y="10088"/>
                  <a:pt x="8105" y="10088"/>
                </a:cubicBezTo>
                <a:cubicBezTo>
                  <a:pt x="7802" y="10088"/>
                  <a:pt x="7467" y="9653"/>
                  <a:pt x="7083" y="9138"/>
                </a:cubicBezTo>
                <a:cubicBezTo>
                  <a:pt x="6602" y="8499"/>
                  <a:pt x="6050" y="7769"/>
                  <a:pt x="5402" y="7769"/>
                </a:cubicBezTo>
                <a:cubicBezTo>
                  <a:pt x="4747" y="7769"/>
                  <a:pt x="4202" y="8499"/>
                  <a:pt x="3715" y="9138"/>
                </a:cubicBezTo>
                <a:cubicBezTo>
                  <a:pt x="3348" y="9622"/>
                  <a:pt x="3001" y="10088"/>
                  <a:pt x="2703" y="10088"/>
                </a:cubicBezTo>
                <a:cubicBezTo>
                  <a:pt x="2384" y="10088"/>
                  <a:pt x="1996" y="9590"/>
                  <a:pt x="1585" y="9060"/>
                </a:cubicBezTo>
                <a:cubicBezTo>
                  <a:pt x="1082" y="8421"/>
                  <a:pt x="568" y="7769"/>
                  <a:pt x="0" y="7769"/>
                </a:cubicBezTo>
                <a:close/>
                <a:moveTo>
                  <a:pt x="0" y="15547"/>
                </a:moveTo>
                <a:lnTo>
                  <a:pt x="0" y="19275"/>
                </a:lnTo>
                <a:cubicBezTo>
                  <a:pt x="292" y="19275"/>
                  <a:pt x="665" y="19761"/>
                  <a:pt x="1059" y="20260"/>
                </a:cubicBezTo>
                <a:cubicBezTo>
                  <a:pt x="1551" y="20884"/>
                  <a:pt x="2109" y="21600"/>
                  <a:pt x="2703" y="21600"/>
                </a:cubicBezTo>
                <a:cubicBezTo>
                  <a:pt x="3287" y="21600"/>
                  <a:pt x="3802" y="20912"/>
                  <a:pt x="4256" y="20304"/>
                </a:cubicBezTo>
                <a:cubicBezTo>
                  <a:pt x="4656" y="19773"/>
                  <a:pt x="5034" y="19275"/>
                  <a:pt x="5402" y="19275"/>
                </a:cubicBezTo>
                <a:cubicBezTo>
                  <a:pt x="5769" y="19275"/>
                  <a:pt x="6142" y="19773"/>
                  <a:pt x="6542" y="20304"/>
                </a:cubicBezTo>
                <a:cubicBezTo>
                  <a:pt x="6996" y="20912"/>
                  <a:pt x="7516" y="21600"/>
                  <a:pt x="8105" y="21600"/>
                </a:cubicBezTo>
                <a:cubicBezTo>
                  <a:pt x="8689" y="21600"/>
                  <a:pt x="9186" y="20931"/>
                  <a:pt x="9624" y="20323"/>
                </a:cubicBezTo>
                <a:cubicBezTo>
                  <a:pt x="10019" y="19777"/>
                  <a:pt x="10392" y="19275"/>
                  <a:pt x="10803" y="19275"/>
                </a:cubicBezTo>
                <a:cubicBezTo>
                  <a:pt x="11187" y="19275"/>
                  <a:pt x="11512" y="19729"/>
                  <a:pt x="11885" y="20260"/>
                </a:cubicBezTo>
                <a:cubicBezTo>
                  <a:pt x="12328" y="20884"/>
                  <a:pt x="12837" y="21600"/>
                  <a:pt x="13502" y="21600"/>
                </a:cubicBezTo>
                <a:cubicBezTo>
                  <a:pt x="14172" y="21600"/>
                  <a:pt x="14690" y="20885"/>
                  <a:pt x="15144" y="20245"/>
                </a:cubicBezTo>
                <a:cubicBezTo>
                  <a:pt x="15517" y="19730"/>
                  <a:pt x="15836" y="19275"/>
                  <a:pt x="16198" y="19275"/>
                </a:cubicBezTo>
                <a:cubicBezTo>
                  <a:pt x="16566" y="19275"/>
                  <a:pt x="16902" y="19729"/>
                  <a:pt x="17291" y="20274"/>
                </a:cubicBezTo>
                <a:cubicBezTo>
                  <a:pt x="17746" y="20898"/>
                  <a:pt x="18264" y="21600"/>
                  <a:pt x="18902" y="21600"/>
                </a:cubicBezTo>
                <a:cubicBezTo>
                  <a:pt x="19556" y="21600"/>
                  <a:pt x="20113" y="20866"/>
                  <a:pt x="20605" y="20211"/>
                </a:cubicBezTo>
                <a:cubicBezTo>
                  <a:pt x="20972" y="19728"/>
                  <a:pt x="21319" y="19275"/>
                  <a:pt x="21600" y="19275"/>
                </a:cubicBezTo>
                <a:lnTo>
                  <a:pt x="21600" y="15547"/>
                </a:lnTo>
                <a:cubicBezTo>
                  <a:pt x="21038" y="15547"/>
                  <a:pt x="20547" y="16205"/>
                  <a:pt x="20071" y="16829"/>
                </a:cubicBezTo>
                <a:cubicBezTo>
                  <a:pt x="19655" y="17359"/>
                  <a:pt x="19270" y="17872"/>
                  <a:pt x="18897" y="17872"/>
                </a:cubicBezTo>
                <a:cubicBezTo>
                  <a:pt x="18551" y="17872"/>
                  <a:pt x="18221" y="17421"/>
                  <a:pt x="17842" y="16907"/>
                </a:cubicBezTo>
                <a:cubicBezTo>
                  <a:pt x="17377" y="16267"/>
                  <a:pt x="16853" y="15547"/>
                  <a:pt x="16198" y="15547"/>
                </a:cubicBezTo>
                <a:cubicBezTo>
                  <a:pt x="15544" y="15547"/>
                  <a:pt x="15037" y="16268"/>
                  <a:pt x="14583" y="16892"/>
                </a:cubicBezTo>
                <a:cubicBezTo>
                  <a:pt x="14205" y="17422"/>
                  <a:pt x="13875" y="17872"/>
                  <a:pt x="13502" y="17872"/>
                </a:cubicBezTo>
                <a:cubicBezTo>
                  <a:pt x="13134" y="17872"/>
                  <a:pt x="12820" y="17421"/>
                  <a:pt x="12452" y="16907"/>
                </a:cubicBezTo>
                <a:cubicBezTo>
                  <a:pt x="11998" y="16267"/>
                  <a:pt x="11485" y="15547"/>
                  <a:pt x="10803" y="15547"/>
                </a:cubicBezTo>
                <a:cubicBezTo>
                  <a:pt x="10106" y="15547"/>
                  <a:pt x="9554" y="16296"/>
                  <a:pt x="9073" y="16951"/>
                </a:cubicBezTo>
                <a:cubicBezTo>
                  <a:pt x="8711" y="17450"/>
                  <a:pt x="8402" y="17872"/>
                  <a:pt x="8105" y="17872"/>
                </a:cubicBezTo>
                <a:cubicBezTo>
                  <a:pt x="7802" y="17872"/>
                  <a:pt x="7467" y="17436"/>
                  <a:pt x="7083" y="16921"/>
                </a:cubicBezTo>
                <a:cubicBezTo>
                  <a:pt x="6602" y="16282"/>
                  <a:pt x="6051" y="15547"/>
                  <a:pt x="5402" y="15547"/>
                </a:cubicBezTo>
                <a:cubicBezTo>
                  <a:pt x="4747" y="15547"/>
                  <a:pt x="4202" y="16282"/>
                  <a:pt x="3715" y="16921"/>
                </a:cubicBezTo>
                <a:cubicBezTo>
                  <a:pt x="3348" y="17405"/>
                  <a:pt x="3001" y="17872"/>
                  <a:pt x="2703" y="17872"/>
                </a:cubicBezTo>
                <a:cubicBezTo>
                  <a:pt x="2384" y="17872"/>
                  <a:pt x="1996" y="17374"/>
                  <a:pt x="1585" y="16843"/>
                </a:cubicBezTo>
                <a:cubicBezTo>
                  <a:pt x="1082" y="16204"/>
                  <a:pt x="568" y="15547"/>
                  <a:pt x="0" y="15547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56" name="Vand"/>
          <p:cNvSpPr/>
          <p:nvPr/>
        </p:nvSpPr>
        <p:spPr>
          <a:xfrm rot="16200000">
            <a:off x="3775136" y="7292279"/>
            <a:ext cx="1406677" cy="487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728"/>
                </a:lnTo>
                <a:cubicBezTo>
                  <a:pt x="292" y="3728"/>
                  <a:pt x="665" y="4209"/>
                  <a:pt x="1059" y="4708"/>
                </a:cubicBezTo>
                <a:cubicBezTo>
                  <a:pt x="1551" y="5332"/>
                  <a:pt x="2109" y="6053"/>
                  <a:pt x="2703" y="6053"/>
                </a:cubicBezTo>
                <a:cubicBezTo>
                  <a:pt x="3287" y="6053"/>
                  <a:pt x="3802" y="5365"/>
                  <a:pt x="4256" y="4757"/>
                </a:cubicBezTo>
                <a:cubicBezTo>
                  <a:pt x="4656" y="4226"/>
                  <a:pt x="5034" y="3728"/>
                  <a:pt x="5402" y="3728"/>
                </a:cubicBezTo>
                <a:cubicBezTo>
                  <a:pt x="5769" y="3728"/>
                  <a:pt x="6142" y="4226"/>
                  <a:pt x="6542" y="4757"/>
                </a:cubicBezTo>
                <a:cubicBezTo>
                  <a:pt x="6996" y="5365"/>
                  <a:pt x="7516" y="6053"/>
                  <a:pt x="8105" y="6053"/>
                </a:cubicBezTo>
                <a:cubicBezTo>
                  <a:pt x="8689" y="6053"/>
                  <a:pt x="9186" y="5380"/>
                  <a:pt x="9624" y="4771"/>
                </a:cubicBezTo>
                <a:cubicBezTo>
                  <a:pt x="10019" y="4225"/>
                  <a:pt x="10392" y="3728"/>
                  <a:pt x="10803" y="3728"/>
                </a:cubicBezTo>
                <a:cubicBezTo>
                  <a:pt x="11187" y="3728"/>
                  <a:pt x="11512" y="4178"/>
                  <a:pt x="11885" y="4708"/>
                </a:cubicBezTo>
                <a:cubicBezTo>
                  <a:pt x="12328" y="5332"/>
                  <a:pt x="12837" y="6053"/>
                  <a:pt x="13502" y="6053"/>
                </a:cubicBezTo>
                <a:cubicBezTo>
                  <a:pt x="14172" y="6053"/>
                  <a:pt x="14690" y="5333"/>
                  <a:pt x="15144" y="4693"/>
                </a:cubicBezTo>
                <a:cubicBezTo>
                  <a:pt x="15517" y="4179"/>
                  <a:pt x="15836" y="3728"/>
                  <a:pt x="16198" y="3728"/>
                </a:cubicBezTo>
                <a:cubicBezTo>
                  <a:pt x="16566" y="3728"/>
                  <a:pt x="16902" y="4182"/>
                  <a:pt x="17291" y="4727"/>
                </a:cubicBezTo>
                <a:cubicBezTo>
                  <a:pt x="17746" y="5351"/>
                  <a:pt x="18264" y="6053"/>
                  <a:pt x="18902" y="6053"/>
                </a:cubicBezTo>
                <a:cubicBezTo>
                  <a:pt x="19556" y="6053"/>
                  <a:pt x="20113" y="5319"/>
                  <a:pt x="20605" y="4664"/>
                </a:cubicBezTo>
                <a:cubicBezTo>
                  <a:pt x="20972" y="4181"/>
                  <a:pt x="21319" y="3728"/>
                  <a:pt x="21600" y="3728"/>
                </a:cubicBezTo>
                <a:lnTo>
                  <a:pt x="21600" y="0"/>
                </a:lnTo>
                <a:cubicBezTo>
                  <a:pt x="21038" y="0"/>
                  <a:pt x="20547" y="653"/>
                  <a:pt x="20071" y="1277"/>
                </a:cubicBezTo>
                <a:cubicBezTo>
                  <a:pt x="19655" y="1807"/>
                  <a:pt x="19270" y="2325"/>
                  <a:pt x="18897" y="2325"/>
                </a:cubicBezTo>
                <a:cubicBezTo>
                  <a:pt x="18551" y="2325"/>
                  <a:pt x="18221" y="1870"/>
                  <a:pt x="17842" y="1355"/>
                </a:cubicBezTo>
                <a:cubicBezTo>
                  <a:pt x="17377" y="715"/>
                  <a:pt x="16853" y="0"/>
                  <a:pt x="16198" y="0"/>
                </a:cubicBezTo>
                <a:cubicBezTo>
                  <a:pt x="15544" y="0"/>
                  <a:pt x="15037" y="716"/>
                  <a:pt x="14583" y="1340"/>
                </a:cubicBezTo>
                <a:cubicBezTo>
                  <a:pt x="14205" y="1871"/>
                  <a:pt x="13875" y="2325"/>
                  <a:pt x="13502" y="2325"/>
                </a:cubicBezTo>
                <a:cubicBezTo>
                  <a:pt x="13134" y="2325"/>
                  <a:pt x="12820" y="1870"/>
                  <a:pt x="12452" y="1355"/>
                </a:cubicBezTo>
                <a:cubicBezTo>
                  <a:pt x="11998" y="715"/>
                  <a:pt x="11485" y="0"/>
                  <a:pt x="10803" y="0"/>
                </a:cubicBezTo>
                <a:cubicBezTo>
                  <a:pt x="10106" y="0"/>
                  <a:pt x="9554" y="749"/>
                  <a:pt x="9073" y="1404"/>
                </a:cubicBezTo>
                <a:cubicBezTo>
                  <a:pt x="8711" y="1903"/>
                  <a:pt x="8402" y="2325"/>
                  <a:pt x="8105" y="2325"/>
                </a:cubicBezTo>
                <a:cubicBezTo>
                  <a:pt x="7802" y="2325"/>
                  <a:pt x="7467" y="1889"/>
                  <a:pt x="7083" y="1374"/>
                </a:cubicBezTo>
                <a:cubicBezTo>
                  <a:pt x="6602" y="735"/>
                  <a:pt x="6050" y="0"/>
                  <a:pt x="5402" y="0"/>
                </a:cubicBezTo>
                <a:cubicBezTo>
                  <a:pt x="4747" y="0"/>
                  <a:pt x="4202" y="735"/>
                  <a:pt x="3715" y="1374"/>
                </a:cubicBezTo>
                <a:cubicBezTo>
                  <a:pt x="3348" y="1858"/>
                  <a:pt x="3001" y="2325"/>
                  <a:pt x="2703" y="2325"/>
                </a:cubicBezTo>
                <a:cubicBezTo>
                  <a:pt x="2384" y="2325"/>
                  <a:pt x="1996" y="1827"/>
                  <a:pt x="1585" y="1296"/>
                </a:cubicBezTo>
                <a:cubicBezTo>
                  <a:pt x="1082" y="657"/>
                  <a:pt x="568" y="0"/>
                  <a:pt x="0" y="0"/>
                </a:cubicBezTo>
                <a:close/>
                <a:moveTo>
                  <a:pt x="0" y="7769"/>
                </a:moveTo>
                <a:lnTo>
                  <a:pt x="0" y="11492"/>
                </a:lnTo>
                <a:cubicBezTo>
                  <a:pt x="292" y="11492"/>
                  <a:pt x="665" y="11977"/>
                  <a:pt x="1059" y="12477"/>
                </a:cubicBezTo>
                <a:cubicBezTo>
                  <a:pt x="1551" y="13100"/>
                  <a:pt x="2109" y="13817"/>
                  <a:pt x="2703" y="13817"/>
                </a:cubicBezTo>
                <a:cubicBezTo>
                  <a:pt x="3287" y="13817"/>
                  <a:pt x="3802" y="13133"/>
                  <a:pt x="4256" y="12525"/>
                </a:cubicBezTo>
                <a:cubicBezTo>
                  <a:pt x="4656" y="11995"/>
                  <a:pt x="5034" y="11492"/>
                  <a:pt x="5402" y="11492"/>
                </a:cubicBezTo>
                <a:cubicBezTo>
                  <a:pt x="5769" y="11492"/>
                  <a:pt x="6142" y="11995"/>
                  <a:pt x="6542" y="12525"/>
                </a:cubicBezTo>
                <a:cubicBezTo>
                  <a:pt x="6996" y="13133"/>
                  <a:pt x="7516" y="13817"/>
                  <a:pt x="8105" y="13817"/>
                </a:cubicBezTo>
                <a:cubicBezTo>
                  <a:pt x="8689" y="13817"/>
                  <a:pt x="9186" y="13148"/>
                  <a:pt x="9624" y="12540"/>
                </a:cubicBezTo>
                <a:cubicBezTo>
                  <a:pt x="10019" y="11994"/>
                  <a:pt x="10392" y="11492"/>
                  <a:pt x="10803" y="11492"/>
                </a:cubicBezTo>
                <a:cubicBezTo>
                  <a:pt x="11187" y="11492"/>
                  <a:pt x="11512" y="11946"/>
                  <a:pt x="11885" y="12477"/>
                </a:cubicBezTo>
                <a:cubicBezTo>
                  <a:pt x="12328" y="13100"/>
                  <a:pt x="12837" y="13817"/>
                  <a:pt x="13502" y="13817"/>
                </a:cubicBezTo>
                <a:cubicBezTo>
                  <a:pt x="14172" y="13817"/>
                  <a:pt x="14690" y="13101"/>
                  <a:pt x="15144" y="12462"/>
                </a:cubicBezTo>
                <a:cubicBezTo>
                  <a:pt x="15517" y="11947"/>
                  <a:pt x="15836" y="11492"/>
                  <a:pt x="16198" y="11492"/>
                </a:cubicBezTo>
                <a:cubicBezTo>
                  <a:pt x="16566" y="11492"/>
                  <a:pt x="16902" y="11945"/>
                  <a:pt x="17291" y="12491"/>
                </a:cubicBezTo>
                <a:cubicBezTo>
                  <a:pt x="17746" y="13115"/>
                  <a:pt x="18264" y="13817"/>
                  <a:pt x="18902" y="13817"/>
                </a:cubicBezTo>
                <a:cubicBezTo>
                  <a:pt x="19556" y="13817"/>
                  <a:pt x="20113" y="13083"/>
                  <a:pt x="20605" y="12428"/>
                </a:cubicBezTo>
                <a:cubicBezTo>
                  <a:pt x="20972" y="11944"/>
                  <a:pt x="21319" y="11492"/>
                  <a:pt x="21600" y="11492"/>
                </a:cubicBezTo>
                <a:lnTo>
                  <a:pt x="21600" y="7769"/>
                </a:lnTo>
                <a:cubicBezTo>
                  <a:pt x="21038" y="7769"/>
                  <a:pt x="20547" y="8422"/>
                  <a:pt x="20071" y="9045"/>
                </a:cubicBezTo>
                <a:cubicBezTo>
                  <a:pt x="19655" y="9591"/>
                  <a:pt x="19270" y="10088"/>
                  <a:pt x="18897" y="10088"/>
                </a:cubicBezTo>
                <a:cubicBezTo>
                  <a:pt x="18551" y="10088"/>
                  <a:pt x="18221" y="9638"/>
                  <a:pt x="17842" y="9123"/>
                </a:cubicBezTo>
                <a:cubicBezTo>
                  <a:pt x="17377" y="8484"/>
                  <a:pt x="16853" y="7769"/>
                  <a:pt x="16198" y="7769"/>
                </a:cubicBezTo>
                <a:cubicBezTo>
                  <a:pt x="15544" y="7769"/>
                  <a:pt x="15037" y="8485"/>
                  <a:pt x="14583" y="9109"/>
                </a:cubicBezTo>
                <a:cubicBezTo>
                  <a:pt x="14205" y="9639"/>
                  <a:pt x="13875" y="10088"/>
                  <a:pt x="13502" y="10088"/>
                </a:cubicBezTo>
                <a:cubicBezTo>
                  <a:pt x="13134" y="10088"/>
                  <a:pt x="12820" y="9638"/>
                  <a:pt x="12452" y="9123"/>
                </a:cubicBezTo>
                <a:cubicBezTo>
                  <a:pt x="11998" y="8484"/>
                  <a:pt x="11485" y="7769"/>
                  <a:pt x="10803" y="7769"/>
                </a:cubicBezTo>
                <a:cubicBezTo>
                  <a:pt x="10106" y="7769"/>
                  <a:pt x="9554" y="8517"/>
                  <a:pt x="9073" y="9172"/>
                </a:cubicBezTo>
                <a:cubicBezTo>
                  <a:pt x="8711" y="9671"/>
                  <a:pt x="8402" y="10088"/>
                  <a:pt x="8105" y="10088"/>
                </a:cubicBezTo>
                <a:cubicBezTo>
                  <a:pt x="7802" y="10088"/>
                  <a:pt x="7467" y="9653"/>
                  <a:pt x="7083" y="9138"/>
                </a:cubicBezTo>
                <a:cubicBezTo>
                  <a:pt x="6602" y="8499"/>
                  <a:pt x="6050" y="7769"/>
                  <a:pt x="5402" y="7769"/>
                </a:cubicBezTo>
                <a:cubicBezTo>
                  <a:pt x="4747" y="7769"/>
                  <a:pt x="4202" y="8499"/>
                  <a:pt x="3715" y="9138"/>
                </a:cubicBezTo>
                <a:cubicBezTo>
                  <a:pt x="3348" y="9622"/>
                  <a:pt x="3001" y="10088"/>
                  <a:pt x="2703" y="10088"/>
                </a:cubicBezTo>
                <a:cubicBezTo>
                  <a:pt x="2384" y="10088"/>
                  <a:pt x="1996" y="9590"/>
                  <a:pt x="1585" y="9060"/>
                </a:cubicBezTo>
                <a:cubicBezTo>
                  <a:pt x="1082" y="8421"/>
                  <a:pt x="568" y="7769"/>
                  <a:pt x="0" y="7769"/>
                </a:cubicBezTo>
                <a:close/>
                <a:moveTo>
                  <a:pt x="0" y="15547"/>
                </a:moveTo>
                <a:lnTo>
                  <a:pt x="0" y="19275"/>
                </a:lnTo>
                <a:cubicBezTo>
                  <a:pt x="292" y="19275"/>
                  <a:pt x="665" y="19761"/>
                  <a:pt x="1059" y="20260"/>
                </a:cubicBezTo>
                <a:cubicBezTo>
                  <a:pt x="1551" y="20884"/>
                  <a:pt x="2109" y="21600"/>
                  <a:pt x="2703" y="21600"/>
                </a:cubicBezTo>
                <a:cubicBezTo>
                  <a:pt x="3287" y="21600"/>
                  <a:pt x="3802" y="20912"/>
                  <a:pt x="4256" y="20304"/>
                </a:cubicBezTo>
                <a:cubicBezTo>
                  <a:pt x="4656" y="19773"/>
                  <a:pt x="5034" y="19275"/>
                  <a:pt x="5402" y="19275"/>
                </a:cubicBezTo>
                <a:cubicBezTo>
                  <a:pt x="5769" y="19275"/>
                  <a:pt x="6142" y="19773"/>
                  <a:pt x="6542" y="20304"/>
                </a:cubicBezTo>
                <a:cubicBezTo>
                  <a:pt x="6996" y="20912"/>
                  <a:pt x="7516" y="21600"/>
                  <a:pt x="8105" y="21600"/>
                </a:cubicBezTo>
                <a:cubicBezTo>
                  <a:pt x="8689" y="21600"/>
                  <a:pt x="9186" y="20931"/>
                  <a:pt x="9624" y="20323"/>
                </a:cubicBezTo>
                <a:cubicBezTo>
                  <a:pt x="10019" y="19777"/>
                  <a:pt x="10392" y="19275"/>
                  <a:pt x="10803" y="19275"/>
                </a:cubicBezTo>
                <a:cubicBezTo>
                  <a:pt x="11187" y="19275"/>
                  <a:pt x="11512" y="19729"/>
                  <a:pt x="11885" y="20260"/>
                </a:cubicBezTo>
                <a:cubicBezTo>
                  <a:pt x="12328" y="20884"/>
                  <a:pt x="12837" y="21600"/>
                  <a:pt x="13502" y="21600"/>
                </a:cubicBezTo>
                <a:cubicBezTo>
                  <a:pt x="14172" y="21600"/>
                  <a:pt x="14690" y="20885"/>
                  <a:pt x="15144" y="20245"/>
                </a:cubicBezTo>
                <a:cubicBezTo>
                  <a:pt x="15517" y="19730"/>
                  <a:pt x="15836" y="19275"/>
                  <a:pt x="16198" y="19275"/>
                </a:cubicBezTo>
                <a:cubicBezTo>
                  <a:pt x="16566" y="19275"/>
                  <a:pt x="16902" y="19729"/>
                  <a:pt x="17291" y="20274"/>
                </a:cubicBezTo>
                <a:cubicBezTo>
                  <a:pt x="17746" y="20898"/>
                  <a:pt x="18264" y="21600"/>
                  <a:pt x="18902" y="21600"/>
                </a:cubicBezTo>
                <a:cubicBezTo>
                  <a:pt x="19556" y="21600"/>
                  <a:pt x="20113" y="20866"/>
                  <a:pt x="20605" y="20211"/>
                </a:cubicBezTo>
                <a:cubicBezTo>
                  <a:pt x="20972" y="19728"/>
                  <a:pt x="21319" y="19275"/>
                  <a:pt x="21600" y="19275"/>
                </a:cubicBezTo>
                <a:lnTo>
                  <a:pt x="21600" y="15547"/>
                </a:lnTo>
                <a:cubicBezTo>
                  <a:pt x="21038" y="15547"/>
                  <a:pt x="20547" y="16205"/>
                  <a:pt x="20071" y="16829"/>
                </a:cubicBezTo>
                <a:cubicBezTo>
                  <a:pt x="19655" y="17359"/>
                  <a:pt x="19270" y="17872"/>
                  <a:pt x="18897" y="17872"/>
                </a:cubicBezTo>
                <a:cubicBezTo>
                  <a:pt x="18551" y="17872"/>
                  <a:pt x="18221" y="17421"/>
                  <a:pt x="17842" y="16907"/>
                </a:cubicBezTo>
                <a:cubicBezTo>
                  <a:pt x="17377" y="16267"/>
                  <a:pt x="16853" y="15547"/>
                  <a:pt x="16198" y="15547"/>
                </a:cubicBezTo>
                <a:cubicBezTo>
                  <a:pt x="15544" y="15547"/>
                  <a:pt x="15037" y="16268"/>
                  <a:pt x="14583" y="16892"/>
                </a:cubicBezTo>
                <a:cubicBezTo>
                  <a:pt x="14205" y="17422"/>
                  <a:pt x="13875" y="17872"/>
                  <a:pt x="13502" y="17872"/>
                </a:cubicBezTo>
                <a:cubicBezTo>
                  <a:pt x="13134" y="17872"/>
                  <a:pt x="12820" y="17421"/>
                  <a:pt x="12452" y="16907"/>
                </a:cubicBezTo>
                <a:cubicBezTo>
                  <a:pt x="11998" y="16267"/>
                  <a:pt x="11485" y="15547"/>
                  <a:pt x="10803" y="15547"/>
                </a:cubicBezTo>
                <a:cubicBezTo>
                  <a:pt x="10106" y="15547"/>
                  <a:pt x="9554" y="16296"/>
                  <a:pt x="9073" y="16951"/>
                </a:cubicBezTo>
                <a:cubicBezTo>
                  <a:pt x="8711" y="17450"/>
                  <a:pt x="8402" y="17872"/>
                  <a:pt x="8105" y="17872"/>
                </a:cubicBezTo>
                <a:cubicBezTo>
                  <a:pt x="7802" y="17872"/>
                  <a:pt x="7467" y="17436"/>
                  <a:pt x="7083" y="16921"/>
                </a:cubicBezTo>
                <a:cubicBezTo>
                  <a:pt x="6602" y="16282"/>
                  <a:pt x="6051" y="15547"/>
                  <a:pt x="5402" y="15547"/>
                </a:cubicBezTo>
                <a:cubicBezTo>
                  <a:pt x="4747" y="15547"/>
                  <a:pt x="4202" y="16282"/>
                  <a:pt x="3715" y="16921"/>
                </a:cubicBezTo>
                <a:cubicBezTo>
                  <a:pt x="3348" y="17405"/>
                  <a:pt x="3001" y="17872"/>
                  <a:pt x="2703" y="17872"/>
                </a:cubicBezTo>
                <a:cubicBezTo>
                  <a:pt x="2384" y="17872"/>
                  <a:pt x="1996" y="17374"/>
                  <a:pt x="1585" y="16843"/>
                </a:cubicBezTo>
                <a:cubicBezTo>
                  <a:pt x="1082" y="16204"/>
                  <a:pt x="568" y="15547"/>
                  <a:pt x="0" y="15547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57" name="Pil"/>
          <p:cNvSpPr/>
          <p:nvPr/>
        </p:nvSpPr>
        <p:spPr>
          <a:xfrm>
            <a:off x="4511518" y="7646817"/>
            <a:ext cx="2096445" cy="831354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pic>
        <p:nvPicPr>
          <p:cNvPr id="258" name="A62DA0D1-4E9F-40BE-83E9-D9CB565A7806-L0-001.png" descr="A62DA0D1-4E9F-40BE-83E9-D9CB565A7806-L0-00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3134" y="329481"/>
            <a:ext cx="3752002" cy="3275185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59" name="Rektangel">
            <a:hlinkClick r:id="rId8" action="ppaction://hlinksldjump"/>
          </p:cNvPr>
          <p:cNvSpPr/>
          <p:nvPr/>
        </p:nvSpPr>
        <p:spPr>
          <a:xfrm>
            <a:off x="10971517" y="2945754"/>
            <a:ext cx="1894091" cy="5232794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Forkert"/>
          <p:cNvSpPr txBox="1"/>
          <p:nvPr/>
        </p:nvSpPr>
        <p:spPr>
          <a:xfrm>
            <a:off x="2531800" y="1766242"/>
            <a:ext cx="8234604" cy="2426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14500" spc="290">
                <a:solidFill>
                  <a:srgbClr val="D71A16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Forkert</a:t>
            </a:r>
          </a:p>
        </p:txBody>
      </p:sp>
      <p:sp>
        <p:nvSpPr>
          <p:cNvPr id="262" name="Prøv igen">
            <a:hlinkClick r:id="rId2" action="ppaction://hlinksldjump"/>
          </p:cNvPr>
          <p:cNvSpPr/>
          <p:nvPr/>
        </p:nvSpPr>
        <p:spPr>
          <a:xfrm>
            <a:off x="8383888" y="6686720"/>
            <a:ext cx="4248314" cy="2560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800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Prøv igen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igtigt"/>
          <p:cNvSpPr txBox="1"/>
          <p:nvPr/>
        </p:nvSpPr>
        <p:spPr>
          <a:xfrm>
            <a:off x="4115913" y="1766242"/>
            <a:ext cx="5066378" cy="327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1000" spc="419">
                <a:solidFill>
                  <a:schemeClr val="accent5">
                    <a:satOff val="-10854"/>
                    <a:lumOff val="-10463"/>
                  </a:schemeClr>
                </a:solidFill>
                <a:latin typeface="Savoye LET"/>
                <a:ea typeface="Savoye LET"/>
                <a:cs typeface="Savoye LET"/>
                <a:sym typeface="Savoye LET"/>
              </a:defRPr>
            </a:lvl1pPr>
          </a:lstStyle>
          <a:p>
            <a:r>
              <a:t>Rigtigt</a:t>
            </a:r>
          </a:p>
        </p:txBody>
      </p:sp>
      <p:sp>
        <p:nvSpPr>
          <p:cNvPr id="265" name="Godt klaret"/>
          <p:cNvSpPr txBox="1"/>
          <p:nvPr/>
        </p:nvSpPr>
        <p:spPr>
          <a:xfrm>
            <a:off x="4984798" y="4555868"/>
            <a:ext cx="3487569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700" spc="174">
                <a:solidFill>
                  <a:schemeClr val="accent5">
                    <a:satOff val="-10854"/>
                    <a:lumOff val="-10463"/>
                  </a:schemeClr>
                </a:solidFill>
                <a:latin typeface="Savoye LET"/>
                <a:ea typeface="Savoye LET"/>
                <a:cs typeface="Savoye LET"/>
                <a:sym typeface="Savoye LET"/>
              </a:defRPr>
            </a:lvl1pPr>
          </a:lstStyle>
          <a:p>
            <a:r>
              <a:t>Godt klaret</a:t>
            </a:r>
          </a:p>
        </p:txBody>
      </p:sp>
      <p:sp>
        <p:nvSpPr>
          <p:cNvPr id="266" name="Næste"/>
          <p:cNvSpPr/>
          <p:nvPr/>
        </p:nvSpPr>
        <p:spPr>
          <a:xfrm>
            <a:off x="8609681" y="5349403"/>
            <a:ext cx="3843561" cy="3843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8912" y="3909"/>
                </a:lnTo>
                <a:cubicBezTo>
                  <a:pt x="9458" y="3767"/>
                  <a:pt x="10107" y="3684"/>
                  <a:pt x="10795" y="3684"/>
                </a:cubicBezTo>
                <a:cubicBezTo>
                  <a:pt x="11488" y="3684"/>
                  <a:pt x="12138" y="3766"/>
                  <a:pt x="12695" y="3914"/>
                </a:cubicBezTo>
                <a:lnTo>
                  <a:pt x="10800" y="0"/>
                </a:lnTo>
                <a:close/>
                <a:moveTo>
                  <a:pt x="18430" y="3160"/>
                </a:moveTo>
                <a:lnTo>
                  <a:pt x="14332" y="4591"/>
                </a:lnTo>
                <a:cubicBezTo>
                  <a:pt x="14828" y="4880"/>
                  <a:pt x="15340" y="5278"/>
                  <a:pt x="15826" y="5764"/>
                </a:cubicBezTo>
                <a:cubicBezTo>
                  <a:pt x="16317" y="6255"/>
                  <a:pt x="16717" y="6774"/>
                  <a:pt x="17006" y="7265"/>
                </a:cubicBezTo>
                <a:lnTo>
                  <a:pt x="18430" y="3160"/>
                </a:lnTo>
                <a:close/>
                <a:moveTo>
                  <a:pt x="3160" y="3172"/>
                </a:moveTo>
                <a:lnTo>
                  <a:pt x="4591" y="7270"/>
                </a:lnTo>
                <a:cubicBezTo>
                  <a:pt x="4880" y="6773"/>
                  <a:pt x="5278" y="6260"/>
                  <a:pt x="5764" y="5774"/>
                </a:cubicBezTo>
                <a:cubicBezTo>
                  <a:pt x="6255" y="5283"/>
                  <a:pt x="6774" y="4885"/>
                  <a:pt x="7265" y="4596"/>
                </a:cubicBezTo>
                <a:lnTo>
                  <a:pt x="3160" y="3172"/>
                </a:lnTo>
                <a:close/>
                <a:moveTo>
                  <a:pt x="10800" y="4661"/>
                </a:moveTo>
                <a:cubicBezTo>
                  <a:pt x="7400" y="4661"/>
                  <a:pt x="4633" y="7427"/>
                  <a:pt x="4633" y="10827"/>
                </a:cubicBezTo>
                <a:cubicBezTo>
                  <a:pt x="4633" y="14227"/>
                  <a:pt x="7400" y="16994"/>
                  <a:pt x="10800" y="16994"/>
                </a:cubicBezTo>
                <a:cubicBezTo>
                  <a:pt x="14200" y="16994"/>
                  <a:pt x="16967" y="14227"/>
                  <a:pt x="16967" y="10827"/>
                </a:cubicBezTo>
                <a:cubicBezTo>
                  <a:pt x="16967" y="7427"/>
                  <a:pt x="14200" y="4661"/>
                  <a:pt x="10800" y="4661"/>
                </a:cubicBezTo>
                <a:close/>
                <a:moveTo>
                  <a:pt x="3914" y="8907"/>
                </a:moveTo>
                <a:lnTo>
                  <a:pt x="0" y="10800"/>
                </a:lnTo>
                <a:lnTo>
                  <a:pt x="3909" y="12688"/>
                </a:lnTo>
                <a:cubicBezTo>
                  <a:pt x="3767" y="12137"/>
                  <a:pt x="3684" y="11493"/>
                  <a:pt x="3684" y="10805"/>
                </a:cubicBezTo>
                <a:cubicBezTo>
                  <a:pt x="3684" y="10112"/>
                  <a:pt x="3766" y="9464"/>
                  <a:pt x="3914" y="8907"/>
                </a:cubicBezTo>
                <a:close/>
                <a:moveTo>
                  <a:pt x="17693" y="8907"/>
                </a:moveTo>
                <a:cubicBezTo>
                  <a:pt x="17835" y="9458"/>
                  <a:pt x="17916" y="10102"/>
                  <a:pt x="17916" y="10790"/>
                </a:cubicBezTo>
                <a:cubicBezTo>
                  <a:pt x="17916" y="11483"/>
                  <a:pt x="17835" y="12131"/>
                  <a:pt x="17688" y="12688"/>
                </a:cubicBezTo>
                <a:lnTo>
                  <a:pt x="21600" y="10795"/>
                </a:lnTo>
                <a:lnTo>
                  <a:pt x="17693" y="8907"/>
                </a:lnTo>
                <a:close/>
                <a:moveTo>
                  <a:pt x="17011" y="14332"/>
                </a:moveTo>
                <a:cubicBezTo>
                  <a:pt x="16722" y="14828"/>
                  <a:pt x="16323" y="15340"/>
                  <a:pt x="15838" y="15826"/>
                </a:cubicBezTo>
                <a:cubicBezTo>
                  <a:pt x="15346" y="16317"/>
                  <a:pt x="14828" y="16717"/>
                  <a:pt x="14337" y="17006"/>
                </a:cubicBezTo>
                <a:lnTo>
                  <a:pt x="18440" y="18430"/>
                </a:lnTo>
                <a:lnTo>
                  <a:pt x="17011" y="14332"/>
                </a:lnTo>
                <a:close/>
                <a:moveTo>
                  <a:pt x="4596" y="14337"/>
                </a:moveTo>
                <a:lnTo>
                  <a:pt x="3172" y="18440"/>
                </a:lnTo>
                <a:lnTo>
                  <a:pt x="7270" y="17011"/>
                </a:lnTo>
                <a:cubicBezTo>
                  <a:pt x="6773" y="16722"/>
                  <a:pt x="6260" y="16323"/>
                  <a:pt x="5774" y="15838"/>
                </a:cubicBezTo>
                <a:cubicBezTo>
                  <a:pt x="5283" y="15346"/>
                  <a:pt x="4885" y="14828"/>
                  <a:pt x="4596" y="14337"/>
                </a:cubicBezTo>
                <a:close/>
                <a:moveTo>
                  <a:pt x="8907" y="17688"/>
                </a:moveTo>
                <a:lnTo>
                  <a:pt x="10800" y="21600"/>
                </a:lnTo>
                <a:lnTo>
                  <a:pt x="12688" y="17693"/>
                </a:lnTo>
                <a:cubicBezTo>
                  <a:pt x="12142" y="17835"/>
                  <a:pt x="11493" y="17916"/>
                  <a:pt x="10805" y="17916"/>
                </a:cubicBezTo>
                <a:cubicBezTo>
                  <a:pt x="10112" y="17916"/>
                  <a:pt x="9464" y="17835"/>
                  <a:pt x="8907" y="17688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Næste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Hvilket skynavn er korrekt?…"/>
          <p:cNvSpPr/>
          <p:nvPr/>
        </p:nvSpPr>
        <p:spPr>
          <a:xfrm>
            <a:off x="3647716" y="1086364"/>
            <a:ext cx="6415017" cy="1905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2800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r>
              <a:t>Hvilket skynavn er korrekt?</a:t>
            </a:r>
          </a:p>
          <a:p>
            <a:pPr>
              <a:defRPr sz="2800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r>
              <a:t>Tryk på det rigtige skilt</a:t>
            </a:r>
          </a:p>
        </p:txBody>
      </p:sp>
      <p:sp>
        <p:nvSpPr>
          <p:cNvPr id="163" name="Sky"/>
          <p:cNvSpPr/>
          <p:nvPr/>
        </p:nvSpPr>
        <p:spPr>
          <a:xfrm>
            <a:off x="1332771" y="4815542"/>
            <a:ext cx="3987825" cy="2403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164" name="Sky"/>
          <p:cNvSpPr/>
          <p:nvPr/>
        </p:nvSpPr>
        <p:spPr>
          <a:xfrm>
            <a:off x="5350647" y="6035534"/>
            <a:ext cx="3987825" cy="2403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165" name="Sky">
            <a:hlinkClick r:id="" action="ppaction://hlinkshowjump?jump=nextslide"/>
          </p:cNvPr>
          <p:cNvSpPr/>
          <p:nvPr/>
        </p:nvSpPr>
        <p:spPr>
          <a:xfrm>
            <a:off x="8610437" y="3964609"/>
            <a:ext cx="3987826" cy="2403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166" name="Blomkålssky">
            <a:hlinkClick r:id="rId4" action="ppaction://hlinksldjump"/>
          </p:cNvPr>
          <p:cNvSpPr/>
          <p:nvPr/>
        </p:nvSpPr>
        <p:spPr>
          <a:xfrm>
            <a:off x="413677" y="4492840"/>
            <a:ext cx="2114255" cy="2331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9536" y="884"/>
                  <a:pt x="6861" y="2183"/>
                  <a:pt x="3447" y="631"/>
                </a:cubicBezTo>
                <a:lnTo>
                  <a:pt x="0" y="3255"/>
                </a:lnTo>
                <a:cubicBezTo>
                  <a:pt x="0" y="3255"/>
                  <a:pt x="1975" y="5218"/>
                  <a:pt x="1975" y="7828"/>
                </a:cubicBezTo>
                <a:cubicBezTo>
                  <a:pt x="1975" y="10438"/>
                  <a:pt x="9" y="12443"/>
                  <a:pt x="9" y="14966"/>
                </a:cubicBezTo>
                <a:cubicBezTo>
                  <a:pt x="9" y="17490"/>
                  <a:pt x="2310" y="19895"/>
                  <a:pt x="6382" y="20054"/>
                </a:cubicBezTo>
                <a:cubicBezTo>
                  <a:pt x="8681" y="20144"/>
                  <a:pt x="10046" y="20931"/>
                  <a:pt x="10800" y="21600"/>
                </a:cubicBezTo>
                <a:cubicBezTo>
                  <a:pt x="11554" y="20931"/>
                  <a:pt x="12919" y="20144"/>
                  <a:pt x="15218" y="20054"/>
                </a:cubicBezTo>
                <a:cubicBezTo>
                  <a:pt x="19290" y="19895"/>
                  <a:pt x="21591" y="17490"/>
                  <a:pt x="21591" y="14966"/>
                </a:cubicBezTo>
                <a:cubicBezTo>
                  <a:pt x="21591" y="12443"/>
                  <a:pt x="19624" y="10438"/>
                  <a:pt x="19624" y="7828"/>
                </a:cubicBezTo>
                <a:cubicBezTo>
                  <a:pt x="19624" y="5218"/>
                  <a:pt x="21600" y="3255"/>
                  <a:pt x="21600" y="3255"/>
                </a:cubicBezTo>
                <a:lnTo>
                  <a:pt x="18153" y="631"/>
                </a:lnTo>
                <a:cubicBezTo>
                  <a:pt x="14739" y="2183"/>
                  <a:pt x="12064" y="884"/>
                  <a:pt x="10800" y="0"/>
                </a:cubicBezTo>
                <a:close/>
                <a:moveTo>
                  <a:pt x="10800" y="918"/>
                </a:moveTo>
                <a:lnTo>
                  <a:pt x="10986" y="1024"/>
                </a:lnTo>
                <a:cubicBezTo>
                  <a:pt x="12241" y="1737"/>
                  <a:pt x="13584" y="2099"/>
                  <a:pt x="14976" y="2099"/>
                </a:cubicBezTo>
                <a:cubicBezTo>
                  <a:pt x="15925" y="2099"/>
                  <a:pt x="16885" y="1924"/>
                  <a:pt x="17831" y="1580"/>
                </a:cubicBezTo>
                <a:lnTo>
                  <a:pt x="18029" y="1509"/>
                </a:lnTo>
                <a:lnTo>
                  <a:pt x="20463" y="3363"/>
                </a:lnTo>
                <a:lnTo>
                  <a:pt x="20294" y="3599"/>
                </a:lnTo>
                <a:cubicBezTo>
                  <a:pt x="19614" y="4544"/>
                  <a:pt x="18803" y="6044"/>
                  <a:pt x="18803" y="7828"/>
                </a:cubicBezTo>
                <a:cubicBezTo>
                  <a:pt x="18803" y="9284"/>
                  <a:pt x="19337" y="10528"/>
                  <a:pt x="19854" y="11730"/>
                </a:cubicBezTo>
                <a:cubicBezTo>
                  <a:pt x="20325" y="12823"/>
                  <a:pt x="20770" y="13855"/>
                  <a:pt x="20770" y="14966"/>
                </a:cubicBezTo>
                <a:cubicBezTo>
                  <a:pt x="20770" y="16953"/>
                  <a:pt x="19020" y="19160"/>
                  <a:pt x="15183" y="19310"/>
                </a:cubicBezTo>
                <a:cubicBezTo>
                  <a:pt x="13544" y="19374"/>
                  <a:pt x="12138" y="19771"/>
                  <a:pt x="11001" y="20488"/>
                </a:cubicBezTo>
                <a:lnTo>
                  <a:pt x="10800" y="20614"/>
                </a:lnTo>
                <a:lnTo>
                  <a:pt x="10599" y="20488"/>
                </a:lnTo>
                <a:cubicBezTo>
                  <a:pt x="9463" y="19771"/>
                  <a:pt x="8056" y="19374"/>
                  <a:pt x="6417" y="19310"/>
                </a:cubicBezTo>
                <a:cubicBezTo>
                  <a:pt x="2580" y="19160"/>
                  <a:pt x="830" y="16953"/>
                  <a:pt x="830" y="14966"/>
                </a:cubicBezTo>
                <a:cubicBezTo>
                  <a:pt x="830" y="13856"/>
                  <a:pt x="1275" y="12823"/>
                  <a:pt x="1746" y="11730"/>
                </a:cubicBezTo>
                <a:cubicBezTo>
                  <a:pt x="2263" y="10528"/>
                  <a:pt x="2797" y="9285"/>
                  <a:pt x="2797" y="7828"/>
                </a:cubicBezTo>
                <a:cubicBezTo>
                  <a:pt x="2797" y="6044"/>
                  <a:pt x="1986" y="4544"/>
                  <a:pt x="1306" y="3599"/>
                </a:cubicBezTo>
                <a:lnTo>
                  <a:pt x="1137" y="3363"/>
                </a:lnTo>
                <a:lnTo>
                  <a:pt x="3571" y="1509"/>
                </a:lnTo>
                <a:lnTo>
                  <a:pt x="3769" y="1580"/>
                </a:lnTo>
                <a:cubicBezTo>
                  <a:pt x="4715" y="1924"/>
                  <a:pt x="5675" y="2099"/>
                  <a:pt x="6624" y="2099"/>
                </a:cubicBezTo>
                <a:cubicBezTo>
                  <a:pt x="8016" y="2099"/>
                  <a:pt x="9359" y="1737"/>
                  <a:pt x="10614" y="1024"/>
                </a:cubicBezTo>
                <a:lnTo>
                  <a:pt x="10800" y="918"/>
                </a:lnTo>
                <a:close/>
                <a:moveTo>
                  <a:pt x="10800" y="1669"/>
                </a:moveTo>
                <a:cubicBezTo>
                  <a:pt x="9485" y="2378"/>
                  <a:pt x="8081" y="2737"/>
                  <a:pt x="6624" y="2737"/>
                </a:cubicBezTo>
                <a:cubicBezTo>
                  <a:pt x="5651" y="2737"/>
                  <a:pt x="4670" y="2571"/>
                  <a:pt x="3704" y="2243"/>
                </a:cubicBezTo>
                <a:lnTo>
                  <a:pt x="2064" y="3490"/>
                </a:lnTo>
                <a:cubicBezTo>
                  <a:pt x="2687" y="4412"/>
                  <a:pt x="3354" y="5739"/>
                  <a:pt x="3480" y="7305"/>
                </a:cubicBezTo>
                <a:lnTo>
                  <a:pt x="18120" y="7305"/>
                </a:lnTo>
                <a:cubicBezTo>
                  <a:pt x="18246" y="5738"/>
                  <a:pt x="18913" y="4412"/>
                  <a:pt x="19536" y="3490"/>
                </a:cubicBezTo>
                <a:lnTo>
                  <a:pt x="17896" y="2243"/>
                </a:lnTo>
                <a:cubicBezTo>
                  <a:pt x="16930" y="2572"/>
                  <a:pt x="15948" y="2737"/>
                  <a:pt x="14976" y="2737"/>
                </a:cubicBezTo>
                <a:cubicBezTo>
                  <a:pt x="13518" y="2737"/>
                  <a:pt x="12115" y="2378"/>
                  <a:pt x="10800" y="1669"/>
                </a:cubicBezTo>
                <a:close/>
                <a:moveTo>
                  <a:pt x="3499" y="7943"/>
                </a:moveTo>
                <a:cubicBezTo>
                  <a:pt x="3473" y="9468"/>
                  <a:pt x="2928" y="10736"/>
                  <a:pt x="2401" y="11963"/>
                </a:cubicBezTo>
                <a:cubicBezTo>
                  <a:pt x="1955" y="12998"/>
                  <a:pt x="1535" y="13976"/>
                  <a:pt x="1535" y="14966"/>
                </a:cubicBezTo>
                <a:cubicBezTo>
                  <a:pt x="1535" y="17380"/>
                  <a:pt x="4081" y="18580"/>
                  <a:pt x="6447" y="18672"/>
                </a:cubicBezTo>
                <a:cubicBezTo>
                  <a:pt x="8127" y="18738"/>
                  <a:pt x="9590" y="19131"/>
                  <a:pt x="10800" y="19842"/>
                </a:cubicBezTo>
                <a:cubicBezTo>
                  <a:pt x="12010" y="19132"/>
                  <a:pt x="13473" y="18738"/>
                  <a:pt x="15153" y="18672"/>
                </a:cubicBezTo>
                <a:cubicBezTo>
                  <a:pt x="17519" y="18580"/>
                  <a:pt x="20065" y="17380"/>
                  <a:pt x="20065" y="14966"/>
                </a:cubicBezTo>
                <a:cubicBezTo>
                  <a:pt x="20065" y="13976"/>
                  <a:pt x="19645" y="12998"/>
                  <a:pt x="19199" y="11963"/>
                </a:cubicBezTo>
                <a:cubicBezTo>
                  <a:pt x="18672" y="10736"/>
                  <a:pt x="18127" y="9468"/>
                  <a:pt x="18101" y="7943"/>
                </a:cubicBezTo>
                <a:lnTo>
                  <a:pt x="3499" y="7943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Blomkålssky</a:t>
            </a:r>
          </a:p>
        </p:txBody>
      </p:sp>
      <p:sp>
        <p:nvSpPr>
          <p:cNvPr id="167" name="Gulerodssky">
            <a:hlinkClick r:id="rId5" action="ppaction://hlinksldjump"/>
          </p:cNvPr>
          <p:cNvSpPr/>
          <p:nvPr/>
        </p:nvSpPr>
        <p:spPr>
          <a:xfrm>
            <a:off x="4093785" y="7244820"/>
            <a:ext cx="2114255" cy="2331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9536" y="884"/>
                  <a:pt x="6861" y="2183"/>
                  <a:pt x="3447" y="631"/>
                </a:cubicBezTo>
                <a:lnTo>
                  <a:pt x="0" y="3255"/>
                </a:lnTo>
                <a:cubicBezTo>
                  <a:pt x="0" y="3255"/>
                  <a:pt x="1975" y="5218"/>
                  <a:pt x="1975" y="7828"/>
                </a:cubicBezTo>
                <a:cubicBezTo>
                  <a:pt x="1975" y="10438"/>
                  <a:pt x="9" y="12443"/>
                  <a:pt x="9" y="14966"/>
                </a:cubicBezTo>
                <a:cubicBezTo>
                  <a:pt x="9" y="17490"/>
                  <a:pt x="2310" y="19895"/>
                  <a:pt x="6382" y="20054"/>
                </a:cubicBezTo>
                <a:cubicBezTo>
                  <a:pt x="8681" y="20144"/>
                  <a:pt x="10046" y="20931"/>
                  <a:pt x="10800" y="21600"/>
                </a:cubicBezTo>
                <a:cubicBezTo>
                  <a:pt x="11554" y="20931"/>
                  <a:pt x="12919" y="20144"/>
                  <a:pt x="15218" y="20054"/>
                </a:cubicBezTo>
                <a:cubicBezTo>
                  <a:pt x="19290" y="19895"/>
                  <a:pt x="21591" y="17490"/>
                  <a:pt x="21591" y="14966"/>
                </a:cubicBezTo>
                <a:cubicBezTo>
                  <a:pt x="21591" y="12443"/>
                  <a:pt x="19624" y="10438"/>
                  <a:pt x="19624" y="7828"/>
                </a:cubicBezTo>
                <a:cubicBezTo>
                  <a:pt x="19624" y="5218"/>
                  <a:pt x="21600" y="3255"/>
                  <a:pt x="21600" y="3255"/>
                </a:cubicBezTo>
                <a:lnTo>
                  <a:pt x="18153" y="631"/>
                </a:lnTo>
                <a:cubicBezTo>
                  <a:pt x="14739" y="2183"/>
                  <a:pt x="12064" y="884"/>
                  <a:pt x="10800" y="0"/>
                </a:cubicBezTo>
                <a:close/>
                <a:moveTo>
                  <a:pt x="10800" y="918"/>
                </a:moveTo>
                <a:lnTo>
                  <a:pt x="10986" y="1024"/>
                </a:lnTo>
                <a:cubicBezTo>
                  <a:pt x="12241" y="1737"/>
                  <a:pt x="13584" y="2099"/>
                  <a:pt x="14976" y="2099"/>
                </a:cubicBezTo>
                <a:cubicBezTo>
                  <a:pt x="15925" y="2099"/>
                  <a:pt x="16885" y="1924"/>
                  <a:pt x="17831" y="1580"/>
                </a:cubicBezTo>
                <a:lnTo>
                  <a:pt x="18029" y="1509"/>
                </a:lnTo>
                <a:lnTo>
                  <a:pt x="20463" y="3363"/>
                </a:lnTo>
                <a:lnTo>
                  <a:pt x="20294" y="3599"/>
                </a:lnTo>
                <a:cubicBezTo>
                  <a:pt x="19614" y="4544"/>
                  <a:pt x="18803" y="6044"/>
                  <a:pt x="18803" y="7828"/>
                </a:cubicBezTo>
                <a:cubicBezTo>
                  <a:pt x="18803" y="9284"/>
                  <a:pt x="19337" y="10528"/>
                  <a:pt x="19854" y="11730"/>
                </a:cubicBezTo>
                <a:cubicBezTo>
                  <a:pt x="20325" y="12823"/>
                  <a:pt x="20770" y="13855"/>
                  <a:pt x="20770" y="14966"/>
                </a:cubicBezTo>
                <a:cubicBezTo>
                  <a:pt x="20770" y="16953"/>
                  <a:pt x="19020" y="19160"/>
                  <a:pt x="15183" y="19310"/>
                </a:cubicBezTo>
                <a:cubicBezTo>
                  <a:pt x="13544" y="19374"/>
                  <a:pt x="12138" y="19771"/>
                  <a:pt x="11001" y="20488"/>
                </a:cubicBezTo>
                <a:lnTo>
                  <a:pt x="10800" y="20614"/>
                </a:lnTo>
                <a:lnTo>
                  <a:pt x="10599" y="20488"/>
                </a:lnTo>
                <a:cubicBezTo>
                  <a:pt x="9463" y="19771"/>
                  <a:pt x="8056" y="19374"/>
                  <a:pt x="6417" y="19310"/>
                </a:cubicBezTo>
                <a:cubicBezTo>
                  <a:pt x="2580" y="19160"/>
                  <a:pt x="830" y="16953"/>
                  <a:pt x="830" y="14966"/>
                </a:cubicBezTo>
                <a:cubicBezTo>
                  <a:pt x="830" y="13856"/>
                  <a:pt x="1275" y="12823"/>
                  <a:pt x="1746" y="11730"/>
                </a:cubicBezTo>
                <a:cubicBezTo>
                  <a:pt x="2263" y="10528"/>
                  <a:pt x="2797" y="9285"/>
                  <a:pt x="2797" y="7828"/>
                </a:cubicBezTo>
                <a:cubicBezTo>
                  <a:pt x="2797" y="6044"/>
                  <a:pt x="1986" y="4544"/>
                  <a:pt x="1306" y="3599"/>
                </a:cubicBezTo>
                <a:lnTo>
                  <a:pt x="1137" y="3363"/>
                </a:lnTo>
                <a:lnTo>
                  <a:pt x="3571" y="1509"/>
                </a:lnTo>
                <a:lnTo>
                  <a:pt x="3769" y="1580"/>
                </a:lnTo>
                <a:cubicBezTo>
                  <a:pt x="4715" y="1924"/>
                  <a:pt x="5675" y="2099"/>
                  <a:pt x="6624" y="2099"/>
                </a:cubicBezTo>
                <a:cubicBezTo>
                  <a:pt x="8016" y="2099"/>
                  <a:pt x="9359" y="1737"/>
                  <a:pt x="10614" y="1024"/>
                </a:cubicBezTo>
                <a:lnTo>
                  <a:pt x="10800" y="918"/>
                </a:lnTo>
                <a:close/>
                <a:moveTo>
                  <a:pt x="10800" y="1669"/>
                </a:moveTo>
                <a:cubicBezTo>
                  <a:pt x="9485" y="2378"/>
                  <a:pt x="8081" y="2737"/>
                  <a:pt x="6624" y="2737"/>
                </a:cubicBezTo>
                <a:cubicBezTo>
                  <a:pt x="5651" y="2737"/>
                  <a:pt x="4670" y="2571"/>
                  <a:pt x="3704" y="2243"/>
                </a:cubicBezTo>
                <a:lnTo>
                  <a:pt x="2064" y="3490"/>
                </a:lnTo>
                <a:cubicBezTo>
                  <a:pt x="2687" y="4412"/>
                  <a:pt x="3354" y="5739"/>
                  <a:pt x="3480" y="7305"/>
                </a:cubicBezTo>
                <a:lnTo>
                  <a:pt x="18120" y="7305"/>
                </a:lnTo>
                <a:cubicBezTo>
                  <a:pt x="18246" y="5738"/>
                  <a:pt x="18913" y="4412"/>
                  <a:pt x="19536" y="3490"/>
                </a:cubicBezTo>
                <a:lnTo>
                  <a:pt x="17896" y="2243"/>
                </a:lnTo>
                <a:cubicBezTo>
                  <a:pt x="16930" y="2572"/>
                  <a:pt x="15948" y="2737"/>
                  <a:pt x="14976" y="2737"/>
                </a:cubicBezTo>
                <a:cubicBezTo>
                  <a:pt x="13518" y="2737"/>
                  <a:pt x="12115" y="2378"/>
                  <a:pt x="10800" y="1669"/>
                </a:cubicBezTo>
                <a:close/>
                <a:moveTo>
                  <a:pt x="3499" y="7943"/>
                </a:moveTo>
                <a:cubicBezTo>
                  <a:pt x="3473" y="9468"/>
                  <a:pt x="2928" y="10736"/>
                  <a:pt x="2401" y="11963"/>
                </a:cubicBezTo>
                <a:cubicBezTo>
                  <a:pt x="1955" y="12998"/>
                  <a:pt x="1535" y="13976"/>
                  <a:pt x="1535" y="14966"/>
                </a:cubicBezTo>
                <a:cubicBezTo>
                  <a:pt x="1535" y="17380"/>
                  <a:pt x="4081" y="18580"/>
                  <a:pt x="6447" y="18672"/>
                </a:cubicBezTo>
                <a:cubicBezTo>
                  <a:pt x="8127" y="18738"/>
                  <a:pt x="9590" y="19131"/>
                  <a:pt x="10800" y="19842"/>
                </a:cubicBezTo>
                <a:cubicBezTo>
                  <a:pt x="12010" y="19132"/>
                  <a:pt x="13473" y="18738"/>
                  <a:pt x="15153" y="18672"/>
                </a:cubicBezTo>
                <a:cubicBezTo>
                  <a:pt x="17519" y="18580"/>
                  <a:pt x="20065" y="17380"/>
                  <a:pt x="20065" y="14966"/>
                </a:cubicBezTo>
                <a:cubicBezTo>
                  <a:pt x="20065" y="13976"/>
                  <a:pt x="19645" y="12998"/>
                  <a:pt x="19199" y="11963"/>
                </a:cubicBezTo>
                <a:cubicBezTo>
                  <a:pt x="18672" y="10736"/>
                  <a:pt x="18127" y="9468"/>
                  <a:pt x="18101" y="7943"/>
                </a:cubicBezTo>
                <a:lnTo>
                  <a:pt x="3499" y="7943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Gulerodssky</a:t>
            </a:r>
          </a:p>
        </p:txBody>
      </p:sp>
      <p:sp>
        <p:nvSpPr>
          <p:cNvPr id="168" name="Kartoffelsky">
            <a:hlinkClick r:id="rId5" action="ppaction://hlinksldjump"/>
          </p:cNvPr>
          <p:cNvSpPr/>
          <p:nvPr/>
        </p:nvSpPr>
        <p:spPr>
          <a:xfrm>
            <a:off x="7491637" y="3310061"/>
            <a:ext cx="2114255" cy="2331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9536" y="884"/>
                  <a:pt x="6861" y="2183"/>
                  <a:pt x="3447" y="631"/>
                </a:cubicBezTo>
                <a:lnTo>
                  <a:pt x="0" y="3255"/>
                </a:lnTo>
                <a:cubicBezTo>
                  <a:pt x="0" y="3255"/>
                  <a:pt x="1975" y="5218"/>
                  <a:pt x="1975" y="7828"/>
                </a:cubicBezTo>
                <a:cubicBezTo>
                  <a:pt x="1975" y="10438"/>
                  <a:pt x="9" y="12443"/>
                  <a:pt x="9" y="14966"/>
                </a:cubicBezTo>
                <a:cubicBezTo>
                  <a:pt x="9" y="17490"/>
                  <a:pt x="2310" y="19895"/>
                  <a:pt x="6382" y="20054"/>
                </a:cubicBezTo>
                <a:cubicBezTo>
                  <a:pt x="8681" y="20144"/>
                  <a:pt x="10046" y="20931"/>
                  <a:pt x="10800" y="21600"/>
                </a:cubicBezTo>
                <a:cubicBezTo>
                  <a:pt x="11554" y="20931"/>
                  <a:pt x="12919" y="20144"/>
                  <a:pt x="15218" y="20054"/>
                </a:cubicBezTo>
                <a:cubicBezTo>
                  <a:pt x="19290" y="19895"/>
                  <a:pt x="21591" y="17490"/>
                  <a:pt x="21591" y="14966"/>
                </a:cubicBezTo>
                <a:cubicBezTo>
                  <a:pt x="21591" y="12443"/>
                  <a:pt x="19624" y="10438"/>
                  <a:pt x="19624" y="7828"/>
                </a:cubicBezTo>
                <a:cubicBezTo>
                  <a:pt x="19624" y="5218"/>
                  <a:pt x="21600" y="3255"/>
                  <a:pt x="21600" y="3255"/>
                </a:cubicBezTo>
                <a:lnTo>
                  <a:pt x="18153" y="631"/>
                </a:lnTo>
                <a:cubicBezTo>
                  <a:pt x="14739" y="2183"/>
                  <a:pt x="12064" y="884"/>
                  <a:pt x="10800" y="0"/>
                </a:cubicBezTo>
                <a:close/>
                <a:moveTo>
                  <a:pt x="10800" y="918"/>
                </a:moveTo>
                <a:lnTo>
                  <a:pt x="10986" y="1024"/>
                </a:lnTo>
                <a:cubicBezTo>
                  <a:pt x="12241" y="1737"/>
                  <a:pt x="13584" y="2099"/>
                  <a:pt x="14976" y="2099"/>
                </a:cubicBezTo>
                <a:cubicBezTo>
                  <a:pt x="15925" y="2099"/>
                  <a:pt x="16885" y="1924"/>
                  <a:pt x="17831" y="1580"/>
                </a:cubicBezTo>
                <a:lnTo>
                  <a:pt x="18029" y="1509"/>
                </a:lnTo>
                <a:lnTo>
                  <a:pt x="20463" y="3363"/>
                </a:lnTo>
                <a:lnTo>
                  <a:pt x="20294" y="3599"/>
                </a:lnTo>
                <a:cubicBezTo>
                  <a:pt x="19614" y="4544"/>
                  <a:pt x="18803" y="6044"/>
                  <a:pt x="18803" y="7828"/>
                </a:cubicBezTo>
                <a:cubicBezTo>
                  <a:pt x="18803" y="9284"/>
                  <a:pt x="19337" y="10528"/>
                  <a:pt x="19854" y="11730"/>
                </a:cubicBezTo>
                <a:cubicBezTo>
                  <a:pt x="20325" y="12823"/>
                  <a:pt x="20770" y="13855"/>
                  <a:pt x="20770" y="14966"/>
                </a:cubicBezTo>
                <a:cubicBezTo>
                  <a:pt x="20770" y="16953"/>
                  <a:pt x="19020" y="19160"/>
                  <a:pt x="15183" y="19310"/>
                </a:cubicBezTo>
                <a:cubicBezTo>
                  <a:pt x="13544" y="19374"/>
                  <a:pt x="12138" y="19771"/>
                  <a:pt x="11001" y="20488"/>
                </a:cubicBezTo>
                <a:lnTo>
                  <a:pt x="10800" y="20614"/>
                </a:lnTo>
                <a:lnTo>
                  <a:pt x="10599" y="20488"/>
                </a:lnTo>
                <a:cubicBezTo>
                  <a:pt x="9463" y="19771"/>
                  <a:pt x="8056" y="19374"/>
                  <a:pt x="6417" y="19310"/>
                </a:cubicBezTo>
                <a:cubicBezTo>
                  <a:pt x="2580" y="19160"/>
                  <a:pt x="830" y="16953"/>
                  <a:pt x="830" y="14966"/>
                </a:cubicBezTo>
                <a:cubicBezTo>
                  <a:pt x="830" y="13856"/>
                  <a:pt x="1275" y="12823"/>
                  <a:pt x="1746" y="11730"/>
                </a:cubicBezTo>
                <a:cubicBezTo>
                  <a:pt x="2263" y="10528"/>
                  <a:pt x="2797" y="9285"/>
                  <a:pt x="2797" y="7828"/>
                </a:cubicBezTo>
                <a:cubicBezTo>
                  <a:pt x="2797" y="6044"/>
                  <a:pt x="1986" y="4544"/>
                  <a:pt x="1306" y="3599"/>
                </a:cubicBezTo>
                <a:lnTo>
                  <a:pt x="1137" y="3363"/>
                </a:lnTo>
                <a:lnTo>
                  <a:pt x="3571" y="1509"/>
                </a:lnTo>
                <a:lnTo>
                  <a:pt x="3769" y="1580"/>
                </a:lnTo>
                <a:cubicBezTo>
                  <a:pt x="4715" y="1924"/>
                  <a:pt x="5675" y="2099"/>
                  <a:pt x="6624" y="2099"/>
                </a:cubicBezTo>
                <a:cubicBezTo>
                  <a:pt x="8016" y="2099"/>
                  <a:pt x="9359" y="1737"/>
                  <a:pt x="10614" y="1024"/>
                </a:cubicBezTo>
                <a:lnTo>
                  <a:pt x="10800" y="918"/>
                </a:lnTo>
                <a:close/>
                <a:moveTo>
                  <a:pt x="10800" y="1669"/>
                </a:moveTo>
                <a:cubicBezTo>
                  <a:pt x="9485" y="2378"/>
                  <a:pt x="8081" y="2737"/>
                  <a:pt x="6624" y="2737"/>
                </a:cubicBezTo>
                <a:cubicBezTo>
                  <a:pt x="5651" y="2737"/>
                  <a:pt x="4670" y="2571"/>
                  <a:pt x="3704" y="2243"/>
                </a:cubicBezTo>
                <a:lnTo>
                  <a:pt x="2064" y="3490"/>
                </a:lnTo>
                <a:cubicBezTo>
                  <a:pt x="2687" y="4412"/>
                  <a:pt x="3354" y="5739"/>
                  <a:pt x="3480" y="7305"/>
                </a:cubicBezTo>
                <a:lnTo>
                  <a:pt x="18120" y="7305"/>
                </a:lnTo>
                <a:cubicBezTo>
                  <a:pt x="18246" y="5738"/>
                  <a:pt x="18913" y="4412"/>
                  <a:pt x="19536" y="3490"/>
                </a:cubicBezTo>
                <a:lnTo>
                  <a:pt x="17896" y="2243"/>
                </a:lnTo>
                <a:cubicBezTo>
                  <a:pt x="16930" y="2572"/>
                  <a:pt x="15948" y="2737"/>
                  <a:pt x="14976" y="2737"/>
                </a:cubicBezTo>
                <a:cubicBezTo>
                  <a:pt x="13518" y="2737"/>
                  <a:pt x="12115" y="2378"/>
                  <a:pt x="10800" y="1669"/>
                </a:cubicBezTo>
                <a:close/>
                <a:moveTo>
                  <a:pt x="3499" y="7943"/>
                </a:moveTo>
                <a:cubicBezTo>
                  <a:pt x="3473" y="9468"/>
                  <a:pt x="2928" y="10736"/>
                  <a:pt x="2401" y="11963"/>
                </a:cubicBezTo>
                <a:cubicBezTo>
                  <a:pt x="1955" y="12998"/>
                  <a:pt x="1535" y="13976"/>
                  <a:pt x="1535" y="14966"/>
                </a:cubicBezTo>
                <a:cubicBezTo>
                  <a:pt x="1535" y="17380"/>
                  <a:pt x="4081" y="18580"/>
                  <a:pt x="6447" y="18672"/>
                </a:cubicBezTo>
                <a:cubicBezTo>
                  <a:pt x="8127" y="18738"/>
                  <a:pt x="9590" y="19131"/>
                  <a:pt x="10800" y="19842"/>
                </a:cubicBezTo>
                <a:cubicBezTo>
                  <a:pt x="12010" y="19132"/>
                  <a:pt x="13473" y="18738"/>
                  <a:pt x="15153" y="18672"/>
                </a:cubicBezTo>
                <a:cubicBezTo>
                  <a:pt x="17519" y="18580"/>
                  <a:pt x="20065" y="17380"/>
                  <a:pt x="20065" y="14966"/>
                </a:cubicBezTo>
                <a:cubicBezTo>
                  <a:pt x="20065" y="13976"/>
                  <a:pt x="19645" y="12998"/>
                  <a:pt x="19199" y="11963"/>
                </a:cubicBezTo>
                <a:cubicBezTo>
                  <a:pt x="18672" y="10736"/>
                  <a:pt x="18127" y="9468"/>
                  <a:pt x="18101" y="7943"/>
                </a:cubicBezTo>
                <a:lnTo>
                  <a:pt x="3499" y="7943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Kartoffelsky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Rektangel"/>
          <p:cNvSpPr/>
          <p:nvPr/>
        </p:nvSpPr>
        <p:spPr>
          <a:xfrm>
            <a:off x="-1869444" y="6832777"/>
            <a:ext cx="7491330" cy="122117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69" name="Vands kredsløb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 defTabSz="452627">
              <a:defRPr sz="3959" spc="79"/>
            </a:lvl1pPr>
          </a:lstStyle>
          <a:p>
            <a:r>
              <a:t>Vands kredsløb </a:t>
            </a:r>
          </a:p>
        </p:txBody>
      </p:sp>
      <p:sp>
        <p:nvSpPr>
          <p:cNvPr id="270" name="Tryk på transport af vanddamp"/>
          <p:cNvSpPr txBox="1">
            <a:spLocks noGrp="1"/>
          </p:cNvSpPr>
          <p:nvPr>
            <p:ph type="body" sz="quarter" idx="4294967295"/>
          </p:nvPr>
        </p:nvSpPr>
        <p:spPr>
          <a:xfrm>
            <a:off x="673100" y="1320800"/>
            <a:ext cx="11658600" cy="495300"/>
          </a:xfrm>
          <a:prstGeom prst="rect">
            <a:avLst/>
          </a:prstGeom>
        </p:spPr>
        <p:txBody>
          <a:bodyPr/>
          <a:lstStyle>
            <a:lvl1pPr marL="0" indent="0" algn="ctr" defTabSz="411479">
              <a:spcBef>
                <a:spcPts val="0"/>
              </a:spcBef>
              <a:buClrTx/>
              <a:buSzTx/>
              <a:buNone/>
              <a:defRPr sz="2340" cap="all" spc="21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Tryk på transport af vanddamp</a:t>
            </a:r>
          </a:p>
        </p:txBody>
      </p:sp>
      <p:pic>
        <p:nvPicPr>
          <p:cNvPr id="271" name="100438DB-1139-410E-9505-C53B449FFC49-L0-001.png" descr="100438DB-1139-410E-9505-C53B449FFC49-L0-001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5619656" y="3592913"/>
            <a:ext cx="6996497" cy="4664330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72" name="Vand"/>
          <p:cNvSpPr/>
          <p:nvPr/>
        </p:nvSpPr>
        <p:spPr>
          <a:xfrm rot="16200000">
            <a:off x="10303705" y="5936616"/>
            <a:ext cx="3066145" cy="1062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728"/>
                </a:lnTo>
                <a:cubicBezTo>
                  <a:pt x="292" y="3728"/>
                  <a:pt x="665" y="4209"/>
                  <a:pt x="1059" y="4708"/>
                </a:cubicBezTo>
                <a:cubicBezTo>
                  <a:pt x="1551" y="5332"/>
                  <a:pt x="2109" y="6053"/>
                  <a:pt x="2703" y="6053"/>
                </a:cubicBezTo>
                <a:cubicBezTo>
                  <a:pt x="3287" y="6053"/>
                  <a:pt x="3802" y="5365"/>
                  <a:pt x="4256" y="4757"/>
                </a:cubicBezTo>
                <a:cubicBezTo>
                  <a:pt x="4656" y="4226"/>
                  <a:pt x="5034" y="3728"/>
                  <a:pt x="5402" y="3728"/>
                </a:cubicBezTo>
                <a:cubicBezTo>
                  <a:pt x="5769" y="3728"/>
                  <a:pt x="6142" y="4226"/>
                  <a:pt x="6542" y="4757"/>
                </a:cubicBezTo>
                <a:cubicBezTo>
                  <a:pt x="6996" y="5365"/>
                  <a:pt x="7516" y="6053"/>
                  <a:pt x="8105" y="6053"/>
                </a:cubicBezTo>
                <a:cubicBezTo>
                  <a:pt x="8689" y="6053"/>
                  <a:pt x="9186" y="5380"/>
                  <a:pt x="9624" y="4771"/>
                </a:cubicBezTo>
                <a:cubicBezTo>
                  <a:pt x="10019" y="4225"/>
                  <a:pt x="10392" y="3728"/>
                  <a:pt x="10803" y="3728"/>
                </a:cubicBezTo>
                <a:cubicBezTo>
                  <a:pt x="11187" y="3728"/>
                  <a:pt x="11512" y="4178"/>
                  <a:pt x="11885" y="4708"/>
                </a:cubicBezTo>
                <a:cubicBezTo>
                  <a:pt x="12328" y="5332"/>
                  <a:pt x="12837" y="6053"/>
                  <a:pt x="13502" y="6053"/>
                </a:cubicBezTo>
                <a:cubicBezTo>
                  <a:pt x="14172" y="6053"/>
                  <a:pt x="14690" y="5333"/>
                  <a:pt x="15144" y="4693"/>
                </a:cubicBezTo>
                <a:cubicBezTo>
                  <a:pt x="15517" y="4179"/>
                  <a:pt x="15836" y="3728"/>
                  <a:pt x="16198" y="3728"/>
                </a:cubicBezTo>
                <a:cubicBezTo>
                  <a:pt x="16566" y="3728"/>
                  <a:pt x="16902" y="4182"/>
                  <a:pt x="17291" y="4727"/>
                </a:cubicBezTo>
                <a:cubicBezTo>
                  <a:pt x="17746" y="5351"/>
                  <a:pt x="18264" y="6053"/>
                  <a:pt x="18902" y="6053"/>
                </a:cubicBezTo>
                <a:cubicBezTo>
                  <a:pt x="19556" y="6053"/>
                  <a:pt x="20113" y="5319"/>
                  <a:pt x="20605" y="4664"/>
                </a:cubicBezTo>
                <a:cubicBezTo>
                  <a:pt x="20972" y="4181"/>
                  <a:pt x="21319" y="3728"/>
                  <a:pt x="21600" y="3728"/>
                </a:cubicBezTo>
                <a:lnTo>
                  <a:pt x="21600" y="0"/>
                </a:lnTo>
                <a:cubicBezTo>
                  <a:pt x="21038" y="0"/>
                  <a:pt x="20547" y="653"/>
                  <a:pt x="20071" y="1277"/>
                </a:cubicBezTo>
                <a:cubicBezTo>
                  <a:pt x="19655" y="1807"/>
                  <a:pt x="19270" y="2325"/>
                  <a:pt x="18897" y="2325"/>
                </a:cubicBezTo>
                <a:cubicBezTo>
                  <a:pt x="18551" y="2325"/>
                  <a:pt x="18221" y="1870"/>
                  <a:pt x="17842" y="1355"/>
                </a:cubicBezTo>
                <a:cubicBezTo>
                  <a:pt x="17377" y="715"/>
                  <a:pt x="16853" y="0"/>
                  <a:pt x="16198" y="0"/>
                </a:cubicBezTo>
                <a:cubicBezTo>
                  <a:pt x="15544" y="0"/>
                  <a:pt x="15037" y="716"/>
                  <a:pt x="14583" y="1340"/>
                </a:cubicBezTo>
                <a:cubicBezTo>
                  <a:pt x="14205" y="1871"/>
                  <a:pt x="13875" y="2325"/>
                  <a:pt x="13502" y="2325"/>
                </a:cubicBezTo>
                <a:cubicBezTo>
                  <a:pt x="13134" y="2325"/>
                  <a:pt x="12820" y="1870"/>
                  <a:pt x="12452" y="1355"/>
                </a:cubicBezTo>
                <a:cubicBezTo>
                  <a:pt x="11998" y="715"/>
                  <a:pt x="11485" y="0"/>
                  <a:pt x="10803" y="0"/>
                </a:cubicBezTo>
                <a:cubicBezTo>
                  <a:pt x="10106" y="0"/>
                  <a:pt x="9554" y="749"/>
                  <a:pt x="9073" y="1404"/>
                </a:cubicBezTo>
                <a:cubicBezTo>
                  <a:pt x="8711" y="1903"/>
                  <a:pt x="8402" y="2325"/>
                  <a:pt x="8105" y="2325"/>
                </a:cubicBezTo>
                <a:cubicBezTo>
                  <a:pt x="7802" y="2325"/>
                  <a:pt x="7467" y="1889"/>
                  <a:pt x="7083" y="1374"/>
                </a:cubicBezTo>
                <a:cubicBezTo>
                  <a:pt x="6602" y="735"/>
                  <a:pt x="6050" y="0"/>
                  <a:pt x="5402" y="0"/>
                </a:cubicBezTo>
                <a:cubicBezTo>
                  <a:pt x="4747" y="0"/>
                  <a:pt x="4202" y="735"/>
                  <a:pt x="3715" y="1374"/>
                </a:cubicBezTo>
                <a:cubicBezTo>
                  <a:pt x="3348" y="1858"/>
                  <a:pt x="3001" y="2325"/>
                  <a:pt x="2703" y="2325"/>
                </a:cubicBezTo>
                <a:cubicBezTo>
                  <a:pt x="2384" y="2325"/>
                  <a:pt x="1996" y="1827"/>
                  <a:pt x="1585" y="1296"/>
                </a:cubicBezTo>
                <a:cubicBezTo>
                  <a:pt x="1082" y="657"/>
                  <a:pt x="568" y="0"/>
                  <a:pt x="0" y="0"/>
                </a:cubicBezTo>
                <a:close/>
                <a:moveTo>
                  <a:pt x="0" y="7769"/>
                </a:moveTo>
                <a:lnTo>
                  <a:pt x="0" y="11492"/>
                </a:lnTo>
                <a:cubicBezTo>
                  <a:pt x="292" y="11492"/>
                  <a:pt x="665" y="11977"/>
                  <a:pt x="1059" y="12477"/>
                </a:cubicBezTo>
                <a:cubicBezTo>
                  <a:pt x="1551" y="13100"/>
                  <a:pt x="2109" y="13817"/>
                  <a:pt x="2703" y="13817"/>
                </a:cubicBezTo>
                <a:cubicBezTo>
                  <a:pt x="3287" y="13817"/>
                  <a:pt x="3802" y="13133"/>
                  <a:pt x="4256" y="12525"/>
                </a:cubicBezTo>
                <a:cubicBezTo>
                  <a:pt x="4656" y="11995"/>
                  <a:pt x="5034" y="11492"/>
                  <a:pt x="5402" y="11492"/>
                </a:cubicBezTo>
                <a:cubicBezTo>
                  <a:pt x="5769" y="11492"/>
                  <a:pt x="6142" y="11995"/>
                  <a:pt x="6542" y="12525"/>
                </a:cubicBezTo>
                <a:cubicBezTo>
                  <a:pt x="6996" y="13133"/>
                  <a:pt x="7516" y="13817"/>
                  <a:pt x="8105" y="13817"/>
                </a:cubicBezTo>
                <a:cubicBezTo>
                  <a:pt x="8689" y="13817"/>
                  <a:pt x="9186" y="13148"/>
                  <a:pt x="9624" y="12540"/>
                </a:cubicBezTo>
                <a:cubicBezTo>
                  <a:pt x="10019" y="11994"/>
                  <a:pt x="10392" y="11492"/>
                  <a:pt x="10803" y="11492"/>
                </a:cubicBezTo>
                <a:cubicBezTo>
                  <a:pt x="11187" y="11492"/>
                  <a:pt x="11512" y="11946"/>
                  <a:pt x="11885" y="12477"/>
                </a:cubicBezTo>
                <a:cubicBezTo>
                  <a:pt x="12328" y="13100"/>
                  <a:pt x="12837" y="13817"/>
                  <a:pt x="13502" y="13817"/>
                </a:cubicBezTo>
                <a:cubicBezTo>
                  <a:pt x="14172" y="13817"/>
                  <a:pt x="14690" y="13101"/>
                  <a:pt x="15144" y="12462"/>
                </a:cubicBezTo>
                <a:cubicBezTo>
                  <a:pt x="15517" y="11947"/>
                  <a:pt x="15836" y="11492"/>
                  <a:pt x="16198" y="11492"/>
                </a:cubicBezTo>
                <a:cubicBezTo>
                  <a:pt x="16566" y="11492"/>
                  <a:pt x="16902" y="11945"/>
                  <a:pt x="17291" y="12491"/>
                </a:cubicBezTo>
                <a:cubicBezTo>
                  <a:pt x="17746" y="13115"/>
                  <a:pt x="18264" y="13817"/>
                  <a:pt x="18902" y="13817"/>
                </a:cubicBezTo>
                <a:cubicBezTo>
                  <a:pt x="19556" y="13817"/>
                  <a:pt x="20113" y="13083"/>
                  <a:pt x="20605" y="12428"/>
                </a:cubicBezTo>
                <a:cubicBezTo>
                  <a:pt x="20972" y="11944"/>
                  <a:pt x="21319" y="11492"/>
                  <a:pt x="21600" y="11492"/>
                </a:cubicBezTo>
                <a:lnTo>
                  <a:pt x="21600" y="7769"/>
                </a:lnTo>
                <a:cubicBezTo>
                  <a:pt x="21038" y="7769"/>
                  <a:pt x="20547" y="8422"/>
                  <a:pt x="20071" y="9045"/>
                </a:cubicBezTo>
                <a:cubicBezTo>
                  <a:pt x="19655" y="9591"/>
                  <a:pt x="19270" y="10088"/>
                  <a:pt x="18897" y="10088"/>
                </a:cubicBezTo>
                <a:cubicBezTo>
                  <a:pt x="18551" y="10088"/>
                  <a:pt x="18221" y="9638"/>
                  <a:pt x="17842" y="9123"/>
                </a:cubicBezTo>
                <a:cubicBezTo>
                  <a:pt x="17377" y="8484"/>
                  <a:pt x="16853" y="7769"/>
                  <a:pt x="16198" y="7769"/>
                </a:cubicBezTo>
                <a:cubicBezTo>
                  <a:pt x="15544" y="7769"/>
                  <a:pt x="15037" y="8485"/>
                  <a:pt x="14583" y="9109"/>
                </a:cubicBezTo>
                <a:cubicBezTo>
                  <a:pt x="14205" y="9639"/>
                  <a:pt x="13875" y="10088"/>
                  <a:pt x="13502" y="10088"/>
                </a:cubicBezTo>
                <a:cubicBezTo>
                  <a:pt x="13134" y="10088"/>
                  <a:pt x="12820" y="9638"/>
                  <a:pt x="12452" y="9123"/>
                </a:cubicBezTo>
                <a:cubicBezTo>
                  <a:pt x="11998" y="8484"/>
                  <a:pt x="11485" y="7769"/>
                  <a:pt x="10803" y="7769"/>
                </a:cubicBezTo>
                <a:cubicBezTo>
                  <a:pt x="10106" y="7769"/>
                  <a:pt x="9554" y="8517"/>
                  <a:pt x="9073" y="9172"/>
                </a:cubicBezTo>
                <a:cubicBezTo>
                  <a:pt x="8711" y="9671"/>
                  <a:pt x="8402" y="10088"/>
                  <a:pt x="8105" y="10088"/>
                </a:cubicBezTo>
                <a:cubicBezTo>
                  <a:pt x="7802" y="10088"/>
                  <a:pt x="7467" y="9653"/>
                  <a:pt x="7083" y="9138"/>
                </a:cubicBezTo>
                <a:cubicBezTo>
                  <a:pt x="6602" y="8499"/>
                  <a:pt x="6050" y="7769"/>
                  <a:pt x="5402" y="7769"/>
                </a:cubicBezTo>
                <a:cubicBezTo>
                  <a:pt x="4747" y="7769"/>
                  <a:pt x="4202" y="8499"/>
                  <a:pt x="3715" y="9138"/>
                </a:cubicBezTo>
                <a:cubicBezTo>
                  <a:pt x="3348" y="9622"/>
                  <a:pt x="3001" y="10088"/>
                  <a:pt x="2703" y="10088"/>
                </a:cubicBezTo>
                <a:cubicBezTo>
                  <a:pt x="2384" y="10088"/>
                  <a:pt x="1996" y="9590"/>
                  <a:pt x="1585" y="9060"/>
                </a:cubicBezTo>
                <a:cubicBezTo>
                  <a:pt x="1082" y="8421"/>
                  <a:pt x="568" y="7769"/>
                  <a:pt x="0" y="7769"/>
                </a:cubicBezTo>
                <a:close/>
                <a:moveTo>
                  <a:pt x="0" y="15547"/>
                </a:moveTo>
                <a:lnTo>
                  <a:pt x="0" y="19275"/>
                </a:lnTo>
                <a:cubicBezTo>
                  <a:pt x="292" y="19275"/>
                  <a:pt x="665" y="19761"/>
                  <a:pt x="1059" y="20260"/>
                </a:cubicBezTo>
                <a:cubicBezTo>
                  <a:pt x="1551" y="20884"/>
                  <a:pt x="2109" y="21600"/>
                  <a:pt x="2703" y="21600"/>
                </a:cubicBezTo>
                <a:cubicBezTo>
                  <a:pt x="3287" y="21600"/>
                  <a:pt x="3802" y="20912"/>
                  <a:pt x="4256" y="20304"/>
                </a:cubicBezTo>
                <a:cubicBezTo>
                  <a:pt x="4656" y="19773"/>
                  <a:pt x="5034" y="19275"/>
                  <a:pt x="5402" y="19275"/>
                </a:cubicBezTo>
                <a:cubicBezTo>
                  <a:pt x="5769" y="19275"/>
                  <a:pt x="6142" y="19773"/>
                  <a:pt x="6542" y="20304"/>
                </a:cubicBezTo>
                <a:cubicBezTo>
                  <a:pt x="6996" y="20912"/>
                  <a:pt x="7516" y="21600"/>
                  <a:pt x="8105" y="21600"/>
                </a:cubicBezTo>
                <a:cubicBezTo>
                  <a:pt x="8689" y="21600"/>
                  <a:pt x="9186" y="20931"/>
                  <a:pt x="9624" y="20323"/>
                </a:cubicBezTo>
                <a:cubicBezTo>
                  <a:pt x="10019" y="19777"/>
                  <a:pt x="10392" y="19275"/>
                  <a:pt x="10803" y="19275"/>
                </a:cubicBezTo>
                <a:cubicBezTo>
                  <a:pt x="11187" y="19275"/>
                  <a:pt x="11512" y="19729"/>
                  <a:pt x="11885" y="20260"/>
                </a:cubicBezTo>
                <a:cubicBezTo>
                  <a:pt x="12328" y="20884"/>
                  <a:pt x="12837" y="21600"/>
                  <a:pt x="13502" y="21600"/>
                </a:cubicBezTo>
                <a:cubicBezTo>
                  <a:pt x="14172" y="21600"/>
                  <a:pt x="14690" y="20885"/>
                  <a:pt x="15144" y="20245"/>
                </a:cubicBezTo>
                <a:cubicBezTo>
                  <a:pt x="15517" y="19730"/>
                  <a:pt x="15836" y="19275"/>
                  <a:pt x="16198" y="19275"/>
                </a:cubicBezTo>
                <a:cubicBezTo>
                  <a:pt x="16566" y="19275"/>
                  <a:pt x="16902" y="19729"/>
                  <a:pt x="17291" y="20274"/>
                </a:cubicBezTo>
                <a:cubicBezTo>
                  <a:pt x="17746" y="20898"/>
                  <a:pt x="18264" y="21600"/>
                  <a:pt x="18902" y="21600"/>
                </a:cubicBezTo>
                <a:cubicBezTo>
                  <a:pt x="19556" y="21600"/>
                  <a:pt x="20113" y="20866"/>
                  <a:pt x="20605" y="20211"/>
                </a:cubicBezTo>
                <a:cubicBezTo>
                  <a:pt x="20972" y="19728"/>
                  <a:pt x="21319" y="19275"/>
                  <a:pt x="21600" y="19275"/>
                </a:cubicBezTo>
                <a:lnTo>
                  <a:pt x="21600" y="15547"/>
                </a:lnTo>
                <a:cubicBezTo>
                  <a:pt x="21038" y="15547"/>
                  <a:pt x="20547" y="16205"/>
                  <a:pt x="20071" y="16829"/>
                </a:cubicBezTo>
                <a:cubicBezTo>
                  <a:pt x="19655" y="17359"/>
                  <a:pt x="19270" y="17872"/>
                  <a:pt x="18897" y="17872"/>
                </a:cubicBezTo>
                <a:cubicBezTo>
                  <a:pt x="18551" y="17872"/>
                  <a:pt x="18221" y="17421"/>
                  <a:pt x="17842" y="16907"/>
                </a:cubicBezTo>
                <a:cubicBezTo>
                  <a:pt x="17377" y="16267"/>
                  <a:pt x="16853" y="15547"/>
                  <a:pt x="16198" y="15547"/>
                </a:cubicBezTo>
                <a:cubicBezTo>
                  <a:pt x="15544" y="15547"/>
                  <a:pt x="15037" y="16268"/>
                  <a:pt x="14583" y="16892"/>
                </a:cubicBezTo>
                <a:cubicBezTo>
                  <a:pt x="14205" y="17422"/>
                  <a:pt x="13875" y="17872"/>
                  <a:pt x="13502" y="17872"/>
                </a:cubicBezTo>
                <a:cubicBezTo>
                  <a:pt x="13134" y="17872"/>
                  <a:pt x="12820" y="17421"/>
                  <a:pt x="12452" y="16907"/>
                </a:cubicBezTo>
                <a:cubicBezTo>
                  <a:pt x="11998" y="16267"/>
                  <a:pt x="11485" y="15547"/>
                  <a:pt x="10803" y="15547"/>
                </a:cubicBezTo>
                <a:cubicBezTo>
                  <a:pt x="10106" y="15547"/>
                  <a:pt x="9554" y="16296"/>
                  <a:pt x="9073" y="16951"/>
                </a:cubicBezTo>
                <a:cubicBezTo>
                  <a:pt x="8711" y="17450"/>
                  <a:pt x="8402" y="17872"/>
                  <a:pt x="8105" y="17872"/>
                </a:cubicBezTo>
                <a:cubicBezTo>
                  <a:pt x="7802" y="17872"/>
                  <a:pt x="7467" y="17436"/>
                  <a:pt x="7083" y="16921"/>
                </a:cubicBezTo>
                <a:cubicBezTo>
                  <a:pt x="6602" y="16282"/>
                  <a:pt x="6051" y="15547"/>
                  <a:pt x="5402" y="15547"/>
                </a:cubicBezTo>
                <a:cubicBezTo>
                  <a:pt x="4747" y="15547"/>
                  <a:pt x="4202" y="16282"/>
                  <a:pt x="3715" y="16921"/>
                </a:cubicBezTo>
                <a:cubicBezTo>
                  <a:pt x="3348" y="17405"/>
                  <a:pt x="3001" y="17872"/>
                  <a:pt x="2703" y="17872"/>
                </a:cubicBezTo>
                <a:cubicBezTo>
                  <a:pt x="2384" y="17872"/>
                  <a:pt x="1996" y="17374"/>
                  <a:pt x="1585" y="16843"/>
                </a:cubicBezTo>
                <a:cubicBezTo>
                  <a:pt x="1082" y="16204"/>
                  <a:pt x="568" y="15547"/>
                  <a:pt x="0" y="15547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pic>
        <p:nvPicPr>
          <p:cNvPr id="273" name="9DAFAA28-155A-4BAB-B612-D592900610B3-L0-001.png" descr="9DAFAA28-155A-4BAB-B612-D592900610B3-L0-0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12697" y="1864613"/>
            <a:ext cx="3250637" cy="1974763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74" name="Pil"/>
          <p:cNvSpPr/>
          <p:nvPr/>
        </p:nvSpPr>
        <p:spPr>
          <a:xfrm rot="16200000">
            <a:off x="11158301" y="3300643"/>
            <a:ext cx="1568978" cy="1045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88" y="7344"/>
                </a:moveTo>
                <a:lnTo>
                  <a:pt x="7988" y="0"/>
                </a:lnTo>
                <a:lnTo>
                  <a:pt x="21600" y="10800"/>
                </a:lnTo>
                <a:lnTo>
                  <a:pt x="7988" y="21600"/>
                </a:lnTo>
                <a:lnTo>
                  <a:pt x="7988" y="14256"/>
                </a:lnTo>
                <a:lnTo>
                  <a:pt x="0" y="14256"/>
                </a:lnTo>
                <a:lnTo>
                  <a:pt x="0" y="7344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pic>
        <p:nvPicPr>
          <p:cNvPr id="275" name="9DAFAA28-155A-4BAB-B612-D592900610B3-L0-001.png" descr="9DAFAA28-155A-4BAB-B612-D592900610B3-L0-0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70098" y="2075913"/>
            <a:ext cx="3250637" cy="1974763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76" name="Vanddråbe"/>
          <p:cNvSpPr/>
          <p:nvPr/>
        </p:nvSpPr>
        <p:spPr>
          <a:xfrm>
            <a:off x="4448466" y="3627773"/>
            <a:ext cx="554179" cy="9107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77" name="Vanddråbe"/>
          <p:cNvSpPr/>
          <p:nvPr/>
        </p:nvSpPr>
        <p:spPr>
          <a:xfrm>
            <a:off x="5256657" y="6857137"/>
            <a:ext cx="654425" cy="1075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78" name="Vanddråbe"/>
          <p:cNvSpPr/>
          <p:nvPr/>
        </p:nvSpPr>
        <p:spPr>
          <a:xfrm>
            <a:off x="5974831" y="4310488"/>
            <a:ext cx="861940" cy="1416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79" name="Vanddråbe"/>
          <p:cNvSpPr/>
          <p:nvPr/>
        </p:nvSpPr>
        <p:spPr>
          <a:xfrm>
            <a:off x="4234639" y="5026903"/>
            <a:ext cx="768006" cy="1262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80" name="Pil"/>
          <p:cNvSpPr/>
          <p:nvPr/>
        </p:nvSpPr>
        <p:spPr>
          <a:xfrm rot="5400000">
            <a:off x="4039302" y="4840433"/>
            <a:ext cx="2883698" cy="1143542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81" name="Rektangel"/>
          <p:cNvSpPr/>
          <p:nvPr/>
        </p:nvSpPr>
        <p:spPr>
          <a:xfrm>
            <a:off x="-636524" y="7801102"/>
            <a:ext cx="6258410" cy="486597"/>
          </a:xfrm>
          <a:prstGeom prst="rect">
            <a:avLst/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82" name="Vanddråbe"/>
          <p:cNvSpPr/>
          <p:nvPr/>
        </p:nvSpPr>
        <p:spPr>
          <a:xfrm>
            <a:off x="2969515" y="4310488"/>
            <a:ext cx="861940" cy="1416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83" name="Vanddråbe"/>
          <p:cNvSpPr/>
          <p:nvPr/>
        </p:nvSpPr>
        <p:spPr>
          <a:xfrm>
            <a:off x="2400512" y="5986802"/>
            <a:ext cx="861940" cy="1416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84" name="Vand"/>
          <p:cNvSpPr/>
          <p:nvPr/>
        </p:nvSpPr>
        <p:spPr>
          <a:xfrm rot="16200000">
            <a:off x="3094922" y="7292279"/>
            <a:ext cx="1406678" cy="487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728"/>
                </a:lnTo>
                <a:cubicBezTo>
                  <a:pt x="292" y="3728"/>
                  <a:pt x="665" y="4209"/>
                  <a:pt x="1059" y="4708"/>
                </a:cubicBezTo>
                <a:cubicBezTo>
                  <a:pt x="1551" y="5332"/>
                  <a:pt x="2109" y="6053"/>
                  <a:pt x="2703" y="6053"/>
                </a:cubicBezTo>
                <a:cubicBezTo>
                  <a:pt x="3287" y="6053"/>
                  <a:pt x="3802" y="5365"/>
                  <a:pt x="4256" y="4757"/>
                </a:cubicBezTo>
                <a:cubicBezTo>
                  <a:pt x="4656" y="4226"/>
                  <a:pt x="5034" y="3728"/>
                  <a:pt x="5402" y="3728"/>
                </a:cubicBezTo>
                <a:cubicBezTo>
                  <a:pt x="5769" y="3728"/>
                  <a:pt x="6142" y="4226"/>
                  <a:pt x="6542" y="4757"/>
                </a:cubicBezTo>
                <a:cubicBezTo>
                  <a:pt x="6996" y="5365"/>
                  <a:pt x="7516" y="6053"/>
                  <a:pt x="8105" y="6053"/>
                </a:cubicBezTo>
                <a:cubicBezTo>
                  <a:pt x="8689" y="6053"/>
                  <a:pt x="9186" y="5380"/>
                  <a:pt x="9624" y="4771"/>
                </a:cubicBezTo>
                <a:cubicBezTo>
                  <a:pt x="10019" y="4225"/>
                  <a:pt x="10392" y="3728"/>
                  <a:pt x="10803" y="3728"/>
                </a:cubicBezTo>
                <a:cubicBezTo>
                  <a:pt x="11187" y="3728"/>
                  <a:pt x="11512" y="4178"/>
                  <a:pt x="11885" y="4708"/>
                </a:cubicBezTo>
                <a:cubicBezTo>
                  <a:pt x="12328" y="5332"/>
                  <a:pt x="12837" y="6053"/>
                  <a:pt x="13502" y="6053"/>
                </a:cubicBezTo>
                <a:cubicBezTo>
                  <a:pt x="14172" y="6053"/>
                  <a:pt x="14690" y="5333"/>
                  <a:pt x="15144" y="4693"/>
                </a:cubicBezTo>
                <a:cubicBezTo>
                  <a:pt x="15517" y="4179"/>
                  <a:pt x="15836" y="3728"/>
                  <a:pt x="16198" y="3728"/>
                </a:cubicBezTo>
                <a:cubicBezTo>
                  <a:pt x="16566" y="3728"/>
                  <a:pt x="16902" y="4182"/>
                  <a:pt x="17291" y="4727"/>
                </a:cubicBezTo>
                <a:cubicBezTo>
                  <a:pt x="17746" y="5351"/>
                  <a:pt x="18264" y="6053"/>
                  <a:pt x="18902" y="6053"/>
                </a:cubicBezTo>
                <a:cubicBezTo>
                  <a:pt x="19556" y="6053"/>
                  <a:pt x="20113" y="5319"/>
                  <a:pt x="20605" y="4664"/>
                </a:cubicBezTo>
                <a:cubicBezTo>
                  <a:pt x="20972" y="4181"/>
                  <a:pt x="21319" y="3728"/>
                  <a:pt x="21600" y="3728"/>
                </a:cubicBezTo>
                <a:lnTo>
                  <a:pt x="21600" y="0"/>
                </a:lnTo>
                <a:cubicBezTo>
                  <a:pt x="21038" y="0"/>
                  <a:pt x="20547" y="653"/>
                  <a:pt x="20071" y="1277"/>
                </a:cubicBezTo>
                <a:cubicBezTo>
                  <a:pt x="19655" y="1807"/>
                  <a:pt x="19270" y="2325"/>
                  <a:pt x="18897" y="2325"/>
                </a:cubicBezTo>
                <a:cubicBezTo>
                  <a:pt x="18551" y="2325"/>
                  <a:pt x="18221" y="1870"/>
                  <a:pt x="17842" y="1355"/>
                </a:cubicBezTo>
                <a:cubicBezTo>
                  <a:pt x="17377" y="715"/>
                  <a:pt x="16853" y="0"/>
                  <a:pt x="16198" y="0"/>
                </a:cubicBezTo>
                <a:cubicBezTo>
                  <a:pt x="15544" y="0"/>
                  <a:pt x="15037" y="716"/>
                  <a:pt x="14583" y="1340"/>
                </a:cubicBezTo>
                <a:cubicBezTo>
                  <a:pt x="14205" y="1871"/>
                  <a:pt x="13875" y="2325"/>
                  <a:pt x="13502" y="2325"/>
                </a:cubicBezTo>
                <a:cubicBezTo>
                  <a:pt x="13134" y="2325"/>
                  <a:pt x="12820" y="1870"/>
                  <a:pt x="12452" y="1355"/>
                </a:cubicBezTo>
                <a:cubicBezTo>
                  <a:pt x="11998" y="715"/>
                  <a:pt x="11485" y="0"/>
                  <a:pt x="10803" y="0"/>
                </a:cubicBezTo>
                <a:cubicBezTo>
                  <a:pt x="10106" y="0"/>
                  <a:pt x="9554" y="749"/>
                  <a:pt x="9073" y="1404"/>
                </a:cubicBezTo>
                <a:cubicBezTo>
                  <a:pt x="8711" y="1903"/>
                  <a:pt x="8402" y="2325"/>
                  <a:pt x="8105" y="2325"/>
                </a:cubicBezTo>
                <a:cubicBezTo>
                  <a:pt x="7802" y="2325"/>
                  <a:pt x="7467" y="1889"/>
                  <a:pt x="7083" y="1374"/>
                </a:cubicBezTo>
                <a:cubicBezTo>
                  <a:pt x="6602" y="735"/>
                  <a:pt x="6050" y="0"/>
                  <a:pt x="5402" y="0"/>
                </a:cubicBezTo>
                <a:cubicBezTo>
                  <a:pt x="4747" y="0"/>
                  <a:pt x="4202" y="735"/>
                  <a:pt x="3715" y="1374"/>
                </a:cubicBezTo>
                <a:cubicBezTo>
                  <a:pt x="3348" y="1858"/>
                  <a:pt x="3001" y="2325"/>
                  <a:pt x="2703" y="2325"/>
                </a:cubicBezTo>
                <a:cubicBezTo>
                  <a:pt x="2384" y="2325"/>
                  <a:pt x="1996" y="1827"/>
                  <a:pt x="1585" y="1296"/>
                </a:cubicBezTo>
                <a:cubicBezTo>
                  <a:pt x="1082" y="657"/>
                  <a:pt x="568" y="0"/>
                  <a:pt x="0" y="0"/>
                </a:cubicBezTo>
                <a:close/>
                <a:moveTo>
                  <a:pt x="0" y="7769"/>
                </a:moveTo>
                <a:lnTo>
                  <a:pt x="0" y="11492"/>
                </a:lnTo>
                <a:cubicBezTo>
                  <a:pt x="292" y="11492"/>
                  <a:pt x="665" y="11977"/>
                  <a:pt x="1059" y="12477"/>
                </a:cubicBezTo>
                <a:cubicBezTo>
                  <a:pt x="1551" y="13100"/>
                  <a:pt x="2109" y="13817"/>
                  <a:pt x="2703" y="13817"/>
                </a:cubicBezTo>
                <a:cubicBezTo>
                  <a:pt x="3287" y="13817"/>
                  <a:pt x="3802" y="13133"/>
                  <a:pt x="4256" y="12525"/>
                </a:cubicBezTo>
                <a:cubicBezTo>
                  <a:pt x="4656" y="11995"/>
                  <a:pt x="5034" y="11492"/>
                  <a:pt x="5402" y="11492"/>
                </a:cubicBezTo>
                <a:cubicBezTo>
                  <a:pt x="5769" y="11492"/>
                  <a:pt x="6142" y="11995"/>
                  <a:pt x="6542" y="12525"/>
                </a:cubicBezTo>
                <a:cubicBezTo>
                  <a:pt x="6996" y="13133"/>
                  <a:pt x="7516" y="13817"/>
                  <a:pt x="8105" y="13817"/>
                </a:cubicBezTo>
                <a:cubicBezTo>
                  <a:pt x="8689" y="13817"/>
                  <a:pt x="9186" y="13148"/>
                  <a:pt x="9624" y="12540"/>
                </a:cubicBezTo>
                <a:cubicBezTo>
                  <a:pt x="10019" y="11994"/>
                  <a:pt x="10392" y="11492"/>
                  <a:pt x="10803" y="11492"/>
                </a:cubicBezTo>
                <a:cubicBezTo>
                  <a:pt x="11187" y="11492"/>
                  <a:pt x="11512" y="11946"/>
                  <a:pt x="11885" y="12477"/>
                </a:cubicBezTo>
                <a:cubicBezTo>
                  <a:pt x="12328" y="13100"/>
                  <a:pt x="12837" y="13817"/>
                  <a:pt x="13502" y="13817"/>
                </a:cubicBezTo>
                <a:cubicBezTo>
                  <a:pt x="14172" y="13817"/>
                  <a:pt x="14690" y="13101"/>
                  <a:pt x="15144" y="12462"/>
                </a:cubicBezTo>
                <a:cubicBezTo>
                  <a:pt x="15517" y="11947"/>
                  <a:pt x="15836" y="11492"/>
                  <a:pt x="16198" y="11492"/>
                </a:cubicBezTo>
                <a:cubicBezTo>
                  <a:pt x="16566" y="11492"/>
                  <a:pt x="16902" y="11945"/>
                  <a:pt x="17291" y="12491"/>
                </a:cubicBezTo>
                <a:cubicBezTo>
                  <a:pt x="17746" y="13115"/>
                  <a:pt x="18264" y="13817"/>
                  <a:pt x="18902" y="13817"/>
                </a:cubicBezTo>
                <a:cubicBezTo>
                  <a:pt x="19556" y="13817"/>
                  <a:pt x="20113" y="13083"/>
                  <a:pt x="20605" y="12428"/>
                </a:cubicBezTo>
                <a:cubicBezTo>
                  <a:pt x="20972" y="11944"/>
                  <a:pt x="21319" y="11492"/>
                  <a:pt x="21600" y="11492"/>
                </a:cubicBezTo>
                <a:lnTo>
                  <a:pt x="21600" y="7769"/>
                </a:lnTo>
                <a:cubicBezTo>
                  <a:pt x="21038" y="7769"/>
                  <a:pt x="20547" y="8422"/>
                  <a:pt x="20071" y="9045"/>
                </a:cubicBezTo>
                <a:cubicBezTo>
                  <a:pt x="19655" y="9591"/>
                  <a:pt x="19270" y="10088"/>
                  <a:pt x="18897" y="10088"/>
                </a:cubicBezTo>
                <a:cubicBezTo>
                  <a:pt x="18551" y="10088"/>
                  <a:pt x="18221" y="9638"/>
                  <a:pt x="17842" y="9123"/>
                </a:cubicBezTo>
                <a:cubicBezTo>
                  <a:pt x="17377" y="8484"/>
                  <a:pt x="16853" y="7769"/>
                  <a:pt x="16198" y="7769"/>
                </a:cubicBezTo>
                <a:cubicBezTo>
                  <a:pt x="15544" y="7769"/>
                  <a:pt x="15037" y="8485"/>
                  <a:pt x="14583" y="9109"/>
                </a:cubicBezTo>
                <a:cubicBezTo>
                  <a:pt x="14205" y="9639"/>
                  <a:pt x="13875" y="10088"/>
                  <a:pt x="13502" y="10088"/>
                </a:cubicBezTo>
                <a:cubicBezTo>
                  <a:pt x="13134" y="10088"/>
                  <a:pt x="12820" y="9638"/>
                  <a:pt x="12452" y="9123"/>
                </a:cubicBezTo>
                <a:cubicBezTo>
                  <a:pt x="11998" y="8484"/>
                  <a:pt x="11485" y="7769"/>
                  <a:pt x="10803" y="7769"/>
                </a:cubicBezTo>
                <a:cubicBezTo>
                  <a:pt x="10106" y="7769"/>
                  <a:pt x="9554" y="8517"/>
                  <a:pt x="9073" y="9172"/>
                </a:cubicBezTo>
                <a:cubicBezTo>
                  <a:pt x="8711" y="9671"/>
                  <a:pt x="8402" y="10088"/>
                  <a:pt x="8105" y="10088"/>
                </a:cubicBezTo>
                <a:cubicBezTo>
                  <a:pt x="7802" y="10088"/>
                  <a:pt x="7467" y="9653"/>
                  <a:pt x="7083" y="9138"/>
                </a:cubicBezTo>
                <a:cubicBezTo>
                  <a:pt x="6602" y="8499"/>
                  <a:pt x="6050" y="7769"/>
                  <a:pt x="5402" y="7769"/>
                </a:cubicBezTo>
                <a:cubicBezTo>
                  <a:pt x="4747" y="7769"/>
                  <a:pt x="4202" y="8499"/>
                  <a:pt x="3715" y="9138"/>
                </a:cubicBezTo>
                <a:cubicBezTo>
                  <a:pt x="3348" y="9622"/>
                  <a:pt x="3001" y="10088"/>
                  <a:pt x="2703" y="10088"/>
                </a:cubicBezTo>
                <a:cubicBezTo>
                  <a:pt x="2384" y="10088"/>
                  <a:pt x="1996" y="9590"/>
                  <a:pt x="1585" y="9060"/>
                </a:cubicBezTo>
                <a:cubicBezTo>
                  <a:pt x="1082" y="8421"/>
                  <a:pt x="568" y="7769"/>
                  <a:pt x="0" y="7769"/>
                </a:cubicBezTo>
                <a:close/>
                <a:moveTo>
                  <a:pt x="0" y="15547"/>
                </a:moveTo>
                <a:lnTo>
                  <a:pt x="0" y="19275"/>
                </a:lnTo>
                <a:cubicBezTo>
                  <a:pt x="292" y="19275"/>
                  <a:pt x="665" y="19761"/>
                  <a:pt x="1059" y="20260"/>
                </a:cubicBezTo>
                <a:cubicBezTo>
                  <a:pt x="1551" y="20884"/>
                  <a:pt x="2109" y="21600"/>
                  <a:pt x="2703" y="21600"/>
                </a:cubicBezTo>
                <a:cubicBezTo>
                  <a:pt x="3287" y="21600"/>
                  <a:pt x="3802" y="20912"/>
                  <a:pt x="4256" y="20304"/>
                </a:cubicBezTo>
                <a:cubicBezTo>
                  <a:pt x="4656" y="19773"/>
                  <a:pt x="5034" y="19275"/>
                  <a:pt x="5402" y="19275"/>
                </a:cubicBezTo>
                <a:cubicBezTo>
                  <a:pt x="5769" y="19275"/>
                  <a:pt x="6142" y="19773"/>
                  <a:pt x="6542" y="20304"/>
                </a:cubicBezTo>
                <a:cubicBezTo>
                  <a:pt x="6996" y="20912"/>
                  <a:pt x="7516" y="21600"/>
                  <a:pt x="8105" y="21600"/>
                </a:cubicBezTo>
                <a:cubicBezTo>
                  <a:pt x="8689" y="21600"/>
                  <a:pt x="9186" y="20931"/>
                  <a:pt x="9624" y="20323"/>
                </a:cubicBezTo>
                <a:cubicBezTo>
                  <a:pt x="10019" y="19777"/>
                  <a:pt x="10392" y="19275"/>
                  <a:pt x="10803" y="19275"/>
                </a:cubicBezTo>
                <a:cubicBezTo>
                  <a:pt x="11187" y="19275"/>
                  <a:pt x="11512" y="19729"/>
                  <a:pt x="11885" y="20260"/>
                </a:cubicBezTo>
                <a:cubicBezTo>
                  <a:pt x="12328" y="20884"/>
                  <a:pt x="12837" y="21600"/>
                  <a:pt x="13502" y="21600"/>
                </a:cubicBezTo>
                <a:cubicBezTo>
                  <a:pt x="14172" y="21600"/>
                  <a:pt x="14690" y="20885"/>
                  <a:pt x="15144" y="20245"/>
                </a:cubicBezTo>
                <a:cubicBezTo>
                  <a:pt x="15517" y="19730"/>
                  <a:pt x="15836" y="19275"/>
                  <a:pt x="16198" y="19275"/>
                </a:cubicBezTo>
                <a:cubicBezTo>
                  <a:pt x="16566" y="19275"/>
                  <a:pt x="16902" y="19729"/>
                  <a:pt x="17291" y="20274"/>
                </a:cubicBezTo>
                <a:cubicBezTo>
                  <a:pt x="17746" y="20898"/>
                  <a:pt x="18264" y="21600"/>
                  <a:pt x="18902" y="21600"/>
                </a:cubicBezTo>
                <a:cubicBezTo>
                  <a:pt x="19556" y="21600"/>
                  <a:pt x="20113" y="20866"/>
                  <a:pt x="20605" y="20211"/>
                </a:cubicBezTo>
                <a:cubicBezTo>
                  <a:pt x="20972" y="19728"/>
                  <a:pt x="21319" y="19275"/>
                  <a:pt x="21600" y="19275"/>
                </a:cubicBezTo>
                <a:lnTo>
                  <a:pt x="21600" y="15547"/>
                </a:lnTo>
                <a:cubicBezTo>
                  <a:pt x="21038" y="15547"/>
                  <a:pt x="20547" y="16205"/>
                  <a:pt x="20071" y="16829"/>
                </a:cubicBezTo>
                <a:cubicBezTo>
                  <a:pt x="19655" y="17359"/>
                  <a:pt x="19270" y="17872"/>
                  <a:pt x="18897" y="17872"/>
                </a:cubicBezTo>
                <a:cubicBezTo>
                  <a:pt x="18551" y="17872"/>
                  <a:pt x="18221" y="17421"/>
                  <a:pt x="17842" y="16907"/>
                </a:cubicBezTo>
                <a:cubicBezTo>
                  <a:pt x="17377" y="16267"/>
                  <a:pt x="16853" y="15547"/>
                  <a:pt x="16198" y="15547"/>
                </a:cubicBezTo>
                <a:cubicBezTo>
                  <a:pt x="15544" y="15547"/>
                  <a:pt x="15037" y="16268"/>
                  <a:pt x="14583" y="16892"/>
                </a:cubicBezTo>
                <a:cubicBezTo>
                  <a:pt x="14205" y="17422"/>
                  <a:pt x="13875" y="17872"/>
                  <a:pt x="13502" y="17872"/>
                </a:cubicBezTo>
                <a:cubicBezTo>
                  <a:pt x="13134" y="17872"/>
                  <a:pt x="12820" y="17421"/>
                  <a:pt x="12452" y="16907"/>
                </a:cubicBezTo>
                <a:cubicBezTo>
                  <a:pt x="11998" y="16267"/>
                  <a:pt x="11485" y="15547"/>
                  <a:pt x="10803" y="15547"/>
                </a:cubicBezTo>
                <a:cubicBezTo>
                  <a:pt x="10106" y="15547"/>
                  <a:pt x="9554" y="16296"/>
                  <a:pt x="9073" y="16951"/>
                </a:cubicBezTo>
                <a:cubicBezTo>
                  <a:pt x="8711" y="17450"/>
                  <a:pt x="8402" y="17872"/>
                  <a:pt x="8105" y="17872"/>
                </a:cubicBezTo>
                <a:cubicBezTo>
                  <a:pt x="7802" y="17872"/>
                  <a:pt x="7467" y="17436"/>
                  <a:pt x="7083" y="16921"/>
                </a:cubicBezTo>
                <a:cubicBezTo>
                  <a:pt x="6602" y="16282"/>
                  <a:pt x="6051" y="15547"/>
                  <a:pt x="5402" y="15547"/>
                </a:cubicBezTo>
                <a:cubicBezTo>
                  <a:pt x="4747" y="15547"/>
                  <a:pt x="4202" y="16282"/>
                  <a:pt x="3715" y="16921"/>
                </a:cubicBezTo>
                <a:cubicBezTo>
                  <a:pt x="3348" y="17405"/>
                  <a:pt x="3001" y="17872"/>
                  <a:pt x="2703" y="17872"/>
                </a:cubicBezTo>
                <a:cubicBezTo>
                  <a:pt x="2384" y="17872"/>
                  <a:pt x="1996" y="17374"/>
                  <a:pt x="1585" y="16843"/>
                </a:cubicBezTo>
                <a:cubicBezTo>
                  <a:pt x="1082" y="16204"/>
                  <a:pt x="568" y="15547"/>
                  <a:pt x="0" y="15547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85" name="Vand"/>
          <p:cNvSpPr/>
          <p:nvPr/>
        </p:nvSpPr>
        <p:spPr>
          <a:xfrm rot="16200000">
            <a:off x="3775136" y="7292279"/>
            <a:ext cx="1406677" cy="487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728"/>
                </a:lnTo>
                <a:cubicBezTo>
                  <a:pt x="292" y="3728"/>
                  <a:pt x="665" y="4209"/>
                  <a:pt x="1059" y="4708"/>
                </a:cubicBezTo>
                <a:cubicBezTo>
                  <a:pt x="1551" y="5332"/>
                  <a:pt x="2109" y="6053"/>
                  <a:pt x="2703" y="6053"/>
                </a:cubicBezTo>
                <a:cubicBezTo>
                  <a:pt x="3287" y="6053"/>
                  <a:pt x="3802" y="5365"/>
                  <a:pt x="4256" y="4757"/>
                </a:cubicBezTo>
                <a:cubicBezTo>
                  <a:pt x="4656" y="4226"/>
                  <a:pt x="5034" y="3728"/>
                  <a:pt x="5402" y="3728"/>
                </a:cubicBezTo>
                <a:cubicBezTo>
                  <a:pt x="5769" y="3728"/>
                  <a:pt x="6142" y="4226"/>
                  <a:pt x="6542" y="4757"/>
                </a:cubicBezTo>
                <a:cubicBezTo>
                  <a:pt x="6996" y="5365"/>
                  <a:pt x="7516" y="6053"/>
                  <a:pt x="8105" y="6053"/>
                </a:cubicBezTo>
                <a:cubicBezTo>
                  <a:pt x="8689" y="6053"/>
                  <a:pt x="9186" y="5380"/>
                  <a:pt x="9624" y="4771"/>
                </a:cubicBezTo>
                <a:cubicBezTo>
                  <a:pt x="10019" y="4225"/>
                  <a:pt x="10392" y="3728"/>
                  <a:pt x="10803" y="3728"/>
                </a:cubicBezTo>
                <a:cubicBezTo>
                  <a:pt x="11187" y="3728"/>
                  <a:pt x="11512" y="4178"/>
                  <a:pt x="11885" y="4708"/>
                </a:cubicBezTo>
                <a:cubicBezTo>
                  <a:pt x="12328" y="5332"/>
                  <a:pt x="12837" y="6053"/>
                  <a:pt x="13502" y="6053"/>
                </a:cubicBezTo>
                <a:cubicBezTo>
                  <a:pt x="14172" y="6053"/>
                  <a:pt x="14690" y="5333"/>
                  <a:pt x="15144" y="4693"/>
                </a:cubicBezTo>
                <a:cubicBezTo>
                  <a:pt x="15517" y="4179"/>
                  <a:pt x="15836" y="3728"/>
                  <a:pt x="16198" y="3728"/>
                </a:cubicBezTo>
                <a:cubicBezTo>
                  <a:pt x="16566" y="3728"/>
                  <a:pt x="16902" y="4182"/>
                  <a:pt x="17291" y="4727"/>
                </a:cubicBezTo>
                <a:cubicBezTo>
                  <a:pt x="17746" y="5351"/>
                  <a:pt x="18264" y="6053"/>
                  <a:pt x="18902" y="6053"/>
                </a:cubicBezTo>
                <a:cubicBezTo>
                  <a:pt x="19556" y="6053"/>
                  <a:pt x="20113" y="5319"/>
                  <a:pt x="20605" y="4664"/>
                </a:cubicBezTo>
                <a:cubicBezTo>
                  <a:pt x="20972" y="4181"/>
                  <a:pt x="21319" y="3728"/>
                  <a:pt x="21600" y="3728"/>
                </a:cubicBezTo>
                <a:lnTo>
                  <a:pt x="21600" y="0"/>
                </a:lnTo>
                <a:cubicBezTo>
                  <a:pt x="21038" y="0"/>
                  <a:pt x="20547" y="653"/>
                  <a:pt x="20071" y="1277"/>
                </a:cubicBezTo>
                <a:cubicBezTo>
                  <a:pt x="19655" y="1807"/>
                  <a:pt x="19270" y="2325"/>
                  <a:pt x="18897" y="2325"/>
                </a:cubicBezTo>
                <a:cubicBezTo>
                  <a:pt x="18551" y="2325"/>
                  <a:pt x="18221" y="1870"/>
                  <a:pt x="17842" y="1355"/>
                </a:cubicBezTo>
                <a:cubicBezTo>
                  <a:pt x="17377" y="715"/>
                  <a:pt x="16853" y="0"/>
                  <a:pt x="16198" y="0"/>
                </a:cubicBezTo>
                <a:cubicBezTo>
                  <a:pt x="15544" y="0"/>
                  <a:pt x="15037" y="716"/>
                  <a:pt x="14583" y="1340"/>
                </a:cubicBezTo>
                <a:cubicBezTo>
                  <a:pt x="14205" y="1871"/>
                  <a:pt x="13875" y="2325"/>
                  <a:pt x="13502" y="2325"/>
                </a:cubicBezTo>
                <a:cubicBezTo>
                  <a:pt x="13134" y="2325"/>
                  <a:pt x="12820" y="1870"/>
                  <a:pt x="12452" y="1355"/>
                </a:cubicBezTo>
                <a:cubicBezTo>
                  <a:pt x="11998" y="715"/>
                  <a:pt x="11485" y="0"/>
                  <a:pt x="10803" y="0"/>
                </a:cubicBezTo>
                <a:cubicBezTo>
                  <a:pt x="10106" y="0"/>
                  <a:pt x="9554" y="749"/>
                  <a:pt x="9073" y="1404"/>
                </a:cubicBezTo>
                <a:cubicBezTo>
                  <a:pt x="8711" y="1903"/>
                  <a:pt x="8402" y="2325"/>
                  <a:pt x="8105" y="2325"/>
                </a:cubicBezTo>
                <a:cubicBezTo>
                  <a:pt x="7802" y="2325"/>
                  <a:pt x="7467" y="1889"/>
                  <a:pt x="7083" y="1374"/>
                </a:cubicBezTo>
                <a:cubicBezTo>
                  <a:pt x="6602" y="735"/>
                  <a:pt x="6050" y="0"/>
                  <a:pt x="5402" y="0"/>
                </a:cubicBezTo>
                <a:cubicBezTo>
                  <a:pt x="4747" y="0"/>
                  <a:pt x="4202" y="735"/>
                  <a:pt x="3715" y="1374"/>
                </a:cubicBezTo>
                <a:cubicBezTo>
                  <a:pt x="3348" y="1858"/>
                  <a:pt x="3001" y="2325"/>
                  <a:pt x="2703" y="2325"/>
                </a:cubicBezTo>
                <a:cubicBezTo>
                  <a:pt x="2384" y="2325"/>
                  <a:pt x="1996" y="1827"/>
                  <a:pt x="1585" y="1296"/>
                </a:cubicBezTo>
                <a:cubicBezTo>
                  <a:pt x="1082" y="657"/>
                  <a:pt x="568" y="0"/>
                  <a:pt x="0" y="0"/>
                </a:cubicBezTo>
                <a:close/>
                <a:moveTo>
                  <a:pt x="0" y="7769"/>
                </a:moveTo>
                <a:lnTo>
                  <a:pt x="0" y="11492"/>
                </a:lnTo>
                <a:cubicBezTo>
                  <a:pt x="292" y="11492"/>
                  <a:pt x="665" y="11977"/>
                  <a:pt x="1059" y="12477"/>
                </a:cubicBezTo>
                <a:cubicBezTo>
                  <a:pt x="1551" y="13100"/>
                  <a:pt x="2109" y="13817"/>
                  <a:pt x="2703" y="13817"/>
                </a:cubicBezTo>
                <a:cubicBezTo>
                  <a:pt x="3287" y="13817"/>
                  <a:pt x="3802" y="13133"/>
                  <a:pt x="4256" y="12525"/>
                </a:cubicBezTo>
                <a:cubicBezTo>
                  <a:pt x="4656" y="11995"/>
                  <a:pt x="5034" y="11492"/>
                  <a:pt x="5402" y="11492"/>
                </a:cubicBezTo>
                <a:cubicBezTo>
                  <a:pt x="5769" y="11492"/>
                  <a:pt x="6142" y="11995"/>
                  <a:pt x="6542" y="12525"/>
                </a:cubicBezTo>
                <a:cubicBezTo>
                  <a:pt x="6996" y="13133"/>
                  <a:pt x="7516" y="13817"/>
                  <a:pt x="8105" y="13817"/>
                </a:cubicBezTo>
                <a:cubicBezTo>
                  <a:pt x="8689" y="13817"/>
                  <a:pt x="9186" y="13148"/>
                  <a:pt x="9624" y="12540"/>
                </a:cubicBezTo>
                <a:cubicBezTo>
                  <a:pt x="10019" y="11994"/>
                  <a:pt x="10392" y="11492"/>
                  <a:pt x="10803" y="11492"/>
                </a:cubicBezTo>
                <a:cubicBezTo>
                  <a:pt x="11187" y="11492"/>
                  <a:pt x="11512" y="11946"/>
                  <a:pt x="11885" y="12477"/>
                </a:cubicBezTo>
                <a:cubicBezTo>
                  <a:pt x="12328" y="13100"/>
                  <a:pt x="12837" y="13817"/>
                  <a:pt x="13502" y="13817"/>
                </a:cubicBezTo>
                <a:cubicBezTo>
                  <a:pt x="14172" y="13817"/>
                  <a:pt x="14690" y="13101"/>
                  <a:pt x="15144" y="12462"/>
                </a:cubicBezTo>
                <a:cubicBezTo>
                  <a:pt x="15517" y="11947"/>
                  <a:pt x="15836" y="11492"/>
                  <a:pt x="16198" y="11492"/>
                </a:cubicBezTo>
                <a:cubicBezTo>
                  <a:pt x="16566" y="11492"/>
                  <a:pt x="16902" y="11945"/>
                  <a:pt x="17291" y="12491"/>
                </a:cubicBezTo>
                <a:cubicBezTo>
                  <a:pt x="17746" y="13115"/>
                  <a:pt x="18264" y="13817"/>
                  <a:pt x="18902" y="13817"/>
                </a:cubicBezTo>
                <a:cubicBezTo>
                  <a:pt x="19556" y="13817"/>
                  <a:pt x="20113" y="13083"/>
                  <a:pt x="20605" y="12428"/>
                </a:cubicBezTo>
                <a:cubicBezTo>
                  <a:pt x="20972" y="11944"/>
                  <a:pt x="21319" y="11492"/>
                  <a:pt x="21600" y="11492"/>
                </a:cubicBezTo>
                <a:lnTo>
                  <a:pt x="21600" y="7769"/>
                </a:lnTo>
                <a:cubicBezTo>
                  <a:pt x="21038" y="7769"/>
                  <a:pt x="20547" y="8422"/>
                  <a:pt x="20071" y="9045"/>
                </a:cubicBezTo>
                <a:cubicBezTo>
                  <a:pt x="19655" y="9591"/>
                  <a:pt x="19270" y="10088"/>
                  <a:pt x="18897" y="10088"/>
                </a:cubicBezTo>
                <a:cubicBezTo>
                  <a:pt x="18551" y="10088"/>
                  <a:pt x="18221" y="9638"/>
                  <a:pt x="17842" y="9123"/>
                </a:cubicBezTo>
                <a:cubicBezTo>
                  <a:pt x="17377" y="8484"/>
                  <a:pt x="16853" y="7769"/>
                  <a:pt x="16198" y="7769"/>
                </a:cubicBezTo>
                <a:cubicBezTo>
                  <a:pt x="15544" y="7769"/>
                  <a:pt x="15037" y="8485"/>
                  <a:pt x="14583" y="9109"/>
                </a:cubicBezTo>
                <a:cubicBezTo>
                  <a:pt x="14205" y="9639"/>
                  <a:pt x="13875" y="10088"/>
                  <a:pt x="13502" y="10088"/>
                </a:cubicBezTo>
                <a:cubicBezTo>
                  <a:pt x="13134" y="10088"/>
                  <a:pt x="12820" y="9638"/>
                  <a:pt x="12452" y="9123"/>
                </a:cubicBezTo>
                <a:cubicBezTo>
                  <a:pt x="11998" y="8484"/>
                  <a:pt x="11485" y="7769"/>
                  <a:pt x="10803" y="7769"/>
                </a:cubicBezTo>
                <a:cubicBezTo>
                  <a:pt x="10106" y="7769"/>
                  <a:pt x="9554" y="8517"/>
                  <a:pt x="9073" y="9172"/>
                </a:cubicBezTo>
                <a:cubicBezTo>
                  <a:pt x="8711" y="9671"/>
                  <a:pt x="8402" y="10088"/>
                  <a:pt x="8105" y="10088"/>
                </a:cubicBezTo>
                <a:cubicBezTo>
                  <a:pt x="7802" y="10088"/>
                  <a:pt x="7467" y="9653"/>
                  <a:pt x="7083" y="9138"/>
                </a:cubicBezTo>
                <a:cubicBezTo>
                  <a:pt x="6602" y="8499"/>
                  <a:pt x="6050" y="7769"/>
                  <a:pt x="5402" y="7769"/>
                </a:cubicBezTo>
                <a:cubicBezTo>
                  <a:pt x="4747" y="7769"/>
                  <a:pt x="4202" y="8499"/>
                  <a:pt x="3715" y="9138"/>
                </a:cubicBezTo>
                <a:cubicBezTo>
                  <a:pt x="3348" y="9622"/>
                  <a:pt x="3001" y="10088"/>
                  <a:pt x="2703" y="10088"/>
                </a:cubicBezTo>
                <a:cubicBezTo>
                  <a:pt x="2384" y="10088"/>
                  <a:pt x="1996" y="9590"/>
                  <a:pt x="1585" y="9060"/>
                </a:cubicBezTo>
                <a:cubicBezTo>
                  <a:pt x="1082" y="8421"/>
                  <a:pt x="568" y="7769"/>
                  <a:pt x="0" y="7769"/>
                </a:cubicBezTo>
                <a:close/>
                <a:moveTo>
                  <a:pt x="0" y="15547"/>
                </a:moveTo>
                <a:lnTo>
                  <a:pt x="0" y="19275"/>
                </a:lnTo>
                <a:cubicBezTo>
                  <a:pt x="292" y="19275"/>
                  <a:pt x="665" y="19761"/>
                  <a:pt x="1059" y="20260"/>
                </a:cubicBezTo>
                <a:cubicBezTo>
                  <a:pt x="1551" y="20884"/>
                  <a:pt x="2109" y="21600"/>
                  <a:pt x="2703" y="21600"/>
                </a:cubicBezTo>
                <a:cubicBezTo>
                  <a:pt x="3287" y="21600"/>
                  <a:pt x="3802" y="20912"/>
                  <a:pt x="4256" y="20304"/>
                </a:cubicBezTo>
                <a:cubicBezTo>
                  <a:pt x="4656" y="19773"/>
                  <a:pt x="5034" y="19275"/>
                  <a:pt x="5402" y="19275"/>
                </a:cubicBezTo>
                <a:cubicBezTo>
                  <a:pt x="5769" y="19275"/>
                  <a:pt x="6142" y="19773"/>
                  <a:pt x="6542" y="20304"/>
                </a:cubicBezTo>
                <a:cubicBezTo>
                  <a:pt x="6996" y="20912"/>
                  <a:pt x="7516" y="21600"/>
                  <a:pt x="8105" y="21600"/>
                </a:cubicBezTo>
                <a:cubicBezTo>
                  <a:pt x="8689" y="21600"/>
                  <a:pt x="9186" y="20931"/>
                  <a:pt x="9624" y="20323"/>
                </a:cubicBezTo>
                <a:cubicBezTo>
                  <a:pt x="10019" y="19777"/>
                  <a:pt x="10392" y="19275"/>
                  <a:pt x="10803" y="19275"/>
                </a:cubicBezTo>
                <a:cubicBezTo>
                  <a:pt x="11187" y="19275"/>
                  <a:pt x="11512" y="19729"/>
                  <a:pt x="11885" y="20260"/>
                </a:cubicBezTo>
                <a:cubicBezTo>
                  <a:pt x="12328" y="20884"/>
                  <a:pt x="12837" y="21600"/>
                  <a:pt x="13502" y="21600"/>
                </a:cubicBezTo>
                <a:cubicBezTo>
                  <a:pt x="14172" y="21600"/>
                  <a:pt x="14690" y="20885"/>
                  <a:pt x="15144" y="20245"/>
                </a:cubicBezTo>
                <a:cubicBezTo>
                  <a:pt x="15517" y="19730"/>
                  <a:pt x="15836" y="19275"/>
                  <a:pt x="16198" y="19275"/>
                </a:cubicBezTo>
                <a:cubicBezTo>
                  <a:pt x="16566" y="19275"/>
                  <a:pt x="16902" y="19729"/>
                  <a:pt x="17291" y="20274"/>
                </a:cubicBezTo>
                <a:cubicBezTo>
                  <a:pt x="17746" y="20898"/>
                  <a:pt x="18264" y="21600"/>
                  <a:pt x="18902" y="21600"/>
                </a:cubicBezTo>
                <a:cubicBezTo>
                  <a:pt x="19556" y="21600"/>
                  <a:pt x="20113" y="20866"/>
                  <a:pt x="20605" y="20211"/>
                </a:cubicBezTo>
                <a:cubicBezTo>
                  <a:pt x="20972" y="19728"/>
                  <a:pt x="21319" y="19275"/>
                  <a:pt x="21600" y="19275"/>
                </a:cubicBezTo>
                <a:lnTo>
                  <a:pt x="21600" y="15547"/>
                </a:lnTo>
                <a:cubicBezTo>
                  <a:pt x="21038" y="15547"/>
                  <a:pt x="20547" y="16205"/>
                  <a:pt x="20071" y="16829"/>
                </a:cubicBezTo>
                <a:cubicBezTo>
                  <a:pt x="19655" y="17359"/>
                  <a:pt x="19270" y="17872"/>
                  <a:pt x="18897" y="17872"/>
                </a:cubicBezTo>
                <a:cubicBezTo>
                  <a:pt x="18551" y="17872"/>
                  <a:pt x="18221" y="17421"/>
                  <a:pt x="17842" y="16907"/>
                </a:cubicBezTo>
                <a:cubicBezTo>
                  <a:pt x="17377" y="16267"/>
                  <a:pt x="16853" y="15547"/>
                  <a:pt x="16198" y="15547"/>
                </a:cubicBezTo>
                <a:cubicBezTo>
                  <a:pt x="15544" y="15547"/>
                  <a:pt x="15037" y="16268"/>
                  <a:pt x="14583" y="16892"/>
                </a:cubicBezTo>
                <a:cubicBezTo>
                  <a:pt x="14205" y="17422"/>
                  <a:pt x="13875" y="17872"/>
                  <a:pt x="13502" y="17872"/>
                </a:cubicBezTo>
                <a:cubicBezTo>
                  <a:pt x="13134" y="17872"/>
                  <a:pt x="12820" y="17421"/>
                  <a:pt x="12452" y="16907"/>
                </a:cubicBezTo>
                <a:cubicBezTo>
                  <a:pt x="11998" y="16267"/>
                  <a:pt x="11485" y="15547"/>
                  <a:pt x="10803" y="15547"/>
                </a:cubicBezTo>
                <a:cubicBezTo>
                  <a:pt x="10106" y="15547"/>
                  <a:pt x="9554" y="16296"/>
                  <a:pt x="9073" y="16951"/>
                </a:cubicBezTo>
                <a:cubicBezTo>
                  <a:pt x="8711" y="17450"/>
                  <a:pt x="8402" y="17872"/>
                  <a:pt x="8105" y="17872"/>
                </a:cubicBezTo>
                <a:cubicBezTo>
                  <a:pt x="7802" y="17872"/>
                  <a:pt x="7467" y="17436"/>
                  <a:pt x="7083" y="16921"/>
                </a:cubicBezTo>
                <a:cubicBezTo>
                  <a:pt x="6602" y="16282"/>
                  <a:pt x="6051" y="15547"/>
                  <a:pt x="5402" y="15547"/>
                </a:cubicBezTo>
                <a:cubicBezTo>
                  <a:pt x="4747" y="15547"/>
                  <a:pt x="4202" y="16282"/>
                  <a:pt x="3715" y="16921"/>
                </a:cubicBezTo>
                <a:cubicBezTo>
                  <a:pt x="3348" y="17405"/>
                  <a:pt x="3001" y="17872"/>
                  <a:pt x="2703" y="17872"/>
                </a:cubicBezTo>
                <a:cubicBezTo>
                  <a:pt x="2384" y="17872"/>
                  <a:pt x="1996" y="17374"/>
                  <a:pt x="1585" y="16843"/>
                </a:cubicBezTo>
                <a:cubicBezTo>
                  <a:pt x="1082" y="16204"/>
                  <a:pt x="568" y="15547"/>
                  <a:pt x="0" y="15547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86" name="Pil"/>
          <p:cNvSpPr/>
          <p:nvPr/>
        </p:nvSpPr>
        <p:spPr>
          <a:xfrm>
            <a:off x="4511518" y="7646817"/>
            <a:ext cx="2096445" cy="831354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pic>
        <p:nvPicPr>
          <p:cNvPr id="287" name="A62DA0D1-4E9F-40BE-83E9-D9CB565A7806-L0-001.png" descr="A62DA0D1-4E9F-40BE-83E9-D9CB565A7806-L0-00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3134" y="329481"/>
            <a:ext cx="3752002" cy="3275185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88" name="Pil">
            <a:hlinkClick r:id="rId8" action="ppaction://hlinksldjump"/>
          </p:cNvPr>
          <p:cNvSpPr/>
          <p:nvPr/>
        </p:nvSpPr>
        <p:spPr>
          <a:xfrm rot="10800000">
            <a:off x="5727504" y="2645561"/>
            <a:ext cx="4323924" cy="1121721"/>
          </a:xfrm>
          <a:prstGeom prst="rightArrow">
            <a:avLst>
              <a:gd name="adj1" fmla="val 32000"/>
              <a:gd name="adj2" fmla="val 65245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Forkert"/>
          <p:cNvSpPr txBox="1"/>
          <p:nvPr/>
        </p:nvSpPr>
        <p:spPr>
          <a:xfrm>
            <a:off x="2531800" y="1766242"/>
            <a:ext cx="8234604" cy="2426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14500" spc="290">
                <a:solidFill>
                  <a:srgbClr val="D71A16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Forkert</a:t>
            </a:r>
          </a:p>
        </p:txBody>
      </p:sp>
      <p:sp>
        <p:nvSpPr>
          <p:cNvPr id="291" name="Prøv igen"/>
          <p:cNvSpPr/>
          <p:nvPr/>
        </p:nvSpPr>
        <p:spPr>
          <a:xfrm>
            <a:off x="8383888" y="6686720"/>
            <a:ext cx="4248314" cy="2560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800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Prøv igen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igtigt"/>
          <p:cNvSpPr txBox="1"/>
          <p:nvPr/>
        </p:nvSpPr>
        <p:spPr>
          <a:xfrm>
            <a:off x="4115913" y="1766242"/>
            <a:ext cx="5066378" cy="327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1000" spc="419">
                <a:solidFill>
                  <a:schemeClr val="accent5">
                    <a:satOff val="-10854"/>
                    <a:lumOff val="-10463"/>
                  </a:schemeClr>
                </a:solidFill>
                <a:latin typeface="Savoye LET"/>
                <a:ea typeface="Savoye LET"/>
                <a:cs typeface="Savoye LET"/>
                <a:sym typeface="Savoye LET"/>
              </a:defRPr>
            </a:lvl1pPr>
          </a:lstStyle>
          <a:p>
            <a:r>
              <a:t>Rigtigt</a:t>
            </a:r>
          </a:p>
        </p:txBody>
      </p:sp>
      <p:sp>
        <p:nvSpPr>
          <p:cNvPr id="294" name="Godt klaret"/>
          <p:cNvSpPr txBox="1"/>
          <p:nvPr/>
        </p:nvSpPr>
        <p:spPr>
          <a:xfrm>
            <a:off x="4984798" y="4555868"/>
            <a:ext cx="3487569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700" spc="174">
                <a:solidFill>
                  <a:schemeClr val="accent5">
                    <a:satOff val="-10854"/>
                    <a:lumOff val="-10463"/>
                  </a:schemeClr>
                </a:solidFill>
                <a:latin typeface="Savoye LET"/>
                <a:ea typeface="Savoye LET"/>
                <a:cs typeface="Savoye LET"/>
                <a:sym typeface="Savoye LET"/>
              </a:defRPr>
            </a:lvl1pPr>
          </a:lstStyle>
          <a:p>
            <a:r>
              <a:t>Godt klaret</a:t>
            </a:r>
          </a:p>
        </p:txBody>
      </p:sp>
      <p:sp>
        <p:nvSpPr>
          <p:cNvPr id="295" name="Næste"/>
          <p:cNvSpPr/>
          <p:nvPr/>
        </p:nvSpPr>
        <p:spPr>
          <a:xfrm>
            <a:off x="8609681" y="5349403"/>
            <a:ext cx="3843561" cy="3843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8912" y="3909"/>
                </a:lnTo>
                <a:cubicBezTo>
                  <a:pt x="9458" y="3767"/>
                  <a:pt x="10107" y="3684"/>
                  <a:pt x="10795" y="3684"/>
                </a:cubicBezTo>
                <a:cubicBezTo>
                  <a:pt x="11488" y="3684"/>
                  <a:pt x="12138" y="3766"/>
                  <a:pt x="12695" y="3914"/>
                </a:cubicBezTo>
                <a:lnTo>
                  <a:pt x="10800" y="0"/>
                </a:lnTo>
                <a:close/>
                <a:moveTo>
                  <a:pt x="18430" y="3160"/>
                </a:moveTo>
                <a:lnTo>
                  <a:pt x="14332" y="4591"/>
                </a:lnTo>
                <a:cubicBezTo>
                  <a:pt x="14828" y="4880"/>
                  <a:pt x="15340" y="5278"/>
                  <a:pt x="15826" y="5764"/>
                </a:cubicBezTo>
                <a:cubicBezTo>
                  <a:pt x="16317" y="6255"/>
                  <a:pt x="16717" y="6774"/>
                  <a:pt x="17006" y="7265"/>
                </a:cubicBezTo>
                <a:lnTo>
                  <a:pt x="18430" y="3160"/>
                </a:lnTo>
                <a:close/>
                <a:moveTo>
                  <a:pt x="3160" y="3172"/>
                </a:moveTo>
                <a:lnTo>
                  <a:pt x="4591" y="7270"/>
                </a:lnTo>
                <a:cubicBezTo>
                  <a:pt x="4880" y="6773"/>
                  <a:pt x="5278" y="6260"/>
                  <a:pt x="5764" y="5774"/>
                </a:cubicBezTo>
                <a:cubicBezTo>
                  <a:pt x="6255" y="5283"/>
                  <a:pt x="6774" y="4885"/>
                  <a:pt x="7265" y="4596"/>
                </a:cubicBezTo>
                <a:lnTo>
                  <a:pt x="3160" y="3172"/>
                </a:lnTo>
                <a:close/>
                <a:moveTo>
                  <a:pt x="10800" y="4661"/>
                </a:moveTo>
                <a:cubicBezTo>
                  <a:pt x="7400" y="4661"/>
                  <a:pt x="4633" y="7427"/>
                  <a:pt x="4633" y="10827"/>
                </a:cubicBezTo>
                <a:cubicBezTo>
                  <a:pt x="4633" y="14227"/>
                  <a:pt x="7400" y="16994"/>
                  <a:pt x="10800" y="16994"/>
                </a:cubicBezTo>
                <a:cubicBezTo>
                  <a:pt x="14200" y="16994"/>
                  <a:pt x="16967" y="14227"/>
                  <a:pt x="16967" y="10827"/>
                </a:cubicBezTo>
                <a:cubicBezTo>
                  <a:pt x="16967" y="7427"/>
                  <a:pt x="14200" y="4661"/>
                  <a:pt x="10800" y="4661"/>
                </a:cubicBezTo>
                <a:close/>
                <a:moveTo>
                  <a:pt x="3914" y="8907"/>
                </a:moveTo>
                <a:lnTo>
                  <a:pt x="0" y="10800"/>
                </a:lnTo>
                <a:lnTo>
                  <a:pt x="3909" y="12688"/>
                </a:lnTo>
                <a:cubicBezTo>
                  <a:pt x="3767" y="12137"/>
                  <a:pt x="3684" y="11493"/>
                  <a:pt x="3684" y="10805"/>
                </a:cubicBezTo>
                <a:cubicBezTo>
                  <a:pt x="3684" y="10112"/>
                  <a:pt x="3766" y="9464"/>
                  <a:pt x="3914" y="8907"/>
                </a:cubicBezTo>
                <a:close/>
                <a:moveTo>
                  <a:pt x="17693" y="8907"/>
                </a:moveTo>
                <a:cubicBezTo>
                  <a:pt x="17835" y="9458"/>
                  <a:pt x="17916" y="10102"/>
                  <a:pt x="17916" y="10790"/>
                </a:cubicBezTo>
                <a:cubicBezTo>
                  <a:pt x="17916" y="11483"/>
                  <a:pt x="17835" y="12131"/>
                  <a:pt x="17688" y="12688"/>
                </a:cubicBezTo>
                <a:lnTo>
                  <a:pt x="21600" y="10795"/>
                </a:lnTo>
                <a:lnTo>
                  <a:pt x="17693" y="8907"/>
                </a:lnTo>
                <a:close/>
                <a:moveTo>
                  <a:pt x="17011" y="14332"/>
                </a:moveTo>
                <a:cubicBezTo>
                  <a:pt x="16722" y="14828"/>
                  <a:pt x="16323" y="15340"/>
                  <a:pt x="15838" y="15826"/>
                </a:cubicBezTo>
                <a:cubicBezTo>
                  <a:pt x="15346" y="16317"/>
                  <a:pt x="14828" y="16717"/>
                  <a:pt x="14337" y="17006"/>
                </a:cubicBezTo>
                <a:lnTo>
                  <a:pt x="18440" y="18430"/>
                </a:lnTo>
                <a:lnTo>
                  <a:pt x="17011" y="14332"/>
                </a:lnTo>
                <a:close/>
                <a:moveTo>
                  <a:pt x="4596" y="14337"/>
                </a:moveTo>
                <a:lnTo>
                  <a:pt x="3172" y="18440"/>
                </a:lnTo>
                <a:lnTo>
                  <a:pt x="7270" y="17011"/>
                </a:lnTo>
                <a:cubicBezTo>
                  <a:pt x="6773" y="16722"/>
                  <a:pt x="6260" y="16323"/>
                  <a:pt x="5774" y="15838"/>
                </a:cubicBezTo>
                <a:cubicBezTo>
                  <a:pt x="5283" y="15346"/>
                  <a:pt x="4885" y="14828"/>
                  <a:pt x="4596" y="14337"/>
                </a:cubicBezTo>
                <a:close/>
                <a:moveTo>
                  <a:pt x="8907" y="17688"/>
                </a:moveTo>
                <a:lnTo>
                  <a:pt x="10800" y="21600"/>
                </a:lnTo>
                <a:lnTo>
                  <a:pt x="12688" y="17693"/>
                </a:lnTo>
                <a:cubicBezTo>
                  <a:pt x="12142" y="17835"/>
                  <a:pt x="11493" y="17916"/>
                  <a:pt x="10805" y="17916"/>
                </a:cubicBezTo>
                <a:cubicBezTo>
                  <a:pt x="10112" y="17916"/>
                  <a:pt x="9464" y="17835"/>
                  <a:pt x="8907" y="17688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Næste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Rektangel"/>
          <p:cNvSpPr/>
          <p:nvPr/>
        </p:nvSpPr>
        <p:spPr>
          <a:xfrm>
            <a:off x="-1869444" y="6832777"/>
            <a:ext cx="7491330" cy="122117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98" name="Vands kredsløb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 defTabSz="452627">
              <a:defRPr sz="3959" spc="79"/>
            </a:lvl1pPr>
          </a:lstStyle>
          <a:p>
            <a:r>
              <a:t>Vands kredsløb </a:t>
            </a:r>
          </a:p>
        </p:txBody>
      </p:sp>
      <p:sp>
        <p:nvSpPr>
          <p:cNvPr id="299" name="Tryk på nedbør"/>
          <p:cNvSpPr txBox="1">
            <a:spLocks noGrp="1"/>
          </p:cNvSpPr>
          <p:nvPr>
            <p:ph type="body" sz="quarter" idx="4294967295"/>
          </p:nvPr>
        </p:nvSpPr>
        <p:spPr>
          <a:xfrm>
            <a:off x="673100" y="1320800"/>
            <a:ext cx="11658600" cy="495300"/>
          </a:xfrm>
          <a:prstGeom prst="rect">
            <a:avLst/>
          </a:prstGeom>
        </p:spPr>
        <p:txBody>
          <a:bodyPr/>
          <a:lstStyle>
            <a:lvl1pPr marL="0" indent="0" algn="ctr" defTabSz="411479">
              <a:spcBef>
                <a:spcPts val="0"/>
              </a:spcBef>
              <a:buClrTx/>
              <a:buSzTx/>
              <a:buNone/>
              <a:defRPr sz="2340" cap="all" spc="21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Tryk på nedbør</a:t>
            </a:r>
          </a:p>
        </p:txBody>
      </p:sp>
      <p:pic>
        <p:nvPicPr>
          <p:cNvPr id="300" name="100438DB-1139-410E-9505-C53B449FFC49-L0-001.png" descr="100438DB-1139-410E-9505-C53B449FFC49-L0-001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5619656" y="3592913"/>
            <a:ext cx="6996497" cy="4664330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01" name="Vand"/>
          <p:cNvSpPr/>
          <p:nvPr/>
        </p:nvSpPr>
        <p:spPr>
          <a:xfrm rot="16200000">
            <a:off x="10303705" y="5936616"/>
            <a:ext cx="3066145" cy="1062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728"/>
                </a:lnTo>
                <a:cubicBezTo>
                  <a:pt x="292" y="3728"/>
                  <a:pt x="665" y="4209"/>
                  <a:pt x="1059" y="4708"/>
                </a:cubicBezTo>
                <a:cubicBezTo>
                  <a:pt x="1551" y="5332"/>
                  <a:pt x="2109" y="6053"/>
                  <a:pt x="2703" y="6053"/>
                </a:cubicBezTo>
                <a:cubicBezTo>
                  <a:pt x="3287" y="6053"/>
                  <a:pt x="3802" y="5365"/>
                  <a:pt x="4256" y="4757"/>
                </a:cubicBezTo>
                <a:cubicBezTo>
                  <a:pt x="4656" y="4226"/>
                  <a:pt x="5034" y="3728"/>
                  <a:pt x="5402" y="3728"/>
                </a:cubicBezTo>
                <a:cubicBezTo>
                  <a:pt x="5769" y="3728"/>
                  <a:pt x="6142" y="4226"/>
                  <a:pt x="6542" y="4757"/>
                </a:cubicBezTo>
                <a:cubicBezTo>
                  <a:pt x="6996" y="5365"/>
                  <a:pt x="7516" y="6053"/>
                  <a:pt x="8105" y="6053"/>
                </a:cubicBezTo>
                <a:cubicBezTo>
                  <a:pt x="8689" y="6053"/>
                  <a:pt x="9186" y="5380"/>
                  <a:pt x="9624" y="4771"/>
                </a:cubicBezTo>
                <a:cubicBezTo>
                  <a:pt x="10019" y="4225"/>
                  <a:pt x="10392" y="3728"/>
                  <a:pt x="10803" y="3728"/>
                </a:cubicBezTo>
                <a:cubicBezTo>
                  <a:pt x="11187" y="3728"/>
                  <a:pt x="11512" y="4178"/>
                  <a:pt x="11885" y="4708"/>
                </a:cubicBezTo>
                <a:cubicBezTo>
                  <a:pt x="12328" y="5332"/>
                  <a:pt x="12837" y="6053"/>
                  <a:pt x="13502" y="6053"/>
                </a:cubicBezTo>
                <a:cubicBezTo>
                  <a:pt x="14172" y="6053"/>
                  <a:pt x="14690" y="5333"/>
                  <a:pt x="15144" y="4693"/>
                </a:cubicBezTo>
                <a:cubicBezTo>
                  <a:pt x="15517" y="4179"/>
                  <a:pt x="15836" y="3728"/>
                  <a:pt x="16198" y="3728"/>
                </a:cubicBezTo>
                <a:cubicBezTo>
                  <a:pt x="16566" y="3728"/>
                  <a:pt x="16902" y="4182"/>
                  <a:pt x="17291" y="4727"/>
                </a:cubicBezTo>
                <a:cubicBezTo>
                  <a:pt x="17746" y="5351"/>
                  <a:pt x="18264" y="6053"/>
                  <a:pt x="18902" y="6053"/>
                </a:cubicBezTo>
                <a:cubicBezTo>
                  <a:pt x="19556" y="6053"/>
                  <a:pt x="20113" y="5319"/>
                  <a:pt x="20605" y="4664"/>
                </a:cubicBezTo>
                <a:cubicBezTo>
                  <a:pt x="20972" y="4181"/>
                  <a:pt x="21319" y="3728"/>
                  <a:pt x="21600" y="3728"/>
                </a:cubicBezTo>
                <a:lnTo>
                  <a:pt x="21600" y="0"/>
                </a:lnTo>
                <a:cubicBezTo>
                  <a:pt x="21038" y="0"/>
                  <a:pt x="20547" y="653"/>
                  <a:pt x="20071" y="1277"/>
                </a:cubicBezTo>
                <a:cubicBezTo>
                  <a:pt x="19655" y="1807"/>
                  <a:pt x="19270" y="2325"/>
                  <a:pt x="18897" y="2325"/>
                </a:cubicBezTo>
                <a:cubicBezTo>
                  <a:pt x="18551" y="2325"/>
                  <a:pt x="18221" y="1870"/>
                  <a:pt x="17842" y="1355"/>
                </a:cubicBezTo>
                <a:cubicBezTo>
                  <a:pt x="17377" y="715"/>
                  <a:pt x="16853" y="0"/>
                  <a:pt x="16198" y="0"/>
                </a:cubicBezTo>
                <a:cubicBezTo>
                  <a:pt x="15544" y="0"/>
                  <a:pt x="15037" y="716"/>
                  <a:pt x="14583" y="1340"/>
                </a:cubicBezTo>
                <a:cubicBezTo>
                  <a:pt x="14205" y="1871"/>
                  <a:pt x="13875" y="2325"/>
                  <a:pt x="13502" y="2325"/>
                </a:cubicBezTo>
                <a:cubicBezTo>
                  <a:pt x="13134" y="2325"/>
                  <a:pt x="12820" y="1870"/>
                  <a:pt x="12452" y="1355"/>
                </a:cubicBezTo>
                <a:cubicBezTo>
                  <a:pt x="11998" y="715"/>
                  <a:pt x="11485" y="0"/>
                  <a:pt x="10803" y="0"/>
                </a:cubicBezTo>
                <a:cubicBezTo>
                  <a:pt x="10106" y="0"/>
                  <a:pt x="9554" y="749"/>
                  <a:pt x="9073" y="1404"/>
                </a:cubicBezTo>
                <a:cubicBezTo>
                  <a:pt x="8711" y="1903"/>
                  <a:pt x="8402" y="2325"/>
                  <a:pt x="8105" y="2325"/>
                </a:cubicBezTo>
                <a:cubicBezTo>
                  <a:pt x="7802" y="2325"/>
                  <a:pt x="7467" y="1889"/>
                  <a:pt x="7083" y="1374"/>
                </a:cubicBezTo>
                <a:cubicBezTo>
                  <a:pt x="6602" y="735"/>
                  <a:pt x="6050" y="0"/>
                  <a:pt x="5402" y="0"/>
                </a:cubicBezTo>
                <a:cubicBezTo>
                  <a:pt x="4747" y="0"/>
                  <a:pt x="4202" y="735"/>
                  <a:pt x="3715" y="1374"/>
                </a:cubicBezTo>
                <a:cubicBezTo>
                  <a:pt x="3348" y="1858"/>
                  <a:pt x="3001" y="2325"/>
                  <a:pt x="2703" y="2325"/>
                </a:cubicBezTo>
                <a:cubicBezTo>
                  <a:pt x="2384" y="2325"/>
                  <a:pt x="1996" y="1827"/>
                  <a:pt x="1585" y="1296"/>
                </a:cubicBezTo>
                <a:cubicBezTo>
                  <a:pt x="1082" y="657"/>
                  <a:pt x="568" y="0"/>
                  <a:pt x="0" y="0"/>
                </a:cubicBezTo>
                <a:close/>
                <a:moveTo>
                  <a:pt x="0" y="7769"/>
                </a:moveTo>
                <a:lnTo>
                  <a:pt x="0" y="11492"/>
                </a:lnTo>
                <a:cubicBezTo>
                  <a:pt x="292" y="11492"/>
                  <a:pt x="665" y="11977"/>
                  <a:pt x="1059" y="12477"/>
                </a:cubicBezTo>
                <a:cubicBezTo>
                  <a:pt x="1551" y="13100"/>
                  <a:pt x="2109" y="13817"/>
                  <a:pt x="2703" y="13817"/>
                </a:cubicBezTo>
                <a:cubicBezTo>
                  <a:pt x="3287" y="13817"/>
                  <a:pt x="3802" y="13133"/>
                  <a:pt x="4256" y="12525"/>
                </a:cubicBezTo>
                <a:cubicBezTo>
                  <a:pt x="4656" y="11995"/>
                  <a:pt x="5034" y="11492"/>
                  <a:pt x="5402" y="11492"/>
                </a:cubicBezTo>
                <a:cubicBezTo>
                  <a:pt x="5769" y="11492"/>
                  <a:pt x="6142" y="11995"/>
                  <a:pt x="6542" y="12525"/>
                </a:cubicBezTo>
                <a:cubicBezTo>
                  <a:pt x="6996" y="13133"/>
                  <a:pt x="7516" y="13817"/>
                  <a:pt x="8105" y="13817"/>
                </a:cubicBezTo>
                <a:cubicBezTo>
                  <a:pt x="8689" y="13817"/>
                  <a:pt x="9186" y="13148"/>
                  <a:pt x="9624" y="12540"/>
                </a:cubicBezTo>
                <a:cubicBezTo>
                  <a:pt x="10019" y="11994"/>
                  <a:pt x="10392" y="11492"/>
                  <a:pt x="10803" y="11492"/>
                </a:cubicBezTo>
                <a:cubicBezTo>
                  <a:pt x="11187" y="11492"/>
                  <a:pt x="11512" y="11946"/>
                  <a:pt x="11885" y="12477"/>
                </a:cubicBezTo>
                <a:cubicBezTo>
                  <a:pt x="12328" y="13100"/>
                  <a:pt x="12837" y="13817"/>
                  <a:pt x="13502" y="13817"/>
                </a:cubicBezTo>
                <a:cubicBezTo>
                  <a:pt x="14172" y="13817"/>
                  <a:pt x="14690" y="13101"/>
                  <a:pt x="15144" y="12462"/>
                </a:cubicBezTo>
                <a:cubicBezTo>
                  <a:pt x="15517" y="11947"/>
                  <a:pt x="15836" y="11492"/>
                  <a:pt x="16198" y="11492"/>
                </a:cubicBezTo>
                <a:cubicBezTo>
                  <a:pt x="16566" y="11492"/>
                  <a:pt x="16902" y="11945"/>
                  <a:pt x="17291" y="12491"/>
                </a:cubicBezTo>
                <a:cubicBezTo>
                  <a:pt x="17746" y="13115"/>
                  <a:pt x="18264" y="13817"/>
                  <a:pt x="18902" y="13817"/>
                </a:cubicBezTo>
                <a:cubicBezTo>
                  <a:pt x="19556" y="13817"/>
                  <a:pt x="20113" y="13083"/>
                  <a:pt x="20605" y="12428"/>
                </a:cubicBezTo>
                <a:cubicBezTo>
                  <a:pt x="20972" y="11944"/>
                  <a:pt x="21319" y="11492"/>
                  <a:pt x="21600" y="11492"/>
                </a:cubicBezTo>
                <a:lnTo>
                  <a:pt x="21600" y="7769"/>
                </a:lnTo>
                <a:cubicBezTo>
                  <a:pt x="21038" y="7769"/>
                  <a:pt x="20547" y="8422"/>
                  <a:pt x="20071" y="9045"/>
                </a:cubicBezTo>
                <a:cubicBezTo>
                  <a:pt x="19655" y="9591"/>
                  <a:pt x="19270" y="10088"/>
                  <a:pt x="18897" y="10088"/>
                </a:cubicBezTo>
                <a:cubicBezTo>
                  <a:pt x="18551" y="10088"/>
                  <a:pt x="18221" y="9638"/>
                  <a:pt x="17842" y="9123"/>
                </a:cubicBezTo>
                <a:cubicBezTo>
                  <a:pt x="17377" y="8484"/>
                  <a:pt x="16853" y="7769"/>
                  <a:pt x="16198" y="7769"/>
                </a:cubicBezTo>
                <a:cubicBezTo>
                  <a:pt x="15544" y="7769"/>
                  <a:pt x="15037" y="8485"/>
                  <a:pt x="14583" y="9109"/>
                </a:cubicBezTo>
                <a:cubicBezTo>
                  <a:pt x="14205" y="9639"/>
                  <a:pt x="13875" y="10088"/>
                  <a:pt x="13502" y="10088"/>
                </a:cubicBezTo>
                <a:cubicBezTo>
                  <a:pt x="13134" y="10088"/>
                  <a:pt x="12820" y="9638"/>
                  <a:pt x="12452" y="9123"/>
                </a:cubicBezTo>
                <a:cubicBezTo>
                  <a:pt x="11998" y="8484"/>
                  <a:pt x="11485" y="7769"/>
                  <a:pt x="10803" y="7769"/>
                </a:cubicBezTo>
                <a:cubicBezTo>
                  <a:pt x="10106" y="7769"/>
                  <a:pt x="9554" y="8517"/>
                  <a:pt x="9073" y="9172"/>
                </a:cubicBezTo>
                <a:cubicBezTo>
                  <a:pt x="8711" y="9671"/>
                  <a:pt x="8402" y="10088"/>
                  <a:pt x="8105" y="10088"/>
                </a:cubicBezTo>
                <a:cubicBezTo>
                  <a:pt x="7802" y="10088"/>
                  <a:pt x="7467" y="9653"/>
                  <a:pt x="7083" y="9138"/>
                </a:cubicBezTo>
                <a:cubicBezTo>
                  <a:pt x="6602" y="8499"/>
                  <a:pt x="6050" y="7769"/>
                  <a:pt x="5402" y="7769"/>
                </a:cubicBezTo>
                <a:cubicBezTo>
                  <a:pt x="4747" y="7769"/>
                  <a:pt x="4202" y="8499"/>
                  <a:pt x="3715" y="9138"/>
                </a:cubicBezTo>
                <a:cubicBezTo>
                  <a:pt x="3348" y="9622"/>
                  <a:pt x="3001" y="10088"/>
                  <a:pt x="2703" y="10088"/>
                </a:cubicBezTo>
                <a:cubicBezTo>
                  <a:pt x="2384" y="10088"/>
                  <a:pt x="1996" y="9590"/>
                  <a:pt x="1585" y="9060"/>
                </a:cubicBezTo>
                <a:cubicBezTo>
                  <a:pt x="1082" y="8421"/>
                  <a:pt x="568" y="7769"/>
                  <a:pt x="0" y="7769"/>
                </a:cubicBezTo>
                <a:close/>
                <a:moveTo>
                  <a:pt x="0" y="15547"/>
                </a:moveTo>
                <a:lnTo>
                  <a:pt x="0" y="19275"/>
                </a:lnTo>
                <a:cubicBezTo>
                  <a:pt x="292" y="19275"/>
                  <a:pt x="665" y="19761"/>
                  <a:pt x="1059" y="20260"/>
                </a:cubicBezTo>
                <a:cubicBezTo>
                  <a:pt x="1551" y="20884"/>
                  <a:pt x="2109" y="21600"/>
                  <a:pt x="2703" y="21600"/>
                </a:cubicBezTo>
                <a:cubicBezTo>
                  <a:pt x="3287" y="21600"/>
                  <a:pt x="3802" y="20912"/>
                  <a:pt x="4256" y="20304"/>
                </a:cubicBezTo>
                <a:cubicBezTo>
                  <a:pt x="4656" y="19773"/>
                  <a:pt x="5034" y="19275"/>
                  <a:pt x="5402" y="19275"/>
                </a:cubicBezTo>
                <a:cubicBezTo>
                  <a:pt x="5769" y="19275"/>
                  <a:pt x="6142" y="19773"/>
                  <a:pt x="6542" y="20304"/>
                </a:cubicBezTo>
                <a:cubicBezTo>
                  <a:pt x="6996" y="20912"/>
                  <a:pt x="7516" y="21600"/>
                  <a:pt x="8105" y="21600"/>
                </a:cubicBezTo>
                <a:cubicBezTo>
                  <a:pt x="8689" y="21600"/>
                  <a:pt x="9186" y="20931"/>
                  <a:pt x="9624" y="20323"/>
                </a:cubicBezTo>
                <a:cubicBezTo>
                  <a:pt x="10019" y="19777"/>
                  <a:pt x="10392" y="19275"/>
                  <a:pt x="10803" y="19275"/>
                </a:cubicBezTo>
                <a:cubicBezTo>
                  <a:pt x="11187" y="19275"/>
                  <a:pt x="11512" y="19729"/>
                  <a:pt x="11885" y="20260"/>
                </a:cubicBezTo>
                <a:cubicBezTo>
                  <a:pt x="12328" y="20884"/>
                  <a:pt x="12837" y="21600"/>
                  <a:pt x="13502" y="21600"/>
                </a:cubicBezTo>
                <a:cubicBezTo>
                  <a:pt x="14172" y="21600"/>
                  <a:pt x="14690" y="20885"/>
                  <a:pt x="15144" y="20245"/>
                </a:cubicBezTo>
                <a:cubicBezTo>
                  <a:pt x="15517" y="19730"/>
                  <a:pt x="15836" y="19275"/>
                  <a:pt x="16198" y="19275"/>
                </a:cubicBezTo>
                <a:cubicBezTo>
                  <a:pt x="16566" y="19275"/>
                  <a:pt x="16902" y="19729"/>
                  <a:pt x="17291" y="20274"/>
                </a:cubicBezTo>
                <a:cubicBezTo>
                  <a:pt x="17746" y="20898"/>
                  <a:pt x="18264" y="21600"/>
                  <a:pt x="18902" y="21600"/>
                </a:cubicBezTo>
                <a:cubicBezTo>
                  <a:pt x="19556" y="21600"/>
                  <a:pt x="20113" y="20866"/>
                  <a:pt x="20605" y="20211"/>
                </a:cubicBezTo>
                <a:cubicBezTo>
                  <a:pt x="20972" y="19728"/>
                  <a:pt x="21319" y="19275"/>
                  <a:pt x="21600" y="19275"/>
                </a:cubicBezTo>
                <a:lnTo>
                  <a:pt x="21600" y="15547"/>
                </a:lnTo>
                <a:cubicBezTo>
                  <a:pt x="21038" y="15547"/>
                  <a:pt x="20547" y="16205"/>
                  <a:pt x="20071" y="16829"/>
                </a:cubicBezTo>
                <a:cubicBezTo>
                  <a:pt x="19655" y="17359"/>
                  <a:pt x="19270" y="17872"/>
                  <a:pt x="18897" y="17872"/>
                </a:cubicBezTo>
                <a:cubicBezTo>
                  <a:pt x="18551" y="17872"/>
                  <a:pt x="18221" y="17421"/>
                  <a:pt x="17842" y="16907"/>
                </a:cubicBezTo>
                <a:cubicBezTo>
                  <a:pt x="17377" y="16267"/>
                  <a:pt x="16853" y="15547"/>
                  <a:pt x="16198" y="15547"/>
                </a:cubicBezTo>
                <a:cubicBezTo>
                  <a:pt x="15544" y="15547"/>
                  <a:pt x="15037" y="16268"/>
                  <a:pt x="14583" y="16892"/>
                </a:cubicBezTo>
                <a:cubicBezTo>
                  <a:pt x="14205" y="17422"/>
                  <a:pt x="13875" y="17872"/>
                  <a:pt x="13502" y="17872"/>
                </a:cubicBezTo>
                <a:cubicBezTo>
                  <a:pt x="13134" y="17872"/>
                  <a:pt x="12820" y="17421"/>
                  <a:pt x="12452" y="16907"/>
                </a:cubicBezTo>
                <a:cubicBezTo>
                  <a:pt x="11998" y="16267"/>
                  <a:pt x="11485" y="15547"/>
                  <a:pt x="10803" y="15547"/>
                </a:cubicBezTo>
                <a:cubicBezTo>
                  <a:pt x="10106" y="15547"/>
                  <a:pt x="9554" y="16296"/>
                  <a:pt x="9073" y="16951"/>
                </a:cubicBezTo>
                <a:cubicBezTo>
                  <a:pt x="8711" y="17450"/>
                  <a:pt x="8402" y="17872"/>
                  <a:pt x="8105" y="17872"/>
                </a:cubicBezTo>
                <a:cubicBezTo>
                  <a:pt x="7802" y="17872"/>
                  <a:pt x="7467" y="17436"/>
                  <a:pt x="7083" y="16921"/>
                </a:cubicBezTo>
                <a:cubicBezTo>
                  <a:pt x="6602" y="16282"/>
                  <a:pt x="6051" y="15547"/>
                  <a:pt x="5402" y="15547"/>
                </a:cubicBezTo>
                <a:cubicBezTo>
                  <a:pt x="4747" y="15547"/>
                  <a:pt x="4202" y="16282"/>
                  <a:pt x="3715" y="16921"/>
                </a:cubicBezTo>
                <a:cubicBezTo>
                  <a:pt x="3348" y="17405"/>
                  <a:pt x="3001" y="17872"/>
                  <a:pt x="2703" y="17872"/>
                </a:cubicBezTo>
                <a:cubicBezTo>
                  <a:pt x="2384" y="17872"/>
                  <a:pt x="1996" y="17374"/>
                  <a:pt x="1585" y="16843"/>
                </a:cubicBezTo>
                <a:cubicBezTo>
                  <a:pt x="1082" y="16204"/>
                  <a:pt x="568" y="15547"/>
                  <a:pt x="0" y="15547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pic>
        <p:nvPicPr>
          <p:cNvPr id="302" name="9DAFAA28-155A-4BAB-B612-D592900610B3-L0-001.png" descr="9DAFAA28-155A-4BAB-B612-D592900610B3-L0-0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12697" y="1864613"/>
            <a:ext cx="3250637" cy="1974763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03" name="Pil"/>
          <p:cNvSpPr/>
          <p:nvPr/>
        </p:nvSpPr>
        <p:spPr>
          <a:xfrm rot="16200000">
            <a:off x="11158301" y="3300643"/>
            <a:ext cx="1568978" cy="1045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88" y="7344"/>
                </a:moveTo>
                <a:lnTo>
                  <a:pt x="7988" y="0"/>
                </a:lnTo>
                <a:lnTo>
                  <a:pt x="21600" y="10800"/>
                </a:lnTo>
                <a:lnTo>
                  <a:pt x="7988" y="21600"/>
                </a:lnTo>
                <a:lnTo>
                  <a:pt x="7988" y="14256"/>
                </a:lnTo>
                <a:lnTo>
                  <a:pt x="0" y="14256"/>
                </a:lnTo>
                <a:lnTo>
                  <a:pt x="0" y="7344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pic>
        <p:nvPicPr>
          <p:cNvPr id="304" name="9DAFAA28-155A-4BAB-B612-D592900610B3-L0-001.png" descr="9DAFAA28-155A-4BAB-B612-D592900610B3-L0-0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70098" y="2075913"/>
            <a:ext cx="3250637" cy="1974763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05" name="Pil"/>
          <p:cNvSpPr/>
          <p:nvPr/>
        </p:nvSpPr>
        <p:spPr>
          <a:xfrm rot="10800000">
            <a:off x="5727504" y="2645561"/>
            <a:ext cx="4323924" cy="1121721"/>
          </a:xfrm>
          <a:prstGeom prst="rightArrow">
            <a:avLst>
              <a:gd name="adj1" fmla="val 32000"/>
              <a:gd name="adj2" fmla="val 65245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06" name="Vanddråbe"/>
          <p:cNvSpPr/>
          <p:nvPr/>
        </p:nvSpPr>
        <p:spPr>
          <a:xfrm>
            <a:off x="4448466" y="3627773"/>
            <a:ext cx="554179" cy="9107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07" name="Vanddråbe"/>
          <p:cNvSpPr/>
          <p:nvPr/>
        </p:nvSpPr>
        <p:spPr>
          <a:xfrm>
            <a:off x="3378622" y="5742146"/>
            <a:ext cx="654425" cy="1075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08" name="Vanddråbe"/>
          <p:cNvSpPr/>
          <p:nvPr/>
        </p:nvSpPr>
        <p:spPr>
          <a:xfrm>
            <a:off x="5974831" y="4310488"/>
            <a:ext cx="861940" cy="1416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09" name="Vanddråbe"/>
          <p:cNvSpPr/>
          <p:nvPr/>
        </p:nvSpPr>
        <p:spPr>
          <a:xfrm>
            <a:off x="4234639" y="5026903"/>
            <a:ext cx="768006" cy="1262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10" name="Pil"/>
          <p:cNvSpPr/>
          <p:nvPr/>
        </p:nvSpPr>
        <p:spPr>
          <a:xfrm rot="5400000">
            <a:off x="4039302" y="4840433"/>
            <a:ext cx="2883698" cy="1143542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11" name="Rektangel"/>
          <p:cNvSpPr/>
          <p:nvPr/>
        </p:nvSpPr>
        <p:spPr>
          <a:xfrm>
            <a:off x="-636524" y="7801102"/>
            <a:ext cx="6258410" cy="486597"/>
          </a:xfrm>
          <a:prstGeom prst="rect">
            <a:avLst/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12" name="Vanddråbe"/>
          <p:cNvSpPr/>
          <p:nvPr/>
        </p:nvSpPr>
        <p:spPr>
          <a:xfrm>
            <a:off x="2969515" y="4310488"/>
            <a:ext cx="861940" cy="1416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13" name="Vanddråbe"/>
          <p:cNvSpPr/>
          <p:nvPr/>
        </p:nvSpPr>
        <p:spPr>
          <a:xfrm>
            <a:off x="2400512" y="5986802"/>
            <a:ext cx="861940" cy="1416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14" name="Vand"/>
          <p:cNvSpPr/>
          <p:nvPr/>
        </p:nvSpPr>
        <p:spPr>
          <a:xfrm rot="16200000">
            <a:off x="3094922" y="7292279"/>
            <a:ext cx="1406678" cy="487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728"/>
                </a:lnTo>
                <a:cubicBezTo>
                  <a:pt x="292" y="3728"/>
                  <a:pt x="665" y="4209"/>
                  <a:pt x="1059" y="4708"/>
                </a:cubicBezTo>
                <a:cubicBezTo>
                  <a:pt x="1551" y="5332"/>
                  <a:pt x="2109" y="6053"/>
                  <a:pt x="2703" y="6053"/>
                </a:cubicBezTo>
                <a:cubicBezTo>
                  <a:pt x="3287" y="6053"/>
                  <a:pt x="3802" y="5365"/>
                  <a:pt x="4256" y="4757"/>
                </a:cubicBezTo>
                <a:cubicBezTo>
                  <a:pt x="4656" y="4226"/>
                  <a:pt x="5034" y="3728"/>
                  <a:pt x="5402" y="3728"/>
                </a:cubicBezTo>
                <a:cubicBezTo>
                  <a:pt x="5769" y="3728"/>
                  <a:pt x="6142" y="4226"/>
                  <a:pt x="6542" y="4757"/>
                </a:cubicBezTo>
                <a:cubicBezTo>
                  <a:pt x="6996" y="5365"/>
                  <a:pt x="7516" y="6053"/>
                  <a:pt x="8105" y="6053"/>
                </a:cubicBezTo>
                <a:cubicBezTo>
                  <a:pt x="8689" y="6053"/>
                  <a:pt x="9186" y="5380"/>
                  <a:pt x="9624" y="4771"/>
                </a:cubicBezTo>
                <a:cubicBezTo>
                  <a:pt x="10019" y="4225"/>
                  <a:pt x="10392" y="3728"/>
                  <a:pt x="10803" y="3728"/>
                </a:cubicBezTo>
                <a:cubicBezTo>
                  <a:pt x="11187" y="3728"/>
                  <a:pt x="11512" y="4178"/>
                  <a:pt x="11885" y="4708"/>
                </a:cubicBezTo>
                <a:cubicBezTo>
                  <a:pt x="12328" y="5332"/>
                  <a:pt x="12837" y="6053"/>
                  <a:pt x="13502" y="6053"/>
                </a:cubicBezTo>
                <a:cubicBezTo>
                  <a:pt x="14172" y="6053"/>
                  <a:pt x="14690" y="5333"/>
                  <a:pt x="15144" y="4693"/>
                </a:cubicBezTo>
                <a:cubicBezTo>
                  <a:pt x="15517" y="4179"/>
                  <a:pt x="15836" y="3728"/>
                  <a:pt x="16198" y="3728"/>
                </a:cubicBezTo>
                <a:cubicBezTo>
                  <a:pt x="16566" y="3728"/>
                  <a:pt x="16902" y="4182"/>
                  <a:pt x="17291" y="4727"/>
                </a:cubicBezTo>
                <a:cubicBezTo>
                  <a:pt x="17746" y="5351"/>
                  <a:pt x="18264" y="6053"/>
                  <a:pt x="18902" y="6053"/>
                </a:cubicBezTo>
                <a:cubicBezTo>
                  <a:pt x="19556" y="6053"/>
                  <a:pt x="20113" y="5319"/>
                  <a:pt x="20605" y="4664"/>
                </a:cubicBezTo>
                <a:cubicBezTo>
                  <a:pt x="20972" y="4181"/>
                  <a:pt x="21319" y="3728"/>
                  <a:pt x="21600" y="3728"/>
                </a:cubicBezTo>
                <a:lnTo>
                  <a:pt x="21600" y="0"/>
                </a:lnTo>
                <a:cubicBezTo>
                  <a:pt x="21038" y="0"/>
                  <a:pt x="20547" y="653"/>
                  <a:pt x="20071" y="1277"/>
                </a:cubicBezTo>
                <a:cubicBezTo>
                  <a:pt x="19655" y="1807"/>
                  <a:pt x="19270" y="2325"/>
                  <a:pt x="18897" y="2325"/>
                </a:cubicBezTo>
                <a:cubicBezTo>
                  <a:pt x="18551" y="2325"/>
                  <a:pt x="18221" y="1870"/>
                  <a:pt x="17842" y="1355"/>
                </a:cubicBezTo>
                <a:cubicBezTo>
                  <a:pt x="17377" y="715"/>
                  <a:pt x="16853" y="0"/>
                  <a:pt x="16198" y="0"/>
                </a:cubicBezTo>
                <a:cubicBezTo>
                  <a:pt x="15544" y="0"/>
                  <a:pt x="15037" y="716"/>
                  <a:pt x="14583" y="1340"/>
                </a:cubicBezTo>
                <a:cubicBezTo>
                  <a:pt x="14205" y="1871"/>
                  <a:pt x="13875" y="2325"/>
                  <a:pt x="13502" y="2325"/>
                </a:cubicBezTo>
                <a:cubicBezTo>
                  <a:pt x="13134" y="2325"/>
                  <a:pt x="12820" y="1870"/>
                  <a:pt x="12452" y="1355"/>
                </a:cubicBezTo>
                <a:cubicBezTo>
                  <a:pt x="11998" y="715"/>
                  <a:pt x="11485" y="0"/>
                  <a:pt x="10803" y="0"/>
                </a:cubicBezTo>
                <a:cubicBezTo>
                  <a:pt x="10106" y="0"/>
                  <a:pt x="9554" y="749"/>
                  <a:pt x="9073" y="1404"/>
                </a:cubicBezTo>
                <a:cubicBezTo>
                  <a:pt x="8711" y="1903"/>
                  <a:pt x="8402" y="2325"/>
                  <a:pt x="8105" y="2325"/>
                </a:cubicBezTo>
                <a:cubicBezTo>
                  <a:pt x="7802" y="2325"/>
                  <a:pt x="7467" y="1889"/>
                  <a:pt x="7083" y="1374"/>
                </a:cubicBezTo>
                <a:cubicBezTo>
                  <a:pt x="6602" y="735"/>
                  <a:pt x="6050" y="0"/>
                  <a:pt x="5402" y="0"/>
                </a:cubicBezTo>
                <a:cubicBezTo>
                  <a:pt x="4747" y="0"/>
                  <a:pt x="4202" y="735"/>
                  <a:pt x="3715" y="1374"/>
                </a:cubicBezTo>
                <a:cubicBezTo>
                  <a:pt x="3348" y="1858"/>
                  <a:pt x="3001" y="2325"/>
                  <a:pt x="2703" y="2325"/>
                </a:cubicBezTo>
                <a:cubicBezTo>
                  <a:pt x="2384" y="2325"/>
                  <a:pt x="1996" y="1827"/>
                  <a:pt x="1585" y="1296"/>
                </a:cubicBezTo>
                <a:cubicBezTo>
                  <a:pt x="1082" y="657"/>
                  <a:pt x="568" y="0"/>
                  <a:pt x="0" y="0"/>
                </a:cubicBezTo>
                <a:close/>
                <a:moveTo>
                  <a:pt x="0" y="7769"/>
                </a:moveTo>
                <a:lnTo>
                  <a:pt x="0" y="11492"/>
                </a:lnTo>
                <a:cubicBezTo>
                  <a:pt x="292" y="11492"/>
                  <a:pt x="665" y="11977"/>
                  <a:pt x="1059" y="12477"/>
                </a:cubicBezTo>
                <a:cubicBezTo>
                  <a:pt x="1551" y="13100"/>
                  <a:pt x="2109" y="13817"/>
                  <a:pt x="2703" y="13817"/>
                </a:cubicBezTo>
                <a:cubicBezTo>
                  <a:pt x="3287" y="13817"/>
                  <a:pt x="3802" y="13133"/>
                  <a:pt x="4256" y="12525"/>
                </a:cubicBezTo>
                <a:cubicBezTo>
                  <a:pt x="4656" y="11995"/>
                  <a:pt x="5034" y="11492"/>
                  <a:pt x="5402" y="11492"/>
                </a:cubicBezTo>
                <a:cubicBezTo>
                  <a:pt x="5769" y="11492"/>
                  <a:pt x="6142" y="11995"/>
                  <a:pt x="6542" y="12525"/>
                </a:cubicBezTo>
                <a:cubicBezTo>
                  <a:pt x="6996" y="13133"/>
                  <a:pt x="7516" y="13817"/>
                  <a:pt x="8105" y="13817"/>
                </a:cubicBezTo>
                <a:cubicBezTo>
                  <a:pt x="8689" y="13817"/>
                  <a:pt x="9186" y="13148"/>
                  <a:pt x="9624" y="12540"/>
                </a:cubicBezTo>
                <a:cubicBezTo>
                  <a:pt x="10019" y="11994"/>
                  <a:pt x="10392" y="11492"/>
                  <a:pt x="10803" y="11492"/>
                </a:cubicBezTo>
                <a:cubicBezTo>
                  <a:pt x="11187" y="11492"/>
                  <a:pt x="11512" y="11946"/>
                  <a:pt x="11885" y="12477"/>
                </a:cubicBezTo>
                <a:cubicBezTo>
                  <a:pt x="12328" y="13100"/>
                  <a:pt x="12837" y="13817"/>
                  <a:pt x="13502" y="13817"/>
                </a:cubicBezTo>
                <a:cubicBezTo>
                  <a:pt x="14172" y="13817"/>
                  <a:pt x="14690" y="13101"/>
                  <a:pt x="15144" y="12462"/>
                </a:cubicBezTo>
                <a:cubicBezTo>
                  <a:pt x="15517" y="11947"/>
                  <a:pt x="15836" y="11492"/>
                  <a:pt x="16198" y="11492"/>
                </a:cubicBezTo>
                <a:cubicBezTo>
                  <a:pt x="16566" y="11492"/>
                  <a:pt x="16902" y="11945"/>
                  <a:pt x="17291" y="12491"/>
                </a:cubicBezTo>
                <a:cubicBezTo>
                  <a:pt x="17746" y="13115"/>
                  <a:pt x="18264" y="13817"/>
                  <a:pt x="18902" y="13817"/>
                </a:cubicBezTo>
                <a:cubicBezTo>
                  <a:pt x="19556" y="13817"/>
                  <a:pt x="20113" y="13083"/>
                  <a:pt x="20605" y="12428"/>
                </a:cubicBezTo>
                <a:cubicBezTo>
                  <a:pt x="20972" y="11944"/>
                  <a:pt x="21319" y="11492"/>
                  <a:pt x="21600" y="11492"/>
                </a:cubicBezTo>
                <a:lnTo>
                  <a:pt x="21600" y="7769"/>
                </a:lnTo>
                <a:cubicBezTo>
                  <a:pt x="21038" y="7769"/>
                  <a:pt x="20547" y="8422"/>
                  <a:pt x="20071" y="9045"/>
                </a:cubicBezTo>
                <a:cubicBezTo>
                  <a:pt x="19655" y="9591"/>
                  <a:pt x="19270" y="10088"/>
                  <a:pt x="18897" y="10088"/>
                </a:cubicBezTo>
                <a:cubicBezTo>
                  <a:pt x="18551" y="10088"/>
                  <a:pt x="18221" y="9638"/>
                  <a:pt x="17842" y="9123"/>
                </a:cubicBezTo>
                <a:cubicBezTo>
                  <a:pt x="17377" y="8484"/>
                  <a:pt x="16853" y="7769"/>
                  <a:pt x="16198" y="7769"/>
                </a:cubicBezTo>
                <a:cubicBezTo>
                  <a:pt x="15544" y="7769"/>
                  <a:pt x="15037" y="8485"/>
                  <a:pt x="14583" y="9109"/>
                </a:cubicBezTo>
                <a:cubicBezTo>
                  <a:pt x="14205" y="9639"/>
                  <a:pt x="13875" y="10088"/>
                  <a:pt x="13502" y="10088"/>
                </a:cubicBezTo>
                <a:cubicBezTo>
                  <a:pt x="13134" y="10088"/>
                  <a:pt x="12820" y="9638"/>
                  <a:pt x="12452" y="9123"/>
                </a:cubicBezTo>
                <a:cubicBezTo>
                  <a:pt x="11998" y="8484"/>
                  <a:pt x="11485" y="7769"/>
                  <a:pt x="10803" y="7769"/>
                </a:cubicBezTo>
                <a:cubicBezTo>
                  <a:pt x="10106" y="7769"/>
                  <a:pt x="9554" y="8517"/>
                  <a:pt x="9073" y="9172"/>
                </a:cubicBezTo>
                <a:cubicBezTo>
                  <a:pt x="8711" y="9671"/>
                  <a:pt x="8402" y="10088"/>
                  <a:pt x="8105" y="10088"/>
                </a:cubicBezTo>
                <a:cubicBezTo>
                  <a:pt x="7802" y="10088"/>
                  <a:pt x="7467" y="9653"/>
                  <a:pt x="7083" y="9138"/>
                </a:cubicBezTo>
                <a:cubicBezTo>
                  <a:pt x="6602" y="8499"/>
                  <a:pt x="6050" y="7769"/>
                  <a:pt x="5402" y="7769"/>
                </a:cubicBezTo>
                <a:cubicBezTo>
                  <a:pt x="4747" y="7769"/>
                  <a:pt x="4202" y="8499"/>
                  <a:pt x="3715" y="9138"/>
                </a:cubicBezTo>
                <a:cubicBezTo>
                  <a:pt x="3348" y="9622"/>
                  <a:pt x="3001" y="10088"/>
                  <a:pt x="2703" y="10088"/>
                </a:cubicBezTo>
                <a:cubicBezTo>
                  <a:pt x="2384" y="10088"/>
                  <a:pt x="1996" y="9590"/>
                  <a:pt x="1585" y="9060"/>
                </a:cubicBezTo>
                <a:cubicBezTo>
                  <a:pt x="1082" y="8421"/>
                  <a:pt x="568" y="7769"/>
                  <a:pt x="0" y="7769"/>
                </a:cubicBezTo>
                <a:close/>
                <a:moveTo>
                  <a:pt x="0" y="15547"/>
                </a:moveTo>
                <a:lnTo>
                  <a:pt x="0" y="19275"/>
                </a:lnTo>
                <a:cubicBezTo>
                  <a:pt x="292" y="19275"/>
                  <a:pt x="665" y="19761"/>
                  <a:pt x="1059" y="20260"/>
                </a:cubicBezTo>
                <a:cubicBezTo>
                  <a:pt x="1551" y="20884"/>
                  <a:pt x="2109" y="21600"/>
                  <a:pt x="2703" y="21600"/>
                </a:cubicBezTo>
                <a:cubicBezTo>
                  <a:pt x="3287" y="21600"/>
                  <a:pt x="3802" y="20912"/>
                  <a:pt x="4256" y="20304"/>
                </a:cubicBezTo>
                <a:cubicBezTo>
                  <a:pt x="4656" y="19773"/>
                  <a:pt x="5034" y="19275"/>
                  <a:pt x="5402" y="19275"/>
                </a:cubicBezTo>
                <a:cubicBezTo>
                  <a:pt x="5769" y="19275"/>
                  <a:pt x="6142" y="19773"/>
                  <a:pt x="6542" y="20304"/>
                </a:cubicBezTo>
                <a:cubicBezTo>
                  <a:pt x="6996" y="20912"/>
                  <a:pt x="7516" y="21600"/>
                  <a:pt x="8105" y="21600"/>
                </a:cubicBezTo>
                <a:cubicBezTo>
                  <a:pt x="8689" y="21600"/>
                  <a:pt x="9186" y="20931"/>
                  <a:pt x="9624" y="20323"/>
                </a:cubicBezTo>
                <a:cubicBezTo>
                  <a:pt x="10019" y="19777"/>
                  <a:pt x="10392" y="19275"/>
                  <a:pt x="10803" y="19275"/>
                </a:cubicBezTo>
                <a:cubicBezTo>
                  <a:pt x="11187" y="19275"/>
                  <a:pt x="11512" y="19729"/>
                  <a:pt x="11885" y="20260"/>
                </a:cubicBezTo>
                <a:cubicBezTo>
                  <a:pt x="12328" y="20884"/>
                  <a:pt x="12837" y="21600"/>
                  <a:pt x="13502" y="21600"/>
                </a:cubicBezTo>
                <a:cubicBezTo>
                  <a:pt x="14172" y="21600"/>
                  <a:pt x="14690" y="20885"/>
                  <a:pt x="15144" y="20245"/>
                </a:cubicBezTo>
                <a:cubicBezTo>
                  <a:pt x="15517" y="19730"/>
                  <a:pt x="15836" y="19275"/>
                  <a:pt x="16198" y="19275"/>
                </a:cubicBezTo>
                <a:cubicBezTo>
                  <a:pt x="16566" y="19275"/>
                  <a:pt x="16902" y="19729"/>
                  <a:pt x="17291" y="20274"/>
                </a:cubicBezTo>
                <a:cubicBezTo>
                  <a:pt x="17746" y="20898"/>
                  <a:pt x="18264" y="21600"/>
                  <a:pt x="18902" y="21600"/>
                </a:cubicBezTo>
                <a:cubicBezTo>
                  <a:pt x="19556" y="21600"/>
                  <a:pt x="20113" y="20866"/>
                  <a:pt x="20605" y="20211"/>
                </a:cubicBezTo>
                <a:cubicBezTo>
                  <a:pt x="20972" y="19728"/>
                  <a:pt x="21319" y="19275"/>
                  <a:pt x="21600" y="19275"/>
                </a:cubicBezTo>
                <a:lnTo>
                  <a:pt x="21600" y="15547"/>
                </a:lnTo>
                <a:cubicBezTo>
                  <a:pt x="21038" y="15547"/>
                  <a:pt x="20547" y="16205"/>
                  <a:pt x="20071" y="16829"/>
                </a:cubicBezTo>
                <a:cubicBezTo>
                  <a:pt x="19655" y="17359"/>
                  <a:pt x="19270" y="17872"/>
                  <a:pt x="18897" y="17872"/>
                </a:cubicBezTo>
                <a:cubicBezTo>
                  <a:pt x="18551" y="17872"/>
                  <a:pt x="18221" y="17421"/>
                  <a:pt x="17842" y="16907"/>
                </a:cubicBezTo>
                <a:cubicBezTo>
                  <a:pt x="17377" y="16267"/>
                  <a:pt x="16853" y="15547"/>
                  <a:pt x="16198" y="15547"/>
                </a:cubicBezTo>
                <a:cubicBezTo>
                  <a:pt x="15544" y="15547"/>
                  <a:pt x="15037" y="16268"/>
                  <a:pt x="14583" y="16892"/>
                </a:cubicBezTo>
                <a:cubicBezTo>
                  <a:pt x="14205" y="17422"/>
                  <a:pt x="13875" y="17872"/>
                  <a:pt x="13502" y="17872"/>
                </a:cubicBezTo>
                <a:cubicBezTo>
                  <a:pt x="13134" y="17872"/>
                  <a:pt x="12820" y="17421"/>
                  <a:pt x="12452" y="16907"/>
                </a:cubicBezTo>
                <a:cubicBezTo>
                  <a:pt x="11998" y="16267"/>
                  <a:pt x="11485" y="15547"/>
                  <a:pt x="10803" y="15547"/>
                </a:cubicBezTo>
                <a:cubicBezTo>
                  <a:pt x="10106" y="15547"/>
                  <a:pt x="9554" y="16296"/>
                  <a:pt x="9073" y="16951"/>
                </a:cubicBezTo>
                <a:cubicBezTo>
                  <a:pt x="8711" y="17450"/>
                  <a:pt x="8402" y="17872"/>
                  <a:pt x="8105" y="17872"/>
                </a:cubicBezTo>
                <a:cubicBezTo>
                  <a:pt x="7802" y="17872"/>
                  <a:pt x="7467" y="17436"/>
                  <a:pt x="7083" y="16921"/>
                </a:cubicBezTo>
                <a:cubicBezTo>
                  <a:pt x="6602" y="16282"/>
                  <a:pt x="6051" y="15547"/>
                  <a:pt x="5402" y="15547"/>
                </a:cubicBezTo>
                <a:cubicBezTo>
                  <a:pt x="4747" y="15547"/>
                  <a:pt x="4202" y="16282"/>
                  <a:pt x="3715" y="16921"/>
                </a:cubicBezTo>
                <a:cubicBezTo>
                  <a:pt x="3348" y="17405"/>
                  <a:pt x="3001" y="17872"/>
                  <a:pt x="2703" y="17872"/>
                </a:cubicBezTo>
                <a:cubicBezTo>
                  <a:pt x="2384" y="17872"/>
                  <a:pt x="1996" y="17374"/>
                  <a:pt x="1585" y="16843"/>
                </a:cubicBezTo>
                <a:cubicBezTo>
                  <a:pt x="1082" y="16204"/>
                  <a:pt x="568" y="15547"/>
                  <a:pt x="0" y="15547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15" name="Vand"/>
          <p:cNvSpPr/>
          <p:nvPr/>
        </p:nvSpPr>
        <p:spPr>
          <a:xfrm rot="16200000">
            <a:off x="3775136" y="7292279"/>
            <a:ext cx="1406677" cy="487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728"/>
                </a:lnTo>
                <a:cubicBezTo>
                  <a:pt x="292" y="3728"/>
                  <a:pt x="665" y="4209"/>
                  <a:pt x="1059" y="4708"/>
                </a:cubicBezTo>
                <a:cubicBezTo>
                  <a:pt x="1551" y="5332"/>
                  <a:pt x="2109" y="6053"/>
                  <a:pt x="2703" y="6053"/>
                </a:cubicBezTo>
                <a:cubicBezTo>
                  <a:pt x="3287" y="6053"/>
                  <a:pt x="3802" y="5365"/>
                  <a:pt x="4256" y="4757"/>
                </a:cubicBezTo>
                <a:cubicBezTo>
                  <a:pt x="4656" y="4226"/>
                  <a:pt x="5034" y="3728"/>
                  <a:pt x="5402" y="3728"/>
                </a:cubicBezTo>
                <a:cubicBezTo>
                  <a:pt x="5769" y="3728"/>
                  <a:pt x="6142" y="4226"/>
                  <a:pt x="6542" y="4757"/>
                </a:cubicBezTo>
                <a:cubicBezTo>
                  <a:pt x="6996" y="5365"/>
                  <a:pt x="7516" y="6053"/>
                  <a:pt x="8105" y="6053"/>
                </a:cubicBezTo>
                <a:cubicBezTo>
                  <a:pt x="8689" y="6053"/>
                  <a:pt x="9186" y="5380"/>
                  <a:pt x="9624" y="4771"/>
                </a:cubicBezTo>
                <a:cubicBezTo>
                  <a:pt x="10019" y="4225"/>
                  <a:pt x="10392" y="3728"/>
                  <a:pt x="10803" y="3728"/>
                </a:cubicBezTo>
                <a:cubicBezTo>
                  <a:pt x="11187" y="3728"/>
                  <a:pt x="11512" y="4178"/>
                  <a:pt x="11885" y="4708"/>
                </a:cubicBezTo>
                <a:cubicBezTo>
                  <a:pt x="12328" y="5332"/>
                  <a:pt x="12837" y="6053"/>
                  <a:pt x="13502" y="6053"/>
                </a:cubicBezTo>
                <a:cubicBezTo>
                  <a:pt x="14172" y="6053"/>
                  <a:pt x="14690" y="5333"/>
                  <a:pt x="15144" y="4693"/>
                </a:cubicBezTo>
                <a:cubicBezTo>
                  <a:pt x="15517" y="4179"/>
                  <a:pt x="15836" y="3728"/>
                  <a:pt x="16198" y="3728"/>
                </a:cubicBezTo>
                <a:cubicBezTo>
                  <a:pt x="16566" y="3728"/>
                  <a:pt x="16902" y="4182"/>
                  <a:pt x="17291" y="4727"/>
                </a:cubicBezTo>
                <a:cubicBezTo>
                  <a:pt x="17746" y="5351"/>
                  <a:pt x="18264" y="6053"/>
                  <a:pt x="18902" y="6053"/>
                </a:cubicBezTo>
                <a:cubicBezTo>
                  <a:pt x="19556" y="6053"/>
                  <a:pt x="20113" y="5319"/>
                  <a:pt x="20605" y="4664"/>
                </a:cubicBezTo>
                <a:cubicBezTo>
                  <a:pt x="20972" y="4181"/>
                  <a:pt x="21319" y="3728"/>
                  <a:pt x="21600" y="3728"/>
                </a:cubicBezTo>
                <a:lnTo>
                  <a:pt x="21600" y="0"/>
                </a:lnTo>
                <a:cubicBezTo>
                  <a:pt x="21038" y="0"/>
                  <a:pt x="20547" y="653"/>
                  <a:pt x="20071" y="1277"/>
                </a:cubicBezTo>
                <a:cubicBezTo>
                  <a:pt x="19655" y="1807"/>
                  <a:pt x="19270" y="2325"/>
                  <a:pt x="18897" y="2325"/>
                </a:cubicBezTo>
                <a:cubicBezTo>
                  <a:pt x="18551" y="2325"/>
                  <a:pt x="18221" y="1870"/>
                  <a:pt x="17842" y="1355"/>
                </a:cubicBezTo>
                <a:cubicBezTo>
                  <a:pt x="17377" y="715"/>
                  <a:pt x="16853" y="0"/>
                  <a:pt x="16198" y="0"/>
                </a:cubicBezTo>
                <a:cubicBezTo>
                  <a:pt x="15544" y="0"/>
                  <a:pt x="15037" y="716"/>
                  <a:pt x="14583" y="1340"/>
                </a:cubicBezTo>
                <a:cubicBezTo>
                  <a:pt x="14205" y="1871"/>
                  <a:pt x="13875" y="2325"/>
                  <a:pt x="13502" y="2325"/>
                </a:cubicBezTo>
                <a:cubicBezTo>
                  <a:pt x="13134" y="2325"/>
                  <a:pt x="12820" y="1870"/>
                  <a:pt x="12452" y="1355"/>
                </a:cubicBezTo>
                <a:cubicBezTo>
                  <a:pt x="11998" y="715"/>
                  <a:pt x="11485" y="0"/>
                  <a:pt x="10803" y="0"/>
                </a:cubicBezTo>
                <a:cubicBezTo>
                  <a:pt x="10106" y="0"/>
                  <a:pt x="9554" y="749"/>
                  <a:pt x="9073" y="1404"/>
                </a:cubicBezTo>
                <a:cubicBezTo>
                  <a:pt x="8711" y="1903"/>
                  <a:pt x="8402" y="2325"/>
                  <a:pt x="8105" y="2325"/>
                </a:cubicBezTo>
                <a:cubicBezTo>
                  <a:pt x="7802" y="2325"/>
                  <a:pt x="7467" y="1889"/>
                  <a:pt x="7083" y="1374"/>
                </a:cubicBezTo>
                <a:cubicBezTo>
                  <a:pt x="6602" y="735"/>
                  <a:pt x="6050" y="0"/>
                  <a:pt x="5402" y="0"/>
                </a:cubicBezTo>
                <a:cubicBezTo>
                  <a:pt x="4747" y="0"/>
                  <a:pt x="4202" y="735"/>
                  <a:pt x="3715" y="1374"/>
                </a:cubicBezTo>
                <a:cubicBezTo>
                  <a:pt x="3348" y="1858"/>
                  <a:pt x="3001" y="2325"/>
                  <a:pt x="2703" y="2325"/>
                </a:cubicBezTo>
                <a:cubicBezTo>
                  <a:pt x="2384" y="2325"/>
                  <a:pt x="1996" y="1827"/>
                  <a:pt x="1585" y="1296"/>
                </a:cubicBezTo>
                <a:cubicBezTo>
                  <a:pt x="1082" y="657"/>
                  <a:pt x="568" y="0"/>
                  <a:pt x="0" y="0"/>
                </a:cubicBezTo>
                <a:close/>
                <a:moveTo>
                  <a:pt x="0" y="7769"/>
                </a:moveTo>
                <a:lnTo>
                  <a:pt x="0" y="11492"/>
                </a:lnTo>
                <a:cubicBezTo>
                  <a:pt x="292" y="11492"/>
                  <a:pt x="665" y="11977"/>
                  <a:pt x="1059" y="12477"/>
                </a:cubicBezTo>
                <a:cubicBezTo>
                  <a:pt x="1551" y="13100"/>
                  <a:pt x="2109" y="13817"/>
                  <a:pt x="2703" y="13817"/>
                </a:cubicBezTo>
                <a:cubicBezTo>
                  <a:pt x="3287" y="13817"/>
                  <a:pt x="3802" y="13133"/>
                  <a:pt x="4256" y="12525"/>
                </a:cubicBezTo>
                <a:cubicBezTo>
                  <a:pt x="4656" y="11995"/>
                  <a:pt x="5034" y="11492"/>
                  <a:pt x="5402" y="11492"/>
                </a:cubicBezTo>
                <a:cubicBezTo>
                  <a:pt x="5769" y="11492"/>
                  <a:pt x="6142" y="11995"/>
                  <a:pt x="6542" y="12525"/>
                </a:cubicBezTo>
                <a:cubicBezTo>
                  <a:pt x="6996" y="13133"/>
                  <a:pt x="7516" y="13817"/>
                  <a:pt x="8105" y="13817"/>
                </a:cubicBezTo>
                <a:cubicBezTo>
                  <a:pt x="8689" y="13817"/>
                  <a:pt x="9186" y="13148"/>
                  <a:pt x="9624" y="12540"/>
                </a:cubicBezTo>
                <a:cubicBezTo>
                  <a:pt x="10019" y="11994"/>
                  <a:pt x="10392" y="11492"/>
                  <a:pt x="10803" y="11492"/>
                </a:cubicBezTo>
                <a:cubicBezTo>
                  <a:pt x="11187" y="11492"/>
                  <a:pt x="11512" y="11946"/>
                  <a:pt x="11885" y="12477"/>
                </a:cubicBezTo>
                <a:cubicBezTo>
                  <a:pt x="12328" y="13100"/>
                  <a:pt x="12837" y="13817"/>
                  <a:pt x="13502" y="13817"/>
                </a:cubicBezTo>
                <a:cubicBezTo>
                  <a:pt x="14172" y="13817"/>
                  <a:pt x="14690" y="13101"/>
                  <a:pt x="15144" y="12462"/>
                </a:cubicBezTo>
                <a:cubicBezTo>
                  <a:pt x="15517" y="11947"/>
                  <a:pt x="15836" y="11492"/>
                  <a:pt x="16198" y="11492"/>
                </a:cubicBezTo>
                <a:cubicBezTo>
                  <a:pt x="16566" y="11492"/>
                  <a:pt x="16902" y="11945"/>
                  <a:pt x="17291" y="12491"/>
                </a:cubicBezTo>
                <a:cubicBezTo>
                  <a:pt x="17746" y="13115"/>
                  <a:pt x="18264" y="13817"/>
                  <a:pt x="18902" y="13817"/>
                </a:cubicBezTo>
                <a:cubicBezTo>
                  <a:pt x="19556" y="13817"/>
                  <a:pt x="20113" y="13083"/>
                  <a:pt x="20605" y="12428"/>
                </a:cubicBezTo>
                <a:cubicBezTo>
                  <a:pt x="20972" y="11944"/>
                  <a:pt x="21319" y="11492"/>
                  <a:pt x="21600" y="11492"/>
                </a:cubicBezTo>
                <a:lnTo>
                  <a:pt x="21600" y="7769"/>
                </a:lnTo>
                <a:cubicBezTo>
                  <a:pt x="21038" y="7769"/>
                  <a:pt x="20547" y="8422"/>
                  <a:pt x="20071" y="9045"/>
                </a:cubicBezTo>
                <a:cubicBezTo>
                  <a:pt x="19655" y="9591"/>
                  <a:pt x="19270" y="10088"/>
                  <a:pt x="18897" y="10088"/>
                </a:cubicBezTo>
                <a:cubicBezTo>
                  <a:pt x="18551" y="10088"/>
                  <a:pt x="18221" y="9638"/>
                  <a:pt x="17842" y="9123"/>
                </a:cubicBezTo>
                <a:cubicBezTo>
                  <a:pt x="17377" y="8484"/>
                  <a:pt x="16853" y="7769"/>
                  <a:pt x="16198" y="7769"/>
                </a:cubicBezTo>
                <a:cubicBezTo>
                  <a:pt x="15544" y="7769"/>
                  <a:pt x="15037" y="8485"/>
                  <a:pt x="14583" y="9109"/>
                </a:cubicBezTo>
                <a:cubicBezTo>
                  <a:pt x="14205" y="9639"/>
                  <a:pt x="13875" y="10088"/>
                  <a:pt x="13502" y="10088"/>
                </a:cubicBezTo>
                <a:cubicBezTo>
                  <a:pt x="13134" y="10088"/>
                  <a:pt x="12820" y="9638"/>
                  <a:pt x="12452" y="9123"/>
                </a:cubicBezTo>
                <a:cubicBezTo>
                  <a:pt x="11998" y="8484"/>
                  <a:pt x="11485" y="7769"/>
                  <a:pt x="10803" y="7769"/>
                </a:cubicBezTo>
                <a:cubicBezTo>
                  <a:pt x="10106" y="7769"/>
                  <a:pt x="9554" y="8517"/>
                  <a:pt x="9073" y="9172"/>
                </a:cubicBezTo>
                <a:cubicBezTo>
                  <a:pt x="8711" y="9671"/>
                  <a:pt x="8402" y="10088"/>
                  <a:pt x="8105" y="10088"/>
                </a:cubicBezTo>
                <a:cubicBezTo>
                  <a:pt x="7802" y="10088"/>
                  <a:pt x="7467" y="9653"/>
                  <a:pt x="7083" y="9138"/>
                </a:cubicBezTo>
                <a:cubicBezTo>
                  <a:pt x="6602" y="8499"/>
                  <a:pt x="6050" y="7769"/>
                  <a:pt x="5402" y="7769"/>
                </a:cubicBezTo>
                <a:cubicBezTo>
                  <a:pt x="4747" y="7769"/>
                  <a:pt x="4202" y="8499"/>
                  <a:pt x="3715" y="9138"/>
                </a:cubicBezTo>
                <a:cubicBezTo>
                  <a:pt x="3348" y="9622"/>
                  <a:pt x="3001" y="10088"/>
                  <a:pt x="2703" y="10088"/>
                </a:cubicBezTo>
                <a:cubicBezTo>
                  <a:pt x="2384" y="10088"/>
                  <a:pt x="1996" y="9590"/>
                  <a:pt x="1585" y="9060"/>
                </a:cubicBezTo>
                <a:cubicBezTo>
                  <a:pt x="1082" y="8421"/>
                  <a:pt x="568" y="7769"/>
                  <a:pt x="0" y="7769"/>
                </a:cubicBezTo>
                <a:close/>
                <a:moveTo>
                  <a:pt x="0" y="15547"/>
                </a:moveTo>
                <a:lnTo>
                  <a:pt x="0" y="19275"/>
                </a:lnTo>
                <a:cubicBezTo>
                  <a:pt x="292" y="19275"/>
                  <a:pt x="665" y="19761"/>
                  <a:pt x="1059" y="20260"/>
                </a:cubicBezTo>
                <a:cubicBezTo>
                  <a:pt x="1551" y="20884"/>
                  <a:pt x="2109" y="21600"/>
                  <a:pt x="2703" y="21600"/>
                </a:cubicBezTo>
                <a:cubicBezTo>
                  <a:pt x="3287" y="21600"/>
                  <a:pt x="3802" y="20912"/>
                  <a:pt x="4256" y="20304"/>
                </a:cubicBezTo>
                <a:cubicBezTo>
                  <a:pt x="4656" y="19773"/>
                  <a:pt x="5034" y="19275"/>
                  <a:pt x="5402" y="19275"/>
                </a:cubicBezTo>
                <a:cubicBezTo>
                  <a:pt x="5769" y="19275"/>
                  <a:pt x="6142" y="19773"/>
                  <a:pt x="6542" y="20304"/>
                </a:cubicBezTo>
                <a:cubicBezTo>
                  <a:pt x="6996" y="20912"/>
                  <a:pt x="7516" y="21600"/>
                  <a:pt x="8105" y="21600"/>
                </a:cubicBezTo>
                <a:cubicBezTo>
                  <a:pt x="8689" y="21600"/>
                  <a:pt x="9186" y="20931"/>
                  <a:pt x="9624" y="20323"/>
                </a:cubicBezTo>
                <a:cubicBezTo>
                  <a:pt x="10019" y="19777"/>
                  <a:pt x="10392" y="19275"/>
                  <a:pt x="10803" y="19275"/>
                </a:cubicBezTo>
                <a:cubicBezTo>
                  <a:pt x="11187" y="19275"/>
                  <a:pt x="11512" y="19729"/>
                  <a:pt x="11885" y="20260"/>
                </a:cubicBezTo>
                <a:cubicBezTo>
                  <a:pt x="12328" y="20884"/>
                  <a:pt x="12837" y="21600"/>
                  <a:pt x="13502" y="21600"/>
                </a:cubicBezTo>
                <a:cubicBezTo>
                  <a:pt x="14172" y="21600"/>
                  <a:pt x="14690" y="20885"/>
                  <a:pt x="15144" y="20245"/>
                </a:cubicBezTo>
                <a:cubicBezTo>
                  <a:pt x="15517" y="19730"/>
                  <a:pt x="15836" y="19275"/>
                  <a:pt x="16198" y="19275"/>
                </a:cubicBezTo>
                <a:cubicBezTo>
                  <a:pt x="16566" y="19275"/>
                  <a:pt x="16902" y="19729"/>
                  <a:pt x="17291" y="20274"/>
                </a:cubicBezTo>
                <a:cubicBezTo>
                  <a:pt x="17746" y="20898"/>
                  <a:pt x="18264" y="21600"/>
                  <a:pt x="18902" y="21600"/>
                </a:cubicBezTo>
                <a:cubicBezTo>
                  <a:pt x="19556" y="21600"/>
                  <a:pt x="20113" y="20866"/>
                  <a:pt x="20605" y="20211"/>
                </a:cubicBezTo>
                <a:cubicBezTo>
                  <a:pt x="20972" y="19728"/>
                  <a:pt x="21319" y="19275"/>
                  <a:pt x="21600" y="19275"/>
                </a:cubicBezTo>
                <a:lnTo>
                  <a:pt x="21600" y="15547"/>
                </a:lnTo>
                <a:cubicBezTo>
                  <a:pt x="21038" y="15547"/>
                  <a:pt x="20547" y="16205"/>
                  <a:pt x="20071" y="16829"/>
                </a:cubicBezTo>
                <a:cubicBezTo>
                  <a:pt x="19655" y="17359"/>
                  <a:pt x="19270" y="17872"/>
                  <a:pt x="18897" y="17872"/>
                </a:cubicBezTo>
                <a:cubicBezTo>
                  <a:pt x="18551" y="17872"/>
                  <a:pt x="18221" y="17421"/>
                  <a:pt x="17842" y="16907"/>
                </a:cubicBezTo>
                <a:cubicBezTo>
                  <a:pt x="17377" y="16267"/>
                  <a:pt x="16853" y="15547"/>
                  <a:pt x="16198" y="15547"/>
                </a:cubicBezTo>
                <a:cubicBezTo>
                  <a:pt x="15544" y="15547"/>
                  <a:pt x="15037" y="16268"/>
                  <a:pt x="14583" y="16892"/>
                </a:cubicBezTo>
                <a:cubicBezTo>
                  <a:pt x="14205" y="17422"/>
                  <a:pt x="13875" y="17872"/>
                  <a:pt x="13502" y="17872"/>
                </a:cubicBezTo>
                <a:cubicBezTo>
                  <a:pt x="13134" y="17872"/>
                  <a:pt x="12820" y="17421"/>
                  <a:pt x="12452" y="16907"/>
                </a:cubicBezTo>
                <a:cubicBezTo>
                  <a:pt x="11998" y="16267"/>
                  <a:pt x="11485" y="15547"/>
                  <a:pt x="10803" y="15547"/>
                </a:cubicBezTo>
                <a:cubicBezTo>
                  <a:pt x="10106" y="15547"/>
                  <a:pt x="9554" y="16296"/>
                  <a:pt x="9073" y="16951"/>
                </a:cubicBezTo>
                <a:cubicBezTo>
                  <a:pt x="8711" y="17450"/>
                  <a:pt x="8402" y="17872"/>
                  <a:pt x="8105" y="17872"/>
                </a:cubicBezTo>
                <a:cubicBezTo>
                  <a:pt x="7802" y="17872"/>
                  <a:pt x="7467" y="17436"/>
                  <a:pt x="7083" y="16921"/>
                </a:cubicBezTo>
                <a:cubicBezTo>
                  <a:pt x="6602" y="16282"/>
                  <a:pt x="6051" y="15547"/>
                  <a:pt x="5402" y="15547"/>
                </a:cubicBezTo>
                <a:cubicBezTo>
                  <a:pt x="4747" y="15547"/>
                  <a:pt x="4202" y="16282"/>
                  <a:pt x="3715" y="16921"/>
                </a:cubicBezTo>
                <a:cubicBezTo>
                  <a:pt x="3348" y="17405"/>
                  <a:pt x="3001" y="17872"/>
                  <a:pt x="2703" y="17872"/>
                </a:cubicBezTo>
                <a:cubicBezTo>
                  <a:pt x="2384" y="17872"/>
                  <a:pt x="1996" y="17374"/>
                  <a:pt x="1585" y="16843"/>
                </a:cubicBezTo>
                <a:cubicBezTo>
                  <a:pt x="1082" y="16204"/>
                  <a:pt x="568" y="15547"/>
                  <a:pt x="0" y="15547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16" name="Pil"/>
          <p:cNvSpPr/>
          <p:nvPr/>
        </p:nvSpPr>
        <p:spPr>
          <a:xfrm>
            <a:off x="4511518" y="7646817"/>
            <a:ext cx="2096445" cy="831354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pic>
        <p:nvPicPr>
          <p:cNvPr id="317" name="A62DA0D1-4E9F-40BE-83E9-D9CB565A7806-L0-001.png" descr="A62DA0D1-4E9F-40BE-83E9-D9CB565A7806-L0-00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3134" y="329481"/>
            <a:ext cx="3752002" cy="3275185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18" name="Rektangel">
            <a:hlinkClick r:id="rId8" action="ppaction://hlinksldjump"/>
          </p:cNvPr>
          <p:cNvSpPr/>
          <p:nvPr/>
        </p:nvSpPr>
        <p:spPr>
          <a:xfrm>
            <a:off x="2137029" y="3841004"/>
            <a:ext cx="4676343" cy="34543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Forkert"/>
          <p:cNvSpPr txBox="1"/>
          <p:nvPr/>
        </p:nvSpPr>
        <p:spPr>
          <a:xfrm>
            <a:off x="2531800" y="1766242"/>
            <a:ext cx="8234604" cy="2426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14500" spc="290">
                <a:solidFill>
                  <a:srgbClr val="D71A16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Forkert</a:t>
            </a:r>
          </a:p>
        </p:txBody>
      </p:sp>
      <p:sp>
        <p:nvSpPr>
          <p:cNvPr id="321" name="Prøv igen"/>
          <p:cNvSpPr/>
          <p:nvPr/>
        </p:nvSpPr>
        <p:spPr>
          <a:xfrm>
            <a:off x="8383888" y="6686720"/>
            <a:ext cx="4248314" cy="2560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800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Prøv igen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Rigtigt"/>
          <p:cNvSpPr txBox="1"/>
          <p:nvPr/>
        </p:nvSpPr>
        <p:spPr>
          <a:xfrm>
            <a:off x="4115913" y="1766242"/>
            <a:ext cx="5066378" cy="327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1000" spc="419">
                <a:solidFill>
                  <a:schemeClr val="accent5">
                    <a:satOff val="-10854"/>
                    <a:lumOff val="-10463"/>
                  </a:schemeClr>
                </a:solidFill>
                <a:latin typeface="Savoye LET"/>
                <a:ea typeface="Savoye LET"/>
                <a:cs typeface="Savoye LET"/>
                <a:sym typeface="Savoye LET"/>
              </a:defRPr>
            </a:lvl1pPr>
          </a:lstStyle>
          <a:p>
            <a:r>
              <a:t>Rigtigt</a:t>
            </a:r>
          </a:p>
        </p:txBody>
      </p:sp>
      <p:sp>
        <p:nvSpPr>
          <p:cNvPr id="324" name="Godt klaret"/>
          <p:cNvSpPr txBox="1"/>
          <p:nvPr/>
        </p:nvSpPr>
        <p:spPr>
          <a:xfrm>
            <a:off x="4984798" y="4555868"/>
            <a:ext cx="3487569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700" spc="174">
                <a:solidFill>
                  <a:schemeClr val="accent5">
                    <a:satOff val="-10854"/>
                    <a:lumOff val="-10463"/>
                  </a:schemeClr>
                </a:solidFill>
                <a:latin typeface="Savoye LET"/>
                <a:ea typeface="Savoye LET"/>
                <a:cs typeface="Savoye LET"/>
                <a:sym typeface="Savoye LET"/>
              </a:defRPr>
            </a:lvl1pPr>
          </a:lstStyle>
          <a:p>
            <a:r>
              <a:t>Godt klaret</a:t>
            </a:r>
          </a:p>
        </p:txBody>
      </p:sp>
      <p:sp>
        <p:nvSpPr>
          <p:cNvPr id="325" name="Næste"/>
          <p:cNvSpPr/>
          <p:nvPr/>
        </p:nvSpPr>
        <p:spPr>
          <a:xfrm>
            <a:off x="8609681" y="5349403"/>
            <a:ext cx="3843561" cy="3843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8912" y="3909"/>
                </a:lnTo>
                <a:cubicBezTo>
                  <a:pt x="9458" y="3767"/>
                  <a:pt x="10107" y="3684"/>
                  <a:pt x="10795" y="3684"/>
                </a:cubicBezTo>
                <a:cubicBezTo>
                  <a:pt x="11488" y="3684"/>
                  <a:pt x="12138" y="3766"/>
                  <a:pt x="12695" y="3914"/>
                </a:cubicBezTo>
                <a:lnTo>
                  <a:pt x="10800" y="0"/>
                </a:lnTo>
                <a:close/>
                <a:moveTo>
                  <a:pt x="18430" y="3160"/>
                </a:moveTo>
                <a:lnTo>
                  <a:pt x="14332" y="4591"/>
                </a:lnTo>
                <a:cubicBezTo>
                  <a:pt x="14828" y="4880"/>
                  <a:pt x="15340" y="5278"/>
                  <a:pt x="15826" y="5764"/>
                </a:cubicBezTo>
                <a:cubicBezTo>
                  <a:pt x="16317" y="6255"/>
                  <a:pt x="16717" y="6774"/>
                  <a:pt x="17006" y="7265"/>
                </a:cubicBezTo>
                <a:lnTo>
                  <a:pt x="18430" y="3160"/>
                </a:lnTo>
                <a:close/>
                <a:moveTo>
                  <a:pt x="3160" y="3172"/>
                </a:moveTo>
                <a:lnTo>
                  <a:pt x="4591" y="7270"/>
                </a:lnTo>
                <a:cubicBezTo>
                  <a:pt x="4880" y="6773"/>
                  <a:pt x="5278" y="6260"/>
                  <a:pt x="5764" y="5774"/>
                </a:cubicBezTo>
                <a:cubicBezTo>
                  <a:pt x="6255" y="5283"/>
                  <a:pt x="6774" y="4885"/>
                  <a:pt x="7265" y="4596"/>
                </a:cubicBezTo>
                <a:lnTo>
                  <a:pt x="3160" y="3172"/>
                </a:lnTo>
                <a:close/>
                <a:moveTo>
                  <a:pt x="10800" y="4661"/>
                </a:moveTo>
                <a:cubicBezTo>
                  <a:pt x="7400" y="4661"/>
                  <a:pt x="4633" y="7427"/>
                  <a:pt x="4633" y="10827"/>
                </a:cubicBezTo>
                <a:cubicBezTo>
                  <a:pt x="4633" y="14227"/>
                  <a:pt x="7400" y="16994"/>
                  <a:pt x="10800" y="16994"/>
                </a:cubicBezTo>
                <a:cubicBezTo>
                  <a:pt x="14200" y="16994"/>
                  <a:pt x="16967" y="14227"/>
                  <a:pt x="16967" y="10827"/>
                </a:cubicBezTo>
                <a:cubicBezTo>
                  <a:pt x="16967" y="7427"/>
                  <a:pt x="14200" y="4661"/>
                  <a:pt x="10800" y="4661"/>
                </a:cubicBezTo>
                <a:close/>
                <a:moveTo>
                  <a:pt x="3914" y="8907"/>
                </a:moveTo>
                <a:lnTo>
                  <a:pt x="0" y="10800"/>
                </a:lnTo>
                <a:lnTo>
                  <a:pt x="3909" y="12688"/>
                </a:lnTo>
                <a:cubicBezTo>
                  <a:pt x="3767" y="12137"/>
                  <a:pt x="3684" y="11493"/>
                  <a:pt x="3684" y="10805"/>
                </a:cubicBezTo>
                <a:cubicBezTo>
                  <a:pt x="3684" y="10112"/>
                  <a:pt x="3766" y="9464"/>
                  <a:pt x="3914" y="8907"/>
                </a:cubicBezTo>
                <a:close/>
                <a:moveTo>
                  <a:pt x="17693" y="8907"/>
                </a:moveTo>
                <a:cubicBezTo>
                  <a:pt x="17835" y="9458"/>
                  <a:pt x="17916" y="10102"/>
                  <a:pt x="17916" y="10790"/>
                </a:cubicBezTo>
                <a:cubicBezTo>
                  <a:pt x="17916" y="11483"/>
                  <a:pt x="17835" y="12131"/>
                  <a:pt x="17688" y="12688"/>
                </a:cubicBezTo>
                <a:lnTo>
                  <a:pt x="21600" y="10795"/>
                </a:lnTo>
                <a:lnTo>
                  <a:pt x="17693" y="8907"/>
                </a:lnTo>
                <a:close/>
                <a:moveTo>
                  <a:pt x="17011" y="14332"/>
                </a:moveTo>
                <a:cubicBezTo>
                  <a:pt x="16722" y="14828"/>
                  <a:pt x="16323" y="15340"/>
                  <a:pt x="15838" y="15826"/>
                </a:cubicBezTo>
                <a:cubicBezTo>
                  <a:pt x="15346" y="16317"/>
                  <a:pt x="14828" y="16717"/>
                  <a:pt x="14337" y="17006"/>
                </a:cubicBezTo>
                <a:lnTo>
                  <a:pt x="18440" y="18430"/>
                </a:lnTo>
                <a:lnTo>
                  <a:pt x="17011" y="14332"/>
                </a:lnTo>
                <a:close/>
                <a:moveTo>
                  <a:pt x="4596" y="14337"/>
                </a:moveTo>
                <a:lnTo>
                  <a:pt x="3172" y="18440"/>
                </a:lnTo>
                <a:lnTo>
                  <a:pt x="7270" y="17011"/>
                </a:lnTo>
                <a:cubicBezTo>
                  <a:pt x="6773" y="16722"/>
                  <a:pt x="6260" y="16323"/>
                  <a:pt x="5774" y="15838"/>
                </a:cubicBezTo>
                <a:cubicBezTo>
                  <a:pt x="5283" y="15346"/>
                  <a:pt x="4885" y="14828"/>
                  <a:pt x="4596" y="14337"/>
                </a:cubicBezTo>
                <a:close/>
                <a:moveTo>
                  <a:pt x="8907" y="17688"/>
                </a:moveTo>
                <a:lnTo>
                  <a:pt x="10800" y="21600"/>
                </a:lnTo>
                <a:lnTo>
                  <a:pt x="12688" y="17693"/>
                </a:lnTo>
                <a:cubicBezTo>
                  <a:pt x="12142" y="17835"/>
                  <a:pt x="11493" y="17916"/>
                  <a:pt x="10805" y="17916"/>
                </a:cubicBezTo>
                <a:cubicBezTo>
                  <a:pt x="10112" y="17916"/>
                  <a:pt x="9464" y="17835"/>
                  <a:pt x="8907" y="17688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Næste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Rektangel"/>
          <p:cNvSpPr/>
          <p:nvPr/>
        </p:nvSpPr>
        <p:spPr>
          <a:xfrm>
            <a:off x="-1869444" y="6832777"/>
            <a:ext cx="7491330" cy="122117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28" name="Vands kredsløb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 defTabSz="452627">
              <a:defRPr sz="3959" spc="79"/>
            </a:lvl1pPr>
          </a:lstStyle>
          <a:p>
            <a:r>
              <a:t>Vands kredsløb </a:t>
            </a:r>
          </a:p>
        </p:txBody>
      </p:sp>
      <p:sp>
        <p:nvSpPr>
          <p:cNvPr id="329" name="Tryk på nedsivning"/>
          <p:cNvSpPr txBox="1">
            <a:spLocks noGrp="1"/>
          </p:cNvSpPr>
          <p:nvPr>
            <p:ph type="body" sz="quarter" idx="4294967295"/>
          </p:nvPr>
        </p:nvSpPr>
        <p:spPr>
          <a:xfrm>
            <a:off x="673100" y="1320800"/>
            <a:ext cx="11658600" cy="495300"/>
          </a:xfrm>
          <a:prstGeom prst="rect">
            <a:avLst/>
          </a:prstGeom>
        </p:spPr>
        <p:txBody>
          <a:bodyPr/>
          <a:lstStyle>
            <a:lvl1pPr marL="0" indent="0" algn="ctr" defTabSz="411479">
              <a:spcBef>
                <a:spcPts val="0"/>
              </a:spcBef>
              <a:buClrTx/>
              <a:buSzTx/>
              <a:buNone/>
              <a:defRPr sz="2340" cap="all" spc="21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Tryk på nedsivning</a:t>
            </a:r>
          </a:p>
        </p:txBody>
      </p:sp>
      <p:pic>
        <p:nvPicPr>
          <p:cNvPr id="330" name="100438DB-1139-410E-9505-C53B449FFC49-L0-001.png" descr="100438DB-1139-410E-9505-C53B449FFC49-L0-001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5619656" y="3592913"/>
            <a:ext cx="6996497" cy="4664330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31" name="Vand"/>
          <p:cNvSpPr/>
          <p:nvPr/>
        </p:nvSpPr>
        <p:spPr>
          <a:xfrm rot="16200000">
            <a:off x="10303705" y="5936616"/>
            <a:ext cx="3066145" cy="1062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728"/>
                </a:lnTo>
                <a:cubicBezTo>
                  <a:pt x="292" y="3728"/>
                  <a:pt x="665" y="4209"/>
                  <a:pt x="1059" y="4708"/>
                </a:cubicBezTo>
                <a:cubicBezTo>
                  <a:pt x="1551" y="5332"/>
                  <a:pt x="2109" y="6053"/>
                  <a:pt x="2703" y="6053"/>
                </a:cubicBezTo>
                <a:cubicBezTo>
                  <a:pt x="3287" y="6053"/>
                  <a:pt x="3802" y="5365"/>
                  <a:pt x="4256" y="4757"/>
                </a:cubicBezTo>
                <a:cubicBezTo>
                  <a:pt x="4656" y="4226"/>
                  <a:pt x="5034" y="3728"/>
                  <a:pt x="5402" y="3728"/>
                </a:cubicBezTo>
                <a:cubicBezTo>
                  <a:pt x="5769" y="3728"/>
                  <a:pt x="6142" y="4226"/>
                  <a:pt x="6542" y="4757"/>
                </a:cubicBezTo>
                <a:cubicBezTo>
                  <a:pt x="6996" y="5365"/>
                  <a:pt x="7516" y="6053"/>
                  <a:pt x="8105" y="6053"/>
                </a:cubicBezTo>
                <a:cubicBezTo>
                  <a:pt x="8689" y="6053"/>
                  <a:pt x="9186" y="5380"/>
                  <a:pt x="9624" y="4771"/>
                </a:cubicBezTo>
                <a:cubicBezTo>
                  <a:pt x="10019" y="4225"/>
                  <a:pt x="10392" y="3728"/>
                  <a:pt x="10803" y="3728"/>
                </a:cubicBezTo>
                <a:cubicBezTo>
                  <a:pt x="11187" y="3728"/>
                  <a:pt x="11512" y="4178"/>
                  <a:pt x="11885" y="4708"/>
                </a:cubicBezTo>
                <a:cubicBezTo>
                  <a:pt x="12328" y="5332"/>
                  <a:pt x="12837" y="6053"/>
                  <a:pt x="13502" y="6053"/>
                </a:cubicBezTo>
                <a:cubicBezTo>
                  <a:pt x="14172" y="6053"/>
                  <a:pt x="14690" y="5333"/>
                  <a:pt x="15144" y="4693"/>
                </a:cubicBezTo>
                <a:cubicBezTo>
                  <a:pt x="15517" y="4179"/>
                  <a:pt x="15836" y="3728"/>
                  <a:pt x="16198" y="3728"/>
                </a:cubicBezTo>
                <a:cubicBezTo>
                  <a:pt x="16566" y="3728"/>
                  <a:pt x="16902" y="4182"/>
                  <a:pt x="17291" y="4727"/>
                </a:cubicBezTo>
                <a:cubicBezTo>
                  <a:pt x="17746" y="5351"/>
                  <a:pt x="18264" y="6053"/>
                  <a:pt x="18902" y="6053"/>
                </a:cubicBezTo>
                <a:cubicBezTo>
                  <a:pt x="19556" y="6053"/>
                  <a:pt x="20113" y="5319"/>
                  <a:pt x="20605" y="4664"/>
                </a:cubicBezTo>
                <a:cubicBezTo>
                  <a:pt x="20972" y="4181"/>
                  <a:pt x="21319" y="3728"/>
                  <a:pt x="21600" y="3728"/>
                </a:cubicBezTo>
                <a:lnTo>
                  <a:pt x="21600" y="0"/>
                </a:lnTo>
                <a:cubicBezTo>
                  <a:pt x="21038" y="0"/>
                  <a:pt x="20547" y="653"/>
                  <a:pt x="20071" y="1277"/>
                </a:cubicBezTo>
                <a:cubicBezTo>
                  <a:pt x="19655" y="1807"/>
                  <a:pt x="19270" y="2325"/>
                  <a:pt x="18897" y="2325"/>
                </a:cubicBezTo>
                <a:cubicBezTo>
                  <a:pt x="18551" y="2325"/>
                  <a:pt x="18221" y="1870"/>
                  <a:pt x="17842" y="1355"/>
                </a:cubicBezTo>
                <a:cubicBezTo>
                  <a:pt x="17377" y="715"/>
                  <a:pt x="16853" y="0"/>
                  <a:pt x="16198" y="0"/>
                </a:cubicBezTo>
                <a:cubicBezTo>
                  <a:pt x="15544" y="0"/>
                  <a:pt x="15037" y="716"/>
                  <a:pt x="14583" y="1340"/>
                </a:cubicBezTo>
                <a:cubicBezTo>
                  <a:pt x="14205" y="1871"/>
                  <a:pt x="13875" y="2325"/>
                  <a:pt x="13502" y="2325"/>
                </a:cubicBezTo>
                <a:cubicBezTo>
                  <a:pt x="13134" y="2325"/>
                  <a:pt x="12820" y="1870"/>
                  <a:pt x="12452" y="1355"/>
                </a:cubicBezTo>
                <a:cubicBezTo>
                  <a:pt x="11998" y="715"/>
                  <a:pt x="11485" y="0"/>
                  <a:pt x="10803" y="0"/>
                </a:cubicBezTo>
                <a:cubicBezTo>
                  <a:pt x="10106" y="0"/>
                  <a:pt x="9554" y="749"/>
                  <a:pt x="9073" y="1404"/>
                </a:cubicBezTo>
                <a:cubicBezTo>
                  <a:pt x="8711" y="1903"/>
                  <a:pt x="8402" y="2325"/>
                  <a:pt x="8105" y="2325"/>
                </a:cubicBezTo>
                <a:cubicBezTo>
                  <a:pt x="7802" y="2325"/>
                  <a:pt x="7467" y="1889"/>
                  <a:pt x="7083" y="1374"/>
                </a:cubicBezTo>
                <a:cubicBezTo>
                  <a:pt x="6602" y="735"/>
                  <a:pt x="6050" y="0"/>
                  <a:pt x="5402" y="0"/>
                </a:cubicBezTo>
                <a:cubicBezTo>
                  <a:pt x="4747" y="0"/>
                  <a:pt x="4202" y="735"/>
                  <a:pt x="3715" y="1374"/>
                </a:cubicBezTo>
                <a:cubicBezTo>
                  <a:pt x="3348" y="1858"/>
                  <a:pt x="3001" y="2325"/>
                  <a:pt x="2703" y="2325"/>
                </a:cubicBezTo>
                <a:cubicBezTo>
                  <a:pt x="2384" y="2325"/>
                  <a:pt x="1996" y="1827"/>
                  <a:pt x="1585" y="1296"/>
                </a:cubicBezTo>
                <a:cubicBezTo>
                  <a:pt x="1082" y="657"/>
                  <a:pt x="568" y="0"/>
                  <a:pt x="0" y="0"/>
                </a:cubicBezTo>
                <a:close/>
                <a:moveTo>
                  <a:pt x="0" y="7769"/>
                </a:moveTo>
                <a:lnTo>
                  <a:pt x="0" y="11492"/>
                </a:lnTo>
                <a:cubicBezTo>
                  <a:pt x="292" y="11492"/>
                  <a:pt x="665" y="11977"/>
                  <a:pt x="1059" y="12477"/>
                </a:cubicBezTo>
                <a:cubicBezTo>
                  <a:pt x="1551" y="13100"/>
                  <a:pt x="2109" y="13817"/>
                  <a:pt x="2703" y="13817"/>
                </a:cubicBezTo>
                <a:cubicBezTo>
                  <a:pt x="3287" y="13817"/>
                  <a:pt x="3802" y="13133"/>
                  <a:pt x="4256" y="12525"/>
                </a:cubicBezTo>
                <a:cubicBezTo>
                  <a:pt x="4656" y="11995"/>
                  <a:pt x="5034" y="11492"/>
                  <a:pt x="5402" y="11492"/>
                </a:cubicBezTo>
                <a:cubicBezTo>
                  <a:pt x="5769" y="11492"/>
                  <a:pt x="6142" y="11995"/>
                  <a:pt x="6542" y="12525"/>
                </a:cubicBezTo>
                <a:cubicBezTo>
                  <a:pt x="6996" y="13133"/>
                  <a:pt x="7516" y="13817"/>
                  <a:pt x="8105" y="13817"/>
                </a:cubicBezTo>
                <a:cubicBezTo>
                  <a:pt x="8689" y="13817"/>
                  <a:pt x="9186" y="13148"/>
                  <a:pt x="9624" y="12540"/>
                </a:cubicBezTo>
                <a:cubicBezTo>
                  <a:pt x="10019" y="11994"/>
                  <a:pt x="10392" y="11492"/>
                  <a:pt x="10803" y="11492"/>
                </a:cubicBezTo>
                <a:cubicBezTo>
                  <a:pt x="11187" y="11492"/>
                  <a:pt x="11512" y="11946"/>
                  <a:pt x="11885" y="12477"/>
                </a:cubicBezTo>
                <a:cubicBezTo>
                  <a:pt x="12328" y="13100"/>
                  <a:pt x="12837" y="13817"/>
                  <a:pt x="13502" y="13817"/>
                </a:cubicBezTo>
                <a:cubicBezTo>
                  <a:pt x="14172" y="13817"/>
                  <a:pt x="14690" y="13101"/>
                  <a:pt x="15144" y="12462"/>
                </a:cubicBezTo>
                <a:cubicBezTo>
                  <a:pt x="15517" y="11947"/>
                  <a:pt x="15836" y="11492"/>
                  <a:pt x="16198" y="11492"/>
                </a:cubicBezTo>
                <a:cubicBezTo>
                  <a:pt x="16566" y="11492"/>
                  <a:pt x="16902" y="11945"/>
                  <a:pt x="17291" y="12491"/>
                </a:cubicBezTo>
                <a:cubicBezTo>
                  <a:pt x="17746" y="13115"/>
                  <a:pt x="18264" y="13817"/>
                  <a:pt x="18902" y="13817"/>
                </a:cubicBezTo>
                <a:cubicBezTo>
                  <a:pt x="19556" y="13817"/>
                  <a:pt x="20113" y="13083"/>
                  <a:pt x="20605" y="12428"/>
                </a:cubicBezTo>
                <a:cubicBezTo>
                  <a:pt x="20972" y="11944"/>
                  <a:pt x="21319" y="11492"/>
                  <a:pt x="21600" y="11492"/>
                </a:cubicBezTo>
                <a:lnTo>
                  <a:pt x="21600" y="7769"/>
                </a:lnTo>
                <a:cubicBezTo>
                  <a:pt x="21038" y="7769"/>
                  <a:pt x="20547" y="8422"/>
                  <a:pt x="20071" y="9045"/>
                </a:cubicBezTo>
                <a:cubicBezTo>
                  <a:pt x="19655" y="9591"/>
                  <a:pt x="19270" y="10088"/>
                  <a:pt x="18897" y="10088"/>
                </a:cubicBezTo>
                <a:cubicBezTo>
                  <a:pt x="18551" y="10088"/>
                  <a:pt x="18221" y="9638"/>
                  <a:pt x="17842" y="9123"/>
                </a:cubicBezTo>
                <a:cubicBezTo>
                  <a:pt x="17377" y="8484"/>
                  <a:pt x="16853" y="7769"/>
                  <a:pt x="16198" y="7769"/>
                </a:cubicBezTo>
                <a:cubicBezTo>
                  <a:pt x="15544" y="7769"/>
                  <a:pt x="15037" y="8485"/>
                  <a:pt x="14583" y="9109"/>
                </a:cubicBezTo>
                <a:cubicBezTo>
                  <a:pt x="14205" y="9639"/>
                  <a:pt x="13875" y="10088"/>
                  <a:pt x="13502" y="10088"/>
                </a:cubicBezTo>
                <a:cubicBezTo>
                  <a:pt x="13134" y="10088"/>
                  <a:pt x="12820" y="9638"/>
                  <a:pt x="12452" y="9123"/>
                </a:cubicBezTo>
                <a:cubicBezTo>
                  <a:pt x="11998" y="8484"/>
                  <a:pt x="11485" y="7769"/>
                  <a:pt x="10803" y="7769"/>
                </a:cubicBezTo>
                <a:cubicBezTo>
                  <a:pt x="10106" y="7769"/>
                  <a:pt x="9554" y="8517"/>
                  <a:pt x="9073" y="9172"/>
                </a:cubicBezTo>
                <a:cubicBezTo>
                  <a:pt x="8711" y="9671"/>
                  <a:pt x="8402" y="10088"/>
                  <a:pt x="8105" y="10088"/>
                </a:cubicBezTo>
                <a:cubicBezTo>
                  <a:pt x="7802" y="10088"/>
                  <a:pt x="7467" y="9653"/>
                  <a:pt x="7083" y="9138"/>
                </a:cubicBezTo>
                <a:cubicBezTo>
                  <a:pt x="6602" y="8499"/>
                  <a:pt x="6050" y="7769"/>
                  <a:pt x="5402" y="7769"/>
                </a:cubicBezTo>
                <a:cubicBezTo>
                  <a:pt x="4747" y="7769"/>
                  <a:pt x="4202" y="8499"/>
                  <a:pt x="3715" y="9138"/>
                </a:cubicBezTo>
                <a:cubicBezTo>
                  <a:pt x="3348" y="9622"/>
                  <a:pt x="3001" y="10088"/>
                  <a:pt x="2703" y="10088"/>
                </a:cubicBezTo>
                <a:cubicBezTo>
                  <a:pt x="2384" y="10088"/>
                  <a:pt x="1996" y="9590"/>
                  <a:pt x="1585" y="9060"/>
                </a:cubicBezTo>
                <a:cubicBezTo>
                  <a:pt x="1082" y="8421"/>
                  <a:pt x="568" y="7769"/>
                  <a:pt x="0" y="7769"/>
                </a:cubicBezTo>
                <a:close/>
                <a:moveTo>
                  <a:pt x="0" y="15547"/>
                </a:moveTo>
                <a:lnTo>
                  <a:pt x="0" y="19275"/>
                </a:lnTo>
                <a:cubicBezTo>
                  <a:pt x="292" y="19275"/>
                  <a:pt x="665" y="19761"/>
                  <a:pt x="1059" y="20260"/>
                </a:cubicBezTo>
                <a:cubicBezTo>
                  <a:pt x="1551" y="20884"/>
                  <a:pt x="2109" y="21600"/>
                  <a:pt x="2703" y="21600"/>
                </a:cubicBezTo>
                <a:cubicBezTo>
                  <a:pt x="3287" y="21600"/>
                  <a:pt x="3802" y="20912"/>
                  <a:pt x="4256" y="20304"/>
                </a:cubicBezTo>
                <a:cubicBezTo>
                  <a:pt x="4656" y="19773"/>
                  <a:pt x="5034" y="19275"/>
                  <a:pt x="5402" y="19275"/>
                </a:cubicBezTo>
                <a:cubicBezTo>
                  <a:pt x="5769" y="19275"/>
                  <a:pt x="6142" y="19773"/>
                  <a:pt x="6542" y="20304"/>
                </a:cubicBezTo>
                <a:cubicBezTo>
                  <a:pt x="6996" y="20912"/>
                  <a:pt x="7516" y="21600"/>
                  <a:pt x="8105" y="21600"/>
                </a:cubicBezTo>
                <a:cubicBezTo>
                  <a:pt x="8689" y="21600"/>
                  <a:pt x="9186" y="20931"/>
                  <a:pt x="9624" y="20323"/>
                </a:cubicBezTo>
                <a:cubicBezTo>
                  <a:pt x="10019" y="19777"/>
                  <a:pt x="10392" y="19275"/>
                  <a:pt x="10803" y="19275"/>
                </a:cubicBezTo>
                <a:cubicBezTo>
                  <a:pt x="11187" y="19275"/>
                  <a:pt x="11512" y="19729"/>
                  <a:pt x="11885" y="20260"/>
                </a:cubicBezTo>
                <a:cubicBezTo>
                  <a:pt x="12328" y="20884"/>
                  <a:pt x="12837" y="21600"/>
                  <a:pt x="13502" y="21600"/>
                </a:cubicBezTo>
                <a:cubicBezTo>
                  <a:pt x="14172" y="21600"/>
                  <a:pt x="14690" y="20885"/>
                  <a:pt x="15144" y="20245"/>
                </a:cubicBezTo>
                <a:cubicBezTo>
                  <a:pt x="15517" y="19730"/>
                  <a:pt x="15836" y="19275"/>
                  <a:pt x="16198" y="19275"/>
                </a:cubicBezTo>
                <a:cubicBezTo>
                  <a:pt x="16566" y="19275"/>
                  <a:pt x="16902" y="19729"/>
                  <a:pt x="17291" y="20274"/>
                </a:cubicBezTo>
                <a:cubicBezTo>
                  <a:pt x="17746" y="20898"/>
                  <a:pt x="18264" y="21600"/>
                  <a:pt x="18902" y="21600"/>
                </a:cubicBezTo>
                <a:cubicBezTo>
                  <a:pt x="19556" y="21600"/>
                  <a:pt x="20113" y="20866"/>
                  <a:pt x="20605" y="20211"/>
                </a:cubicBezTo>
                <a:cubicBezTo>
                  <a:pt x="20972" y="19728"/>
                  <a:pt x="21319" y="19275"/>
                  <a:pt x="21600" y="19275"/>
                </a:cubicBezTo>
                <a:lnTo>
                  <a:pt x="21600" y="15547"/>
                </a:lnTo>
                <a:cubicBezTo>
                  <a:pt x="21038" y="15547"/>
                  <a:pt x="20547" y="16205"/>
                  <a:pt x="20071" y="16829"/>
                </a:cubicBezTo>
                <a:cubicBezTo>
                  <a:pt x="19655" y="17359"/>
                  <a:pt x="19270" y="17872"/>
                  <a:pt x="18897" y="17872"/>
                </a:cubicBezTo>
                <a:cubicBezTo>
                  <a:pt x="18551" y="17872"/>
                  <a:pt x="18221" y="17421"/>
                  <a:pt x="17842" y="16907"/>
                </a:cubicBezTo>
                <a:cubicBezTo>
                  <a:pt x="17377" y="16267"/>
                  <a:pt x="16853" y="15547"/>
                  <a:pt x="16198" y="15547"/>
                </a:cubicBezTo>
                <a:cubicBezTo>
                  <a:pt x="15544" y="15547"/>
                  <a:pt x="15037" y="16268"/>
                  <a:pt x="14583" y="16892"/>
                </a:cubicBezTo>
                <a:cubicBezTo>
                  <a:pt x="14205" y="17422"/>
                  <a:pt x="13875" y="17872"/>
                  <a:pt x="13502" y="17872"/>
                </a:cubicBezTo>
                <a:cubicBezTo>
                  <a:pt x="13134" y="17872"/>
                  <a:pt x="12820" y="17421"/>
                  <a:pt x="12452" y="16907"/>
                </a:cubicBezTo>
                <a:cubicBezTo>
                  <a:pt x="11998" y="16267"/>
                  <a:pt x="11485" y="15547"/>
                  <a:pt x="10803" y="15547"/>
                </a:cubicBezTo>
                <a:cubicBezTo>
                  <a:pt x="10106" y="15547"/>
                  <a:pt x="9554" y="16296"/>
                  <a:pt x="9073" y="16951"/>
                </a:cubicBezTo>
                <a:cubicBezTo>
                  <a:pt x="8711" y="17450"/>
                  <a:pt x="8402" y="17872"/>
                  <a:pt x="8105" y="17872"/>
                </a:cubicBezTo>
                <a:cubicBezTo>
                  <a:pt x="7802" y="17872"/>
                  <a:pt x="7467" y="17436"/>
                  <a:pt x="7083" y="16921"/>
                </a:cubicBezTo>
                <a:cubicBezTo>
                  <a:pt x="6602" y="16282"/>
                  <a:pt x="6051" y="15547"/>
                  <a:pt x="5402" y="15547"/>
                </a:cubicBezTo>
                <a:cubicBezTo>
                  <a:pt x="4747" y="15547"/>
                  <a:pt x="4202" y="16282"/>
                  <a:pt x="3715" y="16921"/>
                </a:cubicBezTo>
                <a:cubicBezTo>
                  <a:pt x="3348" y="17405"/>
                  <a:pt x="3001" y="17872"/>
                  <a:pt x="2703" y="17872"/>
                </a:cubicBezTo>
                <a:cubicBezTo>
                  <a:pt x="2384" y="17872"/>
                  <a:pt x="1996" y="17374"/>
                  <a:pt x="1585" y="16843"/>
                </a:cubicBezTo>
                <a:cubicBezTo>
                  <a:pt x="1082" y="16204"/>
                  <a:pt x="568" y="15547"/>
                  <a:pt x="0" y="15547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pic>
        <p:nvPicPr>
          <p:cNvPr id="332" name="9DAFAA28-155A-4BAB-B612-D592900610B3-L0-001.png" descr="9DAFAA28-155A-4BAB-B612-D592900610B3-L0-0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12697" y="1864613"/>
            <a:ext cx="3250637" cy="1974763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33" name="Pil"/>
          <p:cNvSpPr/>
          <p:nvPr/>
        </p:nvSpPr>
        <p:spPr>
          <a:xfrm rot="16200000">
            <a:off x="11158301" y="3300643"/>
            <a:ext cx="1568978" cy="1045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88" y="7344"/>
                </a:moveTo>
                <a:lnTo>
                  <a:pt x="7988" y="0"/>
                </a:lnTo>
                <a:lnTo>
                  <a:pt x="21600" y="10800"/>
                </a:lnTo>
                <a:lnTo>
                  <a:pt x="7988" y="21600"/>
                </a:lnTo>
                <a:lnTo>
                  <a:pt x="7988" y="14256"/>
                </a:lnTo>
                <a:lnTo>
                  <a:pt x="0" y="14256"/>
                </a:lnTo>
                <a:lnTo>
                  <a:pt x="0" y="7344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pic>
        <p:nvPicPr>
          <p:cNvPr id="334" name="9DAFAA28-155A-4BAB-B612-D592900610B3-L0-001.png" descr="9DAFAA28-155A-4BAB-B612-D592900610B3-L0-0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70098" y="2075913"/>
            <a:ext cx="3250637" cy="1974763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35" name="Pil"/>
          <p:cNvSpPr/>
          <p:nvPr/>
        </p:nvSpPr>
        <p:spPr>
          <a:xfrm rot="10800000">
            <a:off x="5727504" y="2645561"/>
            <a:ext cx="4323924" cy="1121721"/>
          </a:xfrm>
          <a:prstGeom prst="rightArrow">
            <a:avLst>
              <a:gd name="adj1" fmla="val 32000"/>
              <a:gd name="adj2" fmla="val 65245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36" name="Vanddråbe"/>
          <p:cNvSpPr/>
          <p:nvPr/>
        </p:nvSpPr>
        <p:spPr>
          <a:xfrm>
            <a:off x="4448466" y="3627773"/>
            <a:ext cx="554179" cy="9107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37" name="Vanddråbe"/>
          <p:cNvSpPr/>
          <p:nvPr/>
        </p:nvSpPr>
        <p:spPr>
          <a:xfrm>
            <a:off x="5256657" y="6857137"/>
            <a:ext cx="654425" cy="1075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38" name="Vanddråbe"/>
          <p:cNvSpPr/>
          <p:nvPr/>
        </p:nvSpPr>
        <p:spPr>
          <a:xfrm>
            <a:off x="5974831" y="4310488"/>
            <a:ext cx="861940" cy="1416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39" name="Vanddråbe"/>
          <p:cNvSpPr/>
          <p:nvPr/>
        </p:nvSpPr>
        <p:spPr>
          <a:xfrm>
            <a:off x="4234639" y="5026903"/>
            <a:ext cx="768006" cy="1262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40" name="Pil"/>
          <p:cNvSpPr/>
          <p:nvPr/>
        </p:nvSpPr>
        <p:spPr>
          <a:xfrm rot="5400000">
            <a:off x="4039302" y="4840433"/>
            <a:ext cx="2883698" cy="1143542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41" name="Rektangel"/>
          <p:cNvSpPr/>
          <p:nvPr/>
        </p:nvSpPr>
        <p:spPr>
          <a:xfrm>
            <a:off x="-636524" y="7801102"/>
            <a:ext cx="6258410" cy="486597"/>
          </a:xfrm>
          <a:prstGeom prst="rect">
            <a:avLst/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42" name="Vanddråbe"/>
          <p:cNvSpPr/>
          <p:nvPr/>
        </p:nvSpPr>
        <p:spPr>
          <a:xfrm>
            <a:off x="2969515" y="4310488"/>
            <a:ext cx="861940" cy="1416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43" name="Vanddråbe"/>
          <p:cNvSpPr/>
          <p:nvPr/>
        </p:nvSpPr>
        <p:spPr>
          <a:xfrm>
            <a:off x="2400512" y="5986802"/>
            <a:ext cx="861940" cy="1416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44" name="Vand"/>
          <p:cNvSpPr/>
          <p:nvPr/>
        </p:nvSpPr>
        <p:spPr>
          <a:xfrm rot="16200000">
            <a:off x="3094922" y="7292279"/>
            <a:ext cx="1406678" cy="487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728"/>
                </a:lnTo>
                <a:cubicBezTo>
                  <a:pt x="292" y="3728"/>
                  <a:pt x="665" y="4209"/>
                  <a:pt x="1059" y="4708"/>
                </a:cubicBezTo>
                <a:cubicBezTo>
                  <a:pt x="1551" y="5332"/>
                  <a:pt x="2109" y="6053"/>
                  <a:pt x="2703" y="6053"/>
                </a:cubicBezTo>
                <a:cubicBezTo>
                  <a:pt x="3287" y="6053"/>
                  <a:pt x="3802" y="5365"/>
                  <a:pt x="4256" y="4757"/>
                </a:cubicBezTo>
                <a:cubicBezTo>
                  <a:pt x="4656" y="4226"/>
                  <a:pt x="5034" y="3728"/>
                  <a:pt x="5402" y="3728"/>
                </a:cubicBezTo>
                <a:cubicBezTo>
                  <a:pt x="5769" y="3728"/>
                  <a:pt x="6142" y="4226"/>
                  <a:pt x="6542" y="4757"/>
                </a:cubicBezTo>
                <a:cubicBezTo>
                  <a:pt x="6996" y="5365"/>
                  <a:pt x="7516" y="6053"/>
                  <a:pt x="8105" y="6053"/>
                </a:cubicBezTo>
                <a:cubicBezTo>
                  <a:pt x="8689" y="6053"/>
                  <a:pt x="9186" y="5380"/>
                  <a:pt x="9624" y="4771"/>
                </a:cubicBezTo>
                <a:cubicBezTo>
                  <a:pt x="10019" y="4225"/>
                  <a:pt x="10392" y="3728"/>
                  <a:pt x="10803" y="3728"/>
                </a:cubicBezTo>
                <a:cubicBezTo>
                  <a:pt x="11187" y="3728"/>
                  <a:pt x="11512" y="4178"/>
                  <a:pt x="11885" y="4708"/>
                </a:cubicBezTo>
                <a:cubicBezTo>
                  <a:pt x="12328" y="5332"/>
                  <a:pt x="12837" y="6053"/>
                  <a:pt x="13502" y="6053"/>
                </a:cubicBezTo>
                <a:cubicBezTo>
                  <a:pt x="14172" y="6053"/>
                  <a:pt x="14690" y="5333"/>
                  <a:pt x="15144" y="4693"/>
                </a:cubicBezTo>
                <a:cubicBezTo>
                  <a:pt x="15517" y="4179"/>
                  <a:pt x="15836" y="3728"/>
                  <a:pt x="16198" y="3728"/>
                </a:cubicBezTo>
                <a:cubicBezTo>
                  <a:pt x="16566" y="3728"/>
                  <a:pt x="16902" y="4182"/>
                  <a:pt x="17291" y="4727"/>
                </a:cubicBezTo>
                <a:cubicBezTo>
                  <a:pt x="17746" y="5351"/>
                  <a:pt x="18264" y="6053"/>
                  <a:pt x="18902" y="6053"/>
                </a:cubicBezTo>
                <a:cubicBezTo>
                  <a:pt x="19556" y="6053"/>
                  <a:pt x="20113" y="5319"/>
                  <a:pt x="20605" y="4664"/>
                </a:cubicBezTo>
                <a:cubicBezTo>
                  <a:pt x="20972" y="4181"/>
                  <a:pt x="21319" y="3728"/>
                  <a:pt x="21600" y="3728"/>
                </a:cubicBezTo>
                <a:lnTo>
                  <a:pt x="21600" y="0"/>
                </a:lnTo>
                <a:cubicBezTo>
                  <a:pt x="21038" y="0"/>
                  <a:pt x="20547" y="653"/>
                  <a:pt x="20071" y="1277"/>
                </a:cubicBezTo>
                <a:cubicBezTo>
                  <a:pt x="19655" y="1807"/>
                  <a:pt x="19270" y="2325"/>
                  <a:pt x="18897" y="2325"/>
                </a:cubicBezTo>
                <a:cubicBezTo>
                  <a:pt x="18551" y="2325"/>
                  <a:pt x="18221" y="1870"/>
                  <a:pt x="17842" y="1355"/>
                </a:cubicBezTo>
                <a:cubicBezTo>
                  <a:pt x="17377" y="715"/>
                  <a:pt x="16853" y="0"/>
                  <a:pt x="16198" y="0"/>
                </a:cubicBezTo>
                <a:cubicBezTo>
                  <a:pt x="15544" y="0"/>
                  <a:pt x="15037" y="716"/>
                  <a:pt x="14583" y="1340"/>
                </a:cubicBezTo>
                <a:cubicBezTo>
                  <a:pt x="14205" y="1871"/>
                  <a:pt x="13875" y="2325"/>
                  <a:pt x="13502" y="2325"/>
                </a:cubicBezTo>
                <a:cubicBezTo>
                  <a:pt x="13134" y="2325"/>
                  <a:pt x="12820" y="1870"/>
                  <a:pt x="12452" y="1355"/>
                </a:cubicBezTo>
                <a:cubicBezTo>
                  <a:pt x="11998" y="715"/>
                  <a:pt x="11485" y="0"/>
                  <a:pt x="10803" y="0"/>
                </a:cubicBezTo>
                <a:cubicBezTo>
                  <a:pt x="10106" y="0"/>
                  <a:pt x="9554" y="749"/>
                  <a:pt x="9073" y="1404"/>
                </a:cubicBezTo>
                <a:cubicBezTo>
                  <a:pt x="8711" y="1903"/>
                  <a:pt x="8402" y="2325"/>
                  <a:pt x="8105" y="2325"/>
                </a:cubicBezTo>
                <a:cubicBezTo>
                  <a:pt x="7802" y="2325"/>
                  <a:pt x="7467" y="1889"/>
                  <a:pt x="7083" y="1374"/>
                </a:cubicBezTo>
                <a:cubicBezTo>
                  <a:pt x="6602" y="735"/>
                  <a:pt x="6050" y="0"/>
                  <a:pt x="5402" y="0"/>
                </a:cubicBezTo>
                <a:cubicBezTo>
                  <a:pt x="4747" y="0"/>
                  <a:pt x="4202" y="735"/>
                  <a:pt x="3715" y="1374"/>
                </a:cubicBezTo>
                <a:cubicBezTo>
                  <a:pt x="3348" y="1858"/>
                  <a:pt x="3001" y="2325"/>
                  <a:pt x="2703" y="2325"/>
                </a:cubicBezTo>
                <a:cubicBezTo>
                  <a:pt x="2384" y="2325"/>
                  <a:pt x="1996" y="1827"/>
                  <a:pt x="1585" y="1296"/>
                </a:cubicBezTo>
                <a:cubicBezTo>
                  <a:pt x="1082" y="657"/>
                  <a:pt x="568" y="0"/>
                  <a:pt x="0" y="0"/>
                </a:cubicBezTo>
                <a:close/>
                <a:moveTo>
                  <a:pt x="0" y="7769"/>
                </a:moveTo>
                <a:lnTo>
                  <a:pt x="0" y="11492"/>
                </a:lnTo>
                <a:cubicBezTo>
                  <a:pt x="292" y="11492"/>
                  <a:pt x="665" y="11977"/>
                  <a:pt x="1059" y="12477"/>
                </a:cubicBezTo>
                <a:cubicBezTo>
                  <a:pt x="1551" y="13100"/>
                  <a:pt x="2109" y="13817"/>
                  <a:pt x="2703" y="13817"/>
                </a:cubicBezTo>
                <a:cubicBezTo>
                  <a:pt x="3287" y="13817"/>
                  <a:pt x="3802" y="13133"/>
                  <a:pt x="4256" y="12525"/>
                </a:cubicBezTo>
                <a:cubicBezTo>
                  <a:pt x="4656" y="11995"/>
                  <a:pt x="5034" y="11492"/>
                  <a:pt x="5402" y="11492"/>
                </a:cubicBezTo>
                <a:cubicBezTo>
                  <a:pt x="5769" y="11492"/>
                  <a:pt x="6142" y="11995"/>
                  <a:pt x="6542" y="12525"/>
                </a:cubicBezTo>
                <a:cubicBezTo>
                  <a:pt x="6996" y="13133"/>
                  <a:pt x="7516" y="13817"/>
                  <a:pt x="8105" y="13817"/>
                </a:cubicBezTo>
                <a:cubicBezTo>
                  <a:pt x="8689" y="13817"/>
                  <a:pt x="9186" y="13148"/>
                  <a:pt x="9624" y="12540"/>
                </a:cubicBezTo>
                <a:cubicBezTo>
                  <a:pt x="10019" y="11994"/>
                  <a:pt x="10392" y="11492"/>
                  <a:pt x="10803" y="11492"/>
                </a:cubicBezTo>
                <a:cubicBezTo>
                  <a:pt x="11187" y="11492"/>
                  <a:pt x="11512" y="11946"/>
                  <a:pt x="11885" y="12477"/>
                </a:cubicBezTo>
                <a:cubicBezTo>
                  <a:pt x="12328" y="13100"/>
                  <a:pt x="12837" y="13817"/>
                  <a:pt x="13502" y="13817"/>
                </a:cubicBezTo>
                <a:cubicBezTo>
                  <a:pt x="14172" y="13817"/>
                  <a:pt x="14690" y="13101"/>
                  <a:pt x="15144" y="12462"/>
                </a:cubicBezTo>
                <a:cubicBezTo>
                  <a:pt x="15517" y="11947"/>
                  <a:pt x="15836" y="11492"/>
                  <a:pt x="16198" y="11492"/>
                </a:cubicBezTo>
                <a:cubicBezTo>
                  <a:pt x="16566" y="11492"/>
                  <a:pt x="16902" y="11945"/>
                  <a:pt x="17291" y="12491"/>
                </a:cubicBezTo>
                <a:cubicBezTo>
                  <a:pt x="17746" y="13115"/>
                  <a:pt x="18264" y="13817"/>
                  <a:pt x="18902" y="13817"/>
                </a:cubicBezTo>
                <a:cubicBezTo>
                  <a:pt x="19556" y="13817"/>
                  <a:pt x="20113" y="13083"/>
                  <a:pt x="20605" y="12428"/>
                </a:cubicBezTo>
                <a:cubicBezTo>
                  <a:pt x="20972" y="11944"/>
                  <a:pt x="21319" y="11492"/>
                  <a:pt x="21600" y="11492"/>
                </a:cubicBezTo>
                <a:lnTo>
                  <a:pt x="21600" y="7769"/>
                </a:lnTo>
                <a:cubicBezTo>
                  <a:pt x="21038" y="7769"/>
                  <a:pt x="20547" y="8422"/>
                  <a:pt x="20071" y="9045"/>
                </a:cubicBezTo>
                <a:cubicBezTo>
                  <a:pt x="19655" y="9591"/>
                  <a:pt x="19270" y="10088"/>
                  <a:pt x="18897" y="10088"/>
                </a:cubicBezTo>
                <a:cubicBezTo>
                  <a:pt x="18551" y="10088"/>
                  <a:pt x="18221" y="9638"/>
                  <a:pt x="17842" y="9123"/>
                </a:cubicBezTo>
                <a:cubicBezTo>
                  <a:pt x="17377" y="8484"/>
                  <a:pt x="16853" y="7769"/>
                  <a:pt x="16198" y="7769"/>
                </a:cubicBezTo>
                <a:cubicBezTo>
                  <a:pt x="15544" y="7769"/>
                  <a:pt x="15037" y="8485"/>
                  <a:pt x="14583" y="9109"/>
                </a:cubicBezTo>
                <a:cubicBezTo>
                  <a:pt x="14205" y="9639"/>
                  <a:pt x="13875" y="10088"/>
                  <a:pt x="13502" y="10088"/>
                </a:cubicBezTo>
                <a:cubicBezTo>
                  <a:pt x="13134" y="10088"/>
                  <a:pt x="12820" y="9638"/>
                  <a:pt x="12452" y="9123"/>
                </a:cubicBezTo>
                <a:cubicBezTo>
                  <a:pt x="11998" y="8484"/>
                  <a:pt x="11485" y="7769"/>
                  <a:pt x="10803" y="7769"/>
                </a:cubicBezTo>
                <a:cubicBezTo>
                  <a:pt x="10106" y="7769"/>
                  <a:pt x="9554" y="8517"/>
                  <a:pt x="9073" y="9172"/>
                </a:cubicBezTo>
                <a:cubicBezTo>
                  <a:pt x="8711" y="9671"/>
                  <a:pt x="8402" y="10088"/>
                  <a:pt x="8105" y="10088"/>
                </a:cubicBezTo>
                <a:cubicBezTo>
                  <a:pt x="7802" y="10088"/>
                  <a:pt x="7467" y="9653"/>
                  <a:pt x="7083" y="9138"/>
                </a:cubicBezTo>
                <a:cubicBezTo>
                  <a:pt x="6602" y="8499"/>
                  <a:pt x="6050" y="7769"/>
                  <a:pt x="5402" y="7769"/>
                </a:cubicBezTo>
                <a:cubicBezTo>
                  <a:pt x="4747" y="7769"/>
                  <a:pt x="4202" y="8499"/>
                  <a:pt x="3715" y="9138"/>
                </a:cubicBezTo>
                <a:cubicBezTo>
                  <a:pt x="3348" y="9622"/>
                  <a:pt x="3001" y="10088"/>
                  <a:pt x="2703" y="10088"/>
                </a:cubicBezTo>
                <a:cubicBezTo>
                  <a:pt x="2384" y="10088"/>
                  <a:pt x="1996" y="9590"/>
                  <a:pt x="1585" y="9060"/>
                </a:cubicBezTo>
                <a:cubicBezTo>
                  <a:pt x="1082" y="8421"/>
                  <a:pt x="568" y="7769"/>
                  <a:pt x="0" y="7769"/>
                </a:cubicBezTo>
                <a:close/>
                <a:moveTo>
                  <a:pt x="0" y="15547"/>
                </a:moveTo>
                <a:lnTo>
                  <a:pt x="0" y="19275"/>
                </a:lnTo>
                <a:cubicBezTo>
                  <a:pt x="292" y="19275"/>
                  <a:pt x="665" y="19761"/>
                  <a:pt x="1059" y="20260"/>
                </a:cubicBezTo>
                <a:cubicBezTo>
                  <a:pt x="1551" y="20884"/>
                  <a:pt x="2109" y="21600"/>
                  <a:pt x="2703" y="21600"/>
                </a:cubicBezTo>
                <a:cubicBezTo>
                  <a:pt x="3287" y="21600"/>
                  <a:pt x="3802" y="20912"/>
                  <a:pt x="4256" y="20304"/>
                </a:cubicBezTo>
                <a:cubicBezTo>
                  <a:pt x="4656" y="19773"/>
                  <a:pt x="5034" y="19275"/>
                  <a:pt x="5402" y="19275"/>
                </a:cubicBezTo>
                <a:cubicBezTo>
                  <a:pt x="5769" y="19275"/>
                  <a:pt x="6142" y="19773"/>
                  <a:pt x="6542" y="20304"/>
                </a:cubicBezTo>
                <a:cubicBezTo>
                  <a:pt x="6996" y="20912"/>
                  <a:pt x="7516" y="21600"/>
                  <a:pt x="8105" y="21600"/>
                </a:cubicBezTo>
                <a:cubicBezTo>
                  <a:pt x="8689" y="21600"/>
                  <a:pt x="9186" y="20931"/>
                  <a:pt x="9624" y="20323"/>
                </a:cubicBezTo>
                <a:cubicBezTo>
                  <a:pt x="10019" y="19777"/>
                  <a:pt x="10392" y="19275"/>
                  <a:pt x="10803" y="19275"/>
                </a:cubicBezTo>
                <a:cubicBezTo>
                  <a:pt x="11187" y="19275"/>
                  <a:pt x="11512" y="19729"/>
                  <a:pt x="11885" y="20260"/>
                </a:cubicBezTo>
                <a:cubicBezTo>
                  <a:pt x="12328" y="20884"/>
                  <a:pt x="12837" y="21600"/>
                  <a:pt x="13502" y="21600"/>
                </a:cubicBezTo>
                <a:cubicBezTo>
                  <a:pt x="14172" y="21600"/>
                  <a:pt x="14690" y="20885"/>
                  <a:pt x="15144" y="20245"/>
                </a:cubicBezTo>
                <a:cubicBezTo>
                  <a:pt x="15517" y="19730"/>
                  <a:pt x="15836" y="19275"/>
                  <a:pt x="16198" y="19275"/>
                </a:cubicBezTo>
                <a:cubicBezTo>
                  <a:pt x="16566" y="19275"/>
                  <a:pt x="16902" y="19729"/>
                  <a:pt x="17291" y="20274"/>
                </a:cubicBezTo>
                <a:cubicBezTo>
                  <a:pt x="17746" y="20898"/>
                  <a:pt x="18264" y="21600"/>
                  <a:pt x="18902" y="21600"/>
                </a:cubicBezTo>
                <a:cubicBezTo>
                  <a:pt x="19556" y="21600"/>
                  <a:pt x="20113" y="20866"/>
                  <a:pt x="20605" y="20211"/>
                </a:cubicBezTo>
                <a:cubicBezTo>
                  <a:pt x="20972" y="19728"/>
                  <a:pt x="21319" y="19275"/>
                  <a:pt x="21600" y="19275"/>
                </a:cubicBezTo>
                <a:lnTo>
                  <a:pt x="21600" y="15547"/>
                </a:lnTo>
                <a:cubicBezTo>
                  <a:pt x="21038" y="15547"/>
                  <a:pt x="20547" y="16205"/>
                  <a:pt x="20071" y="16829"/>
                </a:cubicBezTo>
                <a:cubicBezTo>
                  <a:pt x="19655" y="17359"/>
                  <a:pt x="19270" y="17872"/>
                  <a:pt x="18897" y="17872"/>
                </a:cubicBezTo>
                <a:cubicBezTo>
                  <a:pt x="18551" y="17872"/>
                  <a:pt x="18221" y="17421"/>
                  <a:pt x="17842" y="16907"/>
                </a:cubicBezTo>
                <a:cubicBezTo>
                  <a:pt x="17377" y="16267"/>
                  <a:pt x="16853" y="15547"/>
                  <a:pt x="16198" y="15547"/>
                </a:cubicBezTo>
                <a:cubicBezTo>
                  <a:pt x="15544" y="15547"/>
                  <a:pt x="15037" y="16268"/>
                  <a:pt x="14583" y="16892"/>
                </a:cubicBezTo>
                <a:cubicBezTo>
                  <a:pt x="14205" y="17422"/>
                  <a:pt x="13875" y="17872"/>
                  <a:pt x="13502" y="17872"/>
                </a:cubicBezTo>
                <a:cubicBezTo>
                  <a:pt x="13134" y="17872"/>
                  <a:pt x="12820" y="17421"/>
                  <a:pt x="12452" y="16907"/>
                </a:cubicBezTo>
                <a:cubicBezTo>
                  <a:pt x="11998" y="16267"/>
                  <a:pt x="11485" y="15547"/>
                  <a:pt x="10803" y="15547"/>
                </a:cubicBezTo>
                <a:cubicBezTo>
                  <a:pt x="10106" y="15547"/>
                  <a:pt x="9554" y="16296"/>
                  <a:pt x="9073" y="16951"/>
                </a:cubicBezTo>
                <a:cubicBezTo>
                  <a:pt x="8711" y="17450"/>
                  <a:pt x="8402" y="17872"/>
                  <a:pt x="8105" y="17872"/>
                </a:cubicBezTo>
                <a:cubicBezTo>
                  <a:pt x="7802" y="17872"/>
                  <a:pt x="7467" y="17436"/>
                  <a:pt x="7083" y="16921"/>
                </a:cubicBezTo>
                <a:cubicBezTo>
                  <a:pt x="6602" y="16282"/>
                  <a:pt x="6051" y="15547"/>
                  <a:pt x="5402" y="15547"/>
                </a:cubicBezTo>
                <a:cubicBezTo>
                  <a:pt x="4747" y="15547"/>
                  <a:pt x="4202" y="16282"/>
                  <a:pt x="3715" y="16921"/>
                </a:cubicBezTo>
                <a:cubicBezTo>
                  <a:pt x="3348" y="17405"/>
                  <a:pt x="3001" y="17872"/>
                  <a:pt x="2703" y="17872"/>
                </a:cubicBezTo>
                <a:cubicBezTo>
                  <a:pt x="2384" y="17872"/>
                  <a:pt x="1996" y="17374"/>
                  <a:pt x="1585" y="16843"/>
                </a:cubicBezTo>
                <a:cubicBezTo>
                  <a:pt x="1082" y="16204"/>
                  <a:pt x="568" y="15547"/>
                  <a:pt x="0" y="15547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45" name="Vand"/>
          <p:cNvSpPr/>
          <p:nvPr/>
        </p:nvSpPr>
        <p:spPr>
          <a:xfrm rot="16200000">
            <a:off x="3775136" y="7292279"/>
            <a:ext cx="1406677" cy="487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728"/>
                </a:lnTo>
                <a:cubicBezTo>
                  <a:pt x="292" y="3728"/>
                  <a:pt x="665" y="4209"/>
                  <a:pt x="1059" y="4708"/>
                </a:cubicBezTo>
                <a:cubicBezTo>
                  <a:pt x="1551" y="5332"/>
                  <a:pt x="2109" y="6053"/>
                  <a:pt x="2703" y="6053"/>
                </a:cubicBezTo>
                <a:cubicBezTo>
                  <a:pt x="3287" y="6053"/>
                  <a:pt x="3802" y="5365"/>
                  <a:pt x="4256" y="4757"/>
                </a:cubicBezTo>
                <a:cubicBezTo>
                  <a:pt x="4656" y="4226"/>
                  <a:pt x="5034" y="3728"/>
                  <a:pt x="5402" y="3728"/>
                </a:cubicBezTo>
                <a:cubicBezTo>
                  <a:pt x="5769" y="3728"/>
                  <a:pt x="6142" y="4226"/>
                  <a:pt x="6542" y="4757"/>
                </a:cubicBezTo>
                <a:cubicBezTo>
                  <a:pt x="6996" y="5365"/>
                  <a:pt x="7516" y="6053"/>
                  <a:pt x="8105" y="6053"/>
                </a:cubicBezTo>
                <a:cubicBezTo>
                  <a:pt x="8689" y="6053"/>
                  <a:pt x="9186" y="5380"/>
                  <a:pt x="9624" y="4771"/>
                </a:cubicBezTo>
                <a:cubicBezTo>
                  <a:pt x="10019" y="4225"/>
                  <a:pt x="10392" y="3728"/>
                  <a:pt x="10803" y="3728"/>
                </a:cubicBezTo>
                <a:cubicBezTo>
                  <a:pt x="11187" y="3728"/>
                  <a:pt x="11512" y="4178"/>
                  <a:pt x="11885" y="4708"/>
                </a:cubicBezTo>
                <a:cubicBezTo>
                  <a:pt x="12328" y="5332"/>
                  <a:pt x="12837" y="6053"/>
                  <a:pt x="13502" y="6053"/>
                </a:cubicBezTo>
                <a:cubicBezTo>
                  <a:pt x="14172" y="6053"/>
                  <a:pt x="14690" y="5333"/>
                  <a:pt x="15144" y="4693"/>
                </a:cubicBezTo>
                <a:cubicBezTo>
                  <a:pt x="15517" y="4179"/>
                  <a:pt x="15836" y="3728"/>
                  <a:pt x="16198" y="3728"/>
                </a:cubicBezTo>
                <a:cubicBezTo>
                  <a:pt x="16566" y="3728"/>
                  <a:pt x="16902" y="4182"/>
                  <a:pt x="17291" y="4727"/>
                </a:cubicBezTo>
                <a:cubicBezTo>
                  <a:pt x="17746" y="5351"/>
                  <a:pt x="18264" y="6053"/>
                  <a:pt x="18902" y="6053"/>
                </a:cubicBezTo>
                <a:cubicBezTo>
                  <a:pt x="19556" y="6053"/>
                  <a:pt x="20113" y="5319"/>
                  <a:pt x="20605" y="4664"/>
                </a:cubicBezTo>
                <a:cubicBezTo>
                  <a:pt x="20972" y="4181"/>
                  <a:pt x="21319" y="3728"/>
                  <a:pt x="21600" y="3728"/>
                </a:cubicBezTo>
                <a:lnTo>
                  <a:pt x="21600" y="0"/>
                </a:lnTo>
                <a:cubicBezTo>
                  <a:pt x="21038" y="0"/>
                  <a:pt x="20547" y="653"/>
                  <a:pt x="20071" y="1277"/>
                </a:cubicBezTo>
                <a:cubicBezTo>
                  <a:pt x="19655" y="1807"/>
                  <a:pt x="19270" y="2325"/>
                  <a:pt x="18897" y="2325"/>
                </a:cubicBezTo>
                <a:cubicBezTo>
                  <a:pt x="18551" y="2325"/>
                  <a:pt x="18221" y="1870"/>
                  <a:pt x="17842" y="1355"/>
                </a:cubicBezTo>
                <a:cubicBezTo>
                  <a:pt x="17377" y="715"/>
                  <a:pt x="16853" y="0"/>
                  <a:pt x="16198" y="0"/>
                </a:cubicBezTo>
                <a:cubicBezTo>
                  <a:pt x="15544" y="0"/>
                  <a:pt x="15037" y="716"/>
                  <a:pt x="14583" y="1340"/>
                </a:cubicBezTo>
                <a:cubicBezTo>
                  <a:pt x="14205" y="1871"/>
                  <a:pt x="13875" y="2325"/>
                  <a:pt x="13502" y="2325"/>
                </a:cubicBezTo>
                <a:cubicBezTo>
                  <a:pt x="13134" y="2325"/>
                  <a:pt x="12820" y="1870"/>
                  <a:pt x="12452" y="1355"/>
                </a:cubicBezTo>
                <a:cubicBezTo>
                  <a:pt x="11998" y="715"/>
                  <a:pt x="11485" y="0"/>
                  <a:pt x="10803" y="0"/>
                </a:cubicBezTo>
                <a:cubicBezTo>
                  <a:pt x="10106" y="0"/>
                  <a:pt x="9554" y="749"/>
                  <a:pt x="9073" y="1404"/>
                </a:cubicBezTo>
                <a:cubicBezTo>
                  <a:pt x="8711" y="1903"/>
                  <a:pt x="8402" y="2325"/>
                  <a:pt x="8105" y="2325"/>
                </a:cubicBezTo>
                <a:cubicBezTo>
                  <a:pt x="7802" y="2325"/>
                  <a:pt x="7467" y="1889"/>
                  <a:pt x="7083" y="1374"/>
                </a:cubicBezTo>
                <a:cubicBezTo>
                  <a:pt x="6602" y="735"/>
                  <a:pt x="6050" y="0"/>
                  <a:pt x="5402" y="0"/>
                </a:cubicBezTo>
                <a:cubicBezTo>
                  <a:pt x="4747" y="0"/>
                  <a:pt x="4202" y="735"/>
                  <a:pt x="3715" y="1374"/>
                </a:cubicBezTo>
                <a:cubicBezTo>
                  <a:pt x="3348" y="1858"/>
                  <a:pt x="3001" y="2325"/>
                  <a:pt x="2703" y="2325"/>
                </a:cubicBezTo>
                <a:cubicBezTo>
                  <a:pt x="2384" y="2325"/>
                  <a:pt x="1996" y="1827"/>
                  <a:pt x="1585" y="1296"/>
                </a:cubicBezTo>
                <a:cubicBezTo>
                  <a:pt x="1082" y="657"/>
                  <a:pt x="568" y="0"/>
                  <a:pt x="0" y="0"/>
                </a:cubicBezTo>
                <a:close/>
                <a:moveTo>
                  <a:pt x="0" y="7769"/>
                </a:moveTo>
                <a:lnTo>
                  <a:pt x="0" y="11492"/>
                </a:lnTo>
                <a:cubicBezTo>
                  <a:pt x="292" y="11492"/>
                  <a:pt x="665" y="11977"/>
                  <a:pt x="1059" y="12477"/>
                </a:cubicBezTo>
                <a:cubicBezTo>
                  <a:pt x="1551" y="13100"/>
                  <a:pt x="2109" y="13817"/>
                  <a:pt x="2703" y="13817"/>
                </a:cubicBezTo>
                <a:cubicBezTo>
                  <a:pt x="3287" y="13817"/>
                  <a:pt x="3802" y="13133"/>
                  <a:pt x="4256" y="12525"/>
                </a:cubicBezTo>
                <a:cubicBezTo>
                  <a:pt x="4656" y="11995"/>
                  <a:pt x="5034" y="11492"/>
                  <a:pt x="5402" y="11492"/>
                </a:cubicBezTo>
                <a:cubicBezTo>
                  <a:pt x="5769" y="11492"/>
                  <a:pt x="6142" y="11995"/>
                  <a:pt x="6542" y="12525"/>
                </a:cubicBezTo>
                <a:cubicBezTo>
                  <a:pt x="6996" y="13133"/>
                  <a:pt x="7516" y="13817"/>
                  <a:pt x="8105" y="13817"/>
                </a:cubicBezTo>
                <a:cubicBezTo>
                  <a:pt x="8689" y="13817"/>
                  <a:pt x="9186" y="13148"/>
                  <a:pt x="9624" y="12540"/>
                </a:cubicBezTo>
                <a:cubicBezTo>
                  <a:pt x="10019" y="11994"/>
                  <a:pt x="10392" y="11492"/>
                  <a:pt x="10803" y="11492"/>
                </a:cubicBezTo>
                <a:cubicBezTo>
                  <a:pt x="11187" y="11492"/>
                  <a:pt x="11512" y="11946"/>
                  <a:pt x="11885" y="12477"/>
                </a:cubicBezTo>
                <a:cubicBezTo>
                  <a:pt x="12328" y="13100"/>
                  <a:pt x="12837" y="13817"/>
                  <a:pt x="13502" y="13817"/>
                </a:cubicBezTo>
                <a:cubicBezTo>
                  <a:pt x="14172" y="13817"/>
                  <a:pt x="14690" y="13101"/>
                  <a:pt x="15144" y="12462"/>
                </a:cubicBezTo>
                <a:cubicBezTo>
                  <a:pt x="15517" y="11947"/>
                  <a:pt x="15836" y="11492"/>
                  <a:pt x="16198" y="11492"/>
                </a:cubicBezTo>
                <a:cubicBezTo>
                  <a:pt x="16566" y="11492"/>
                  <a:pt x="16902" y="11945"/>
                  <a:pt x="17291" y="12491"/>
                </a:cubicBezTo>
                <a:cubicBezTo>
                  <a:pt x="17746" y="13115"/>
                  <a:pt x="18264" y="13817"/>
                  <a:pt x="18902" y="13817"/>
                </a:cubicBezTo>
                <a:cubicBezTo>
                  <a:pt x="19556" y="13817"/>
                  <a:pt x="20113" y="13083"/>
                  <a:pt x="20605" y="12428"/>
                </a:cubicBezTo>
                <a:cubicBezTo>
                  <a:pt x="20972" y="11944"/>
                  <a:pt x="21319" y="11492"/>
                  <a:pt x="21600" y="11492"/>
                </a:cubicBezTo>
                <a:lnTo>
                  <a:pt x="21600" y="7769"/>
                </a:lnTo>
                <a:cubicBezTo>
                  <a:pt x="21038" y="7769"/>
                  <a:pt x="20547" y="8422"/>
                  <a:pt x="20071" y="9045"/>
                </a:cubicBezTo>
                <a:cubicBezTo>
                  <a:pt x="19655" y="9591"/>
                  <a:pt x="19270" y="10088"/>
                  <a:pt x="18897" y="10088"/>
                </a:cubicBezTo>
                <a:cubicBezTo>
                  <a:pt x="18551" y="10088"/>
                  <a:pt x="18221" y="9638"/>
                  <a:pt x="17842" y="9123"/>
                </a:cubicBezTo>
                <a:cubicBezTo>
                  <a:pt x="17377" y="8484"/>
                  <a:pt x="16853" y="7769"/>
                  <a:pt x="16198" y="7769"/>
                </a:cubicBezTo>
                <a:cubicBezTo>
                  <a:pt x="15544" y="7769"/>
                  <a:pt x="15037" y="8485"/>
                  <a:pt x="14583" y="9109"/>
                </a:cubicBezTo>
                <a:cubicBezTo>
                  <a:pt x="14205" y="9639"/>
                  <a:pt x="13875" y="10088"/>
                  <a:pt x="13502" y="10088"/>
                </a:cubicBezTo>
                <a:cubicBezTo>
                  <a:pt x="13134" y="10088"/>
                  <a:pt x="12820" y="9638"/>
                  <a:pt x="12452" y="9123"/>
                </a:cubicBezTo>
                <a:cubicBezTo>
                  <a:pt x="11998" y="8484"/>
                  <a:pt x="11485" y="7769"/>
                  <a:pt x="10803" y="7769"/>
                </a:cubicBezTo>
                <a:cubicBezTo>
                  <a:pt x="10106" y="7769"/>
                  <a:pt x="9554" y="8517"/>
                  <a:pt x="9073" y="9172"/>
                </a:cubicBezTo>
                <a:cubicBezTo>
                  <a:pt x="8711" y="9671"/>
                  <a:pt x="8402" y="10088"/>
                  <a:pt x="8105" y="10088"/>
                </a:cubicBezTo>
                <a:cubicBezTo>
                  <a:pt x="7802" y="10088"/>
                  <a:pt x="7467" y="9653"/>
                  <a:pt x="7083" y="9138"/>
                </a:cubicBezTo>
                <a:cubicBezTo>
                  <a:pt x="6602" y="8499"/>
                  <a:pt x="6050" y="7769"/>
                  <a:pt x="5402" y="7769"/>
                </a:cubicBezTo>
                <a:cubicBezTo>
                  <a:pt x="4747" y="7769"/>
                  <a:pt x="4202" y="8499"/>
                  <a:pt x="3715" y="9138"/>
                </a:cubicBezTo>
                <a:cubicBezTo>
                  <a:pt x="3348" y="9622"/>
                  <a:pt x="3001" y="10088"/>
                  <a:pt x="2703" y="10088"/>
                </a:cubicBezTo>
                <a:cubicBezTo>
                  <a:pt x="2384" y="10088"/>
                  <a:pt x="1996" y="9590"/>
                  <a:pt x="1585" y="9060"/>
                </a:cubicBezTo>
                <a:cubicBezTo>
                  <a:pt x="1082" y="8421"/>
                  <a:pt x="568" y="7769"/>
                  <a:pt x="0" y="7769"/>
                </a:cubicBezTo>
                <a:close/>
                <a:moveTo>
                  <a:pt x="0" y="15547"/>
                </a:moveTo>
                <a:lnTo>
                  <a:pt x="0" y="19275"/>
                </a:lnTo>
                <a:cubicBezTo>
                  <a:pt x="292" y="19275"/>
                  <a:pt x="665" y="19761"/>
                  <a:pt x="1059" y="20260"/>
                </a:cubicBezTo>
                <a:cubicBezTo>
                  <a:pt x="1551" y="20884"/>
                  <a:pt x="2109" y="21600"/>
                  <a:pt x="2703" y="21600"/>
                </a:cubicBezTo>
                <a:cubicBezTo>
                  <a:pt x="3287" y="21600"/>
                  <a:pt x="3802" y="20912"/>
                  <a:pt x="4256" y="20304"/>
                </a:cubicBezTo>
                <a:cubicBezTo>
                  <a:pt x="4656" y="19773"/>
                  <a:pt x="5034" y="19275"/>
                  <a:pt x="5402" y="19275"/>
                </a:cubicBezTo>
                <a:cubicBezTo>
                  <a:pt x="5769" y="19275"/>
                  <a:pt x="6142" y="19773"/>
                  <a:pt x="6542" y="20304"/>
                </a:cubicBezTo>
                <a:cubicBezTo>
                  <a:pt x="6996" y="20912"/>
                  <a:pt x="7516" y="21600"/>
                  <a:pt x="8105" y="21600"/>
                </a:cubicBezTo>
                <a:cubicBezTo>
                  <a:pt x="8689" y="21600"/>
                  <a:pt x="9186" y="20931"/>
                  <a:pt x="9624" y="20323"/>
                </a:cubicBezTo>
                <a:cubicBezTo>
                  <a:pt x="10019" y="19777"/>
                  <a:pt x="10392" y="19275"/>
                  <a:pt x="10803" y="19275"/>
                </a:cubicBezTo>
                <a:cubicBezTo>
                  <a:pt x="11187" y="19275"/>
                  <a:pt x="11512" y="19729"/>
                  <a:pt x="11885" y="20260"/>
                </a:cubicBezTo>
                <a:cubicBezTo>
                  <a:pt x="12328" y="20884"/>
                  <a:pt x="12837" y="21600"/>
                  <a:pt x="13502" y="21600"/>
                </a:cubicBezTo>
                <a:cubicBezTo>
                  <a:pt x="14172" y="21600"/>
                  <a:pt x="14690" y="20885"/>
                  <a:pt x="15144" y="20245"/>
                </a:cubicBezTo>
                <a:cubicBezTo>
                  <a:pt x="15517" y="19730"/>
                  <a:pt x="15836" y="19275"/>
                  <a:pt x="16198" y="19275"/>
                </a:cubicBezTo>
                <a:cubicBezTo>
                  <a:pt x="16566" y="19275"/>
                  <a:pt x="16902" y="19729"/>
                  <a:pt x="17291" y="20274"/>
                </a:cubicBezTo>
                <a:cubicBezTo>
                  <a:pt x="17746" y="20898"/>
                  <a:pt x="18264" y="21600"/>
                  <a:pt x="18902" y="21600"/>
                </a:cubicBezTo>
                <a:cubicBezTo>
                  <a:pt x="19556" y="21600"/>
                  <a:pt x="20113" y="20866"/>
                  <a:pt x="20605" y="20211"/>
                </a:cubicBezTo>
                <a:cubicBezTo>
                  <a:pt x="20972" y="19728"/>
                  <a:pt x="21319" y="19275"/>
                  <a:pt x="21600" y="19275"/>
                </a:cubicBezTo>
                <a:lnTo>
                  <a:pt x="21600" y="15547"/>
                </a:lnTo>
                <a:cubicBezTo>
                  <a:pt x="21038" y="15547"/>
                  <a:pt x="20547" y="16205"/>
                  <a:pt x="20071" y="16829"/>
                </a:cubicBezTo>
                <a:cubicBezTo>
                  <a:pt x="19655" y="17359"/>
                  <a:pt x="19270" y="17872"/>
                  <a:pt x="18897" y="17872"/>
                </a:cubicBezTo>
                <a:cubicBezTo>
                  <a:pt x="18551" y="17872"/>
                  <a:pt x="18221" y="17421"/>
                  <a:pt x="17842" y="16907"/>
                </a:cubicBezTo>
                <a:cubicBezTo>
                  <a:pt x="17377" y="16267"/>
                  <a:pt x="16853" y="15547"/>
                  <a:pt x="16198" y="15547"/>
                </a:cubicBezTo>
                <a:cubicBezTo>
                  <a:pt x="15544" y="15547"/>
                  <a:pt x="15037" y="16268"/>
                  <a:pt x="14583" y="16892"/>
                </a:cubicBezTo>
                <a:cubicBezTo>
                  <a:pt x="14205" y="17422"/>
                  <a:pt x="13875" y="17872"/>
                  <a:pt x="13502" y="17872"/>
                </a:cubicBezTo>
                <a:cubicBezTo>
                  <a:pt x="13134" y="17872"/>
                  <a:pt x="12820" y="17421"/>
                  <a:pt x="12452" y="16907"/>
                </a:cubicBezTo>
                <a:cubicBezTo>
                  <a:pt x="11998" y="16267"/>
                  <a:pt x="11485" y="15547"/>
                  <a:pt x="10803" y="15547"/>
                </a:cubicBezTo>
                <a:cubicBezTo>
                  <a:pt x="10106" y="15547"/>
                  <a:pt x="9554" y="16296"/>
                  <a:pt x="9073" y="16951"/>
                </a:cubicBezTo>
                <a:cubicBezTo>
                  <a:pt x="8711" y="17450"/>
                  <a:pt x="8402" y="17872"/>
                  <a:pt x="8105" y="17872"/>
                </a:cubicBezTo>
                <a:cubicBezTo>
                  <a:pt x="7802" y="17872"/>
                  <a:pt x="7467" y="17436"/>
                  <a:pt x="7083" y="16921"/>
                </a:cubicBezTo>
                <a:cubicBezTo>
                  <a:pt x="6602" y="16282"/>
                  <a:pt x="6051" y="15547"/>
                  <a:pt x="5402" y="15547"/>
                </a:cubicBezTo>
                <a:cubicBezTo>
                  <a:pt x="4747" y="15547"/>
                  <a:pt x="4202" y="16282"/>
                  <a:pt x="3715" y="16921"/>
                </a:cubicBezTo>
                <a:cubicBezTo>
                  <a:pt x="3348" y="17405"/>
                  <a:pt x="3001" y="17872"/>
                  <a:pt x="2703" y="17872"/>
                </a:cubicBezTo>
                <a:cubicBezTo>
                  <a:pt x="2384" y="17872"/>
                  <a:pt x="1996" y="17374"/>
                  <a:pt x="1585" y="16843"/>
                </a:cubicBezTo>
                <a:cubicBezTo>
                  <a:pt x="1082" y="16204"/>
                  <a:pt x="568" y="15547"/>
                  <a:pt x="0" y="15547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46" name="Pil"/>
          <p:cNvSpPr/>
          <p:nvPr/>
        </p:nvSpPr>
        <p:spPr>
          <a:xfrm>
            <a:off x="4511518" y="7646817"/>
            <a:ext cx="2096445" cy="831354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pic>
        <p:nvPicPr>
          <p:cNvPr id="347" name="A62DA0D1-4E9F-40BE-83E9-D9CB565A7806-L0-001.png" descr="A62DA0D1-4E9F-40BE-83E9-D9CB565A7806-L0-00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3134" y="329481"/>
            <a:ext cx="3752002" cy="3275185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48" name="Kvadrat">
            <a:hlinkClick r:id="rId8" action="ppaction://hlinksldjump"/>
          </p:cNvPr>
          <p:cNvSpPr/>
          <p:nvPr/>
        </p:nvSpPr>
        <p:spPr>
          <a:xfrm>
            <a:off x="3307054" y="6432812"/>
            <a:ext cx="1905001" cy="1905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Forkert"/>
          <p:cNvSpPr txBox="1"/>
          <p:nvPr/>
        </p:nvSpPr>
        <p:spPr>
          <a:xfrm>
            <a:off x="2531800" y="1766242"/>
            <a:ext cx="8234604" cy="2426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14500" spc="290">
                <a:solidFill>
                  <a:srgbClr val="D71A16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Forkert</a:t>
            </a:r>
          </a:p>
        </p:txBody>
      </p:sp>
      <p:sp>
        <p:nvSpPr>
          <p:cNvPr id="351" name="Prøv igen"/>
          <p:cNvSpPr/>
          <p:nvPr/>
        </p:nvSpPr>
        <p:spPr>
          <a:xfrm>
            <a:off x="8383888" y="6686720"/>
            <a:ext cx="4248314" cy="2560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800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Prøv igen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Rigtigt"/>
          <p:cNvSpPr txBox="1"/>
          <p:nvPr/>
        </p:nvSpPr>
        <p:spPr>
          <a:xfrm>
            <a:off x="4115913" y="1766242"/>
            <a:ext cx="5066378" cy="327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1000" spc="419">
                <a:solidFill>
                  <a:schemeClr val="accent5">
                    <a:satOff val="-10854"/>
                    <a:lumOff val="-10463"/>
                  </a:schemeClr>
                </a:solidFill>
                <a:latin typeface="Savoye LET"/>
                <a:ea typeface="Savoye LET"/>
                <a:cs typeface="Savoye LET"/>
                <a:sym typeface="Savoye LET"/>
              </a:defRPr>
            </a:lvl1pPr>
          </a:lstStyle>
          <a:p>
            <a:r>
              <a:t>Rigtigt</a:t>
            </a:r>
          </a:p>
        </p:txBody>
      </p:sp>
      <p:sp>
        <p:nvSpPr>
          <p:cNvPr id="354" name="Godt klaret"/>
          <p:cNvSpPr txBox="1"/>
          <p:nvPr/>
        </p:nvSpPr>
        <p:spPr>
          <a:xfrm>
            <a:off x="4984798" y="4555868"/>
            <a:ext cx="3487569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700" spc="174">
                <a:solidFill>
                  <a:schemeClr val="accent5">
                    <a:satOff val="-10854"/>
                    <a:lumOff val="-10463"/>
                  </a:schemeClr>
                </a:solidFill>
                <a:latin typeface="Savoye LET"/>
                <a:ea typeface="Savoye LET"/>
                <a:cs typeface="Savoye LET"/>
                <a:sym typeface="Savoye LET"/>
              </a:defRPr>
            </a:lvl1pPr>
          </a:lstStyle>
          <a:p>
            <a:r>
              <a:t>Godt klaret</a:t>
            </a:r>
          </a:p>
        </p:txBody>
      </p:sp>
      <p:sp>
        <p:nvSpPr>
          <p:cNvPr id="355" name="Næste"/>
          <p:cNvSpPr/>
          <p:nvPr/>
        </p:nvSpPr>
        <p:spPr>
          <a:xfrm>
            <a:off x="8609681" y="5349403"/>
            <a:ext cx="3843561" cy="3843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8912" y="3909"/>
                </a:lnTo>
                <a:cubicBezTo>
                  <a:pt x="9458" y="3767"/>
                  <a:pt x="10107" y="3684"/>
                  <a:pt x="10795" y="3684"/>
                </a:cubicBezTo>
                <a:cubicBezTo>
                  <a:pt x="11488" y="3684"/>
                  <a:pt x="12138" y="3766"/>
                  <a:pt x="12695" y="3914"/>
                </a:cubicBezTo>
                <a:lnTo>
                  <a:pt x="10800" y="0"/>
                </a:lnTo>
                <a:close/>
                <a:moveTo>
                  <a:pt x="18430" y="3160"/>
                </a:moveTo>
                <a:lnTo>
                  <a:pt x="14332" y="4591"/>
                </a:lnTo>
                <a:cubicBezTo>
                  <a:pt x="14828" y="4880"/>
                  <a:pt x="15340" y="5278"/>
                  <a:pt x="15826" y="5764"/>
                </a:cubicBezTo>
                <a:cubicBezTo>
                  <a:pt x="16317" y="6255"/>
                  <a:pt x="16717" y="6774"/>
                  <a:pt x="17006" y="7265"/>
                </a:cubicBezTo>
                <a:lnTo>
                  <a:pt x="18430" y="3160"/>
                </a:lnTo>
                <a:close/>
                <a:moveTo>
                  <a:pt x="3160" y="3172"/>
                </a:moveTo>
                <a:lnTo>
                  <a:pt x="4591" y="7270"/>
                </a:lnTo>
                <a:cubicBezTo>
                  <a:pt x="4880" y="6773"/>
                  <a:pt x="5278" y="6260"/>
                  <a:pt x="5764" y="5774"/>
                </a:cubicBezTo>
                <a:cubicBezTo>
                  <a:pt x="6255" y="5283"/>
                  <a:pt x="6774" y="4885"/>
                  <a:pt x="7265" y="4596"/>
                </a:cubicBezTo>
                <a:lnTo>
                  <a:pt x="3160" y="3172"/>
                </a:lnTo>
                <a:close/>
                <a:moveTo>
                  <a:pt x="10800" y="4661"/>
                </a:moveTo>
                <a:cubicBezTo>
                  <a:pt x="7400" y="4661"/>
                  <a:pt x="4633" y="7427"/>
                  <a:pt x="4633" y="10827"/>
                </a:cubicBezTo>
                <a:cubicBezTo>
                  <a:pt x="4633" y="14227"/>
                  <a:pt x="7400" y="16994"/>
                  <a:pt x="10800" y="16994"/>
                </a:cubicBezTo>
                <a:cubicBezTo>
                  <a:pt x="14200" y="16994"/>
                  <a:pt x="16967" y="14227"/>
                  <a:pt x="16967" y="10827"/>
                </a:cubicBezTo>
                <a:cubicBezTo>
                  <a:pt x="16967" y="7427"/>
                  <a:pt x="14200" y="4661"/>
                  <a:pt x="10800" y="4661"/>
                </a:cubicBezTo>
                <a:close/>
                <a:moveTo>
                  <a:pt x="3914" y="8907"/>
                </a:moveTo>
                <a:lnTo>
                  <a:pt x="0" y="10800"/>
                </a:lnTo>
                <a:lnTo>
                  <a:pt x="3909" y="12688"/>
                </a:lnTo>
                <a:cubicBezTo>
                  <a:pt x="3767" y="12137"/>
                  <a:pt x="3684" y="11493"/>
                  <a:pt x="3684" y="10805"/>
                </a:cubicBezTo>
                <a:cubicBezTo>
                  <a:pt x="3684" y="10112"/>
                  <a:pt x="3766" y="9464"/>
                  <a:pt x="3914" y="8907"/>
                </a:cubicBezTo>
                <a:close/>
                <a:moveTo>
                  <a:pt x="17693" y="8907"/>
                </a:moveTo>
                <a:cubicBezTo>
                  <a:pt x="17835" y="9458"/>
                  <a:pt x="17916" y="10102"/>
                  <a:pt x="17916" y="10790"/>
                </a:cubicBezTo>
                <a:cubicBezTo>
                  <a:pt x="17916" y="11483"/>
                  <a:pt x="17835" y="12131"/>
                  <a:pt x="17688" y="12688"/>
                </a:cubicBezTo>
                <a:lnTo>
                  <a:pt x="21600" y="10795"/>
                </a:lnTo>
                <a:lnTo>
                  <a:pt x="17693" y="8907"/>
                </a:lnTo>
                <a:close/>
                <a:moveTo>
                  <a:pt x="17011" y="14332"/>
                </a:moveTo>
                <a:cubicBezTo>
                  <a:pt x="16722" y="14828"/>
                  <a:pt x="16323" y="15340"/>
                  <a:pt x="15838" y="15826"/>
                </a:cubicBezTo>
                <a:cubicBezTo>
                  <a:pt x="15346" y="16317"/>
                  <a:pt x="14828" y="16717"/>
                  <a:pt x="14337" y="17006"/>
                </a:cubicBezTo>
                <a:lnTo>
                  <a:pt x="18440" y="18430"/>
                </a:lnTo>
                <a:lnTo>
                  <a:pt x="17011" y="14332"/>
                </a:lnTo>
                <a:close/>
                <a:moveTo>
                  <a:pt x="4596" y="14337"/>
                </a:moveTo>
                <a:lnTo>
                  <a:pt x="3172" y="18440"/>
                </a:lnTo>
                <a:lnTo>
                  <a:pt x="7270" y="17011"/>
                </a:lnTo>
                <a:cubicBezTo>
                  <a:pt x="6773" y="16722"/>
                  <a:pt x="6260" y="16323"/>
                  <a:pt x="5774" y="15838"/>
                </a:cubicBezTo>
                <a:cubicBezTo>
                  <a:pt x="5283" y="15346"/>
                  <a:pt x="4885" y="14828"/>
                  <a:pt x="4596" y="14337"/>
                </a:cubicBezTo>
                <a:close/>
                <a:moveTo>
                  <a:pt x="8907" y="17688"/>
                </a:moveTo>
                <a:lnTo>
                  <a:pt x="10800" y="21600"/>
                </a:lnTo>
                <a:lnTo>
                  <a:pt x="12688" y="17693"/>
                </a:lnTo>
                <a:cubicBezTo>
                  <a:pt x="12142" y="17835"/>
                  <a:pt x="11493" y="17916"/>
                  <a:pt x="10805" y="17916"/>
                </a:cubicBezTo>
                <a:cubicBezTo>
                  <a:pt x="10112" y="17916"/>
                  <a:pt x="9464" y="17835"/>
                  <a:pt x="8907" y="17688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Næste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Rektangel"/>
          <p:cNvSpPr/>
          <p:nvPr/>
        </p:nvSpPr>
        <p:spPr>
          <a:xfrm>
            <a:off x="-1869444" y="6832777"/>
            <a:ext cx="7491330" cy="122117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58" name="Vands kredsløb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 defTabSz="452627">
              <a:defRPr sz="3959" spc="79"/>
            </a:lvl1pPr>
          </a:lstStyle>
          <a:p>
            <a:r>
              <a:t>Vands kredsløb </a:t>
            </a:r>
          </a:p>
        </p:txBody>
      </p:sp>
      <p:sp>
        <p:nvSpPr>
          <p:cNvPr id="359" name="Tryk på transport af grundvand"/>
          <p:cNvSpPr txBox="1">
            <a:spLocks noGrp="1"/>
          </p:cNvSpPr>
          <p:nvPr>
            <p:ph type="body" sz="quarter" idx="4294967295"/>
          </p:nvPr>
        </p:nvSpPr>
        <p:spPr>
          <a:xfrm>
            <a:off x="673100" y="1320800"/>
            <a:ext cx="11658600" cy="495300"/>
          </a:xfrm>
          <a:prstGeom prst="rect">
            <a:avLst/>
          </a:prstGeom>
        </p:spPr>
        <p:txBody>
          <a:bodyPr/>
          <a:lstStyle>
            <a:lvl1pPr marL="0" indent="0" algn="ctr" defTabSz="411479">
              <a:spcBef>
                <a:spcPts val="0"/>
              </a:spcBef>
              <a:buClrTx/>
              <a:buSzTx/>
              <a:buNone/>
              <a:defRPr sz="2340" cap="all" spc="21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Tryk på transport af grundvand</a:t>
            </a:r>
          </a:p>
        </p:txBody>
      </p:sp>
      <p:pic>
        <p:nvPicPr>
          <p:cNvPr id="360" name="100438DB-1139-410E-9505-C53B449FFC49-L0-001.png" descr="100438DB-1139-410E-9505-C53B449FFC49-L0-001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5619656" y="3592913"/>
            <a:ext cx="6996497" cy="4664330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61" name="Vand"/>
          <p:cNvSpPr/>
          <p:nvPr/>
        </p:nvSpPr>
        <p:spPr>
          <a:xfrm rot="16200000">
            <a:off x="10303705" y="5936616"/>
            <a:ext cx="3066145" cy="1062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728"/>
                </a:lnTo>
                <a:cubicBezTo>
                  <a:pt x="292" y="3728"/>
                  <a:pt x="665" y="4209"/>
                  <a:pt x="1059" y="4708"/>
                </a:cubicBezTo>
                <a:cubicBezTo>
                  <a:pt x="1551" y="5332"/>
                  <a:pt x="2109" y="6053"/>
                  <a:pt x="2703" y="6053"/>
                </a:cubicBezTo>
                <a:cubicBezTo>
                  <a:pt x="3287" y="6053"/>
                  <a:pt x="3802" y="5365"/>
                  <a:pt x="4256" y="4757"/>
                </a:cubicBezTo>
                <a:cubicBezTo>
                  <a:pt x="4656" y="4226"/>
                  <a:pt x="5034" y="3728"/>
                  <a:pt x="5402" y="3728"/>
                </a:cubicBezTo>
                <a:cubicBezTo>
                  <a:pt x="5769" y="3728"/>
                  <a:pt x="6142" y="4226"/>
                  <a:pt x="6542" y="4757"/>
                </a:cubicBezTo>
                <a:cubicBezTo>
                  <a:pt x="6996" y="5365"/>
                  <a:pt x="7516" y="6053"/>
                  <a:pt x="8105" y="6053"/>
                </a:cubicBezTo>
                <a:cubicBezTo>
                  <a:pt x="8689" y="6053"/>
                  <a:pt x="9186" y="5380"/>
                  <a:pt x="9624" y="4771"/>
                </a:cubicBezTo>
                <a:cubicBezTo>
                  <a:pt x="10019" y="4225"/>
                  <a:pt x="10392" y="3728"/>
                  <a:pt x="10803" y="3728"/>
                </a:cubicBezTo>
                <a:cubicBezTo>
                  <a:pt x="11187" y="3728"/>
                  <a:pt x="11512" y="4178"/>
                  <a:pt x="11885" y="4708"/>
                </a:cubicBezTo>
                <a:cubicBezTo>
                  <a:pt x="12328" y="5332"/>
                  <a:pt x="12837" y="6053"/>
                  <a:pt x="13502" y="6053"/>
                </a:cubicBezTo>
                <a:cubicBezTo>
                  <a:pt x="14172" y="6053"/>
                  <a:pt x="14690" y="5333"/>
                  <a:pt x="15144" y="4693"/>
                </a:cubicBezTo>
                <a:cubicBezTo>
                  <a:pt x="15517" y="4179"/>
                  <a:pt x="15836" y="3728"/>
                  <a:pt x="16198" y="3728"/>
                </a:cubicBezTo>
                <a:cubicBezTo>
                  <a:pt x="16566" y="3728"/>
                  <a:pt x="16902" y="4182"/>
                  <a:pt x="17291" y="4727"/>
                </a:cubicBezTo>
                <a:cubicBezTo>
                  <a:pt x="17746" y="5351"/>
                  <a:pt x="18264" y="6053"/>
                  <a:pt x="18902" y="6053"/>
                </a:cubicBezTo>
                <a:cubicBezTo>
                  <a:pt x="19556" y="6053"/>
                  <a:pt x="20113" y="5319"/>
                  <a:pt x="20605" y="4664"/>
                </a:cubicBezTo>
                <a:cubicBezTo>
                  <a:pt x="20972" y="4181"/>
                  <a:pt x="21319" y="3728"/>
                  <a:pt x="21600" y="3728"/>
                </a:cubicBezTo>
                <a:lnTo>
                  <a:pt x="21600" y="0"/>
                </a:lnTo>
                <a:cubicBezTo>
                  <a:pt x="21038" y="0"/>
                  <a:pt x="20547" y="653"/>
                  <a:pt x="20071" y="1277"/>
                </a:cubicBezTo>
                <a:cubicBezTo>
                  <a:pt x="19655" y="1807"/>
                  <a:pt x="19270" y="2325"/>
                  <a:pt x="18897" y="2325"/>
                </a:cubicBezTo>
                <a:cubicBezTo>
                  <a:pt x="18551" y="2325"/>
                  <a:pt x="18221" y="1870"/>
                  <a:pt x="17842" y="1355"/>
                </a:cubicBezTo>
                <a:cubicBezTo>
                  <a:pt x="17377" y="715"/>
                  <a:pt x="16853" y="0"/>
                  <a:pt x="16198" y="0"/>
                </a:cubicBezTo>
                <a:cubicBezTo>
                  <a:pt x="15544" y="0"/>
                  <a:pt x="15037" y="716"/>
                  <a:pt x="14583" y="1340"/>
                </a:cubicBezTo>
                <a:cubicBezTo>
                  <a:pt x="14205" y="1871"/>
                  <a:pt x="13875" y="2325"/>
                  <a:pt x="13502" y="2325"/>
                </a:cubicBezTo>
                <a:cubicBezTo>
                  <a:pt x="13134" y="2325"/>
                  <a:pt x="12820" y="1870"/>
                  <a:pt x="12452" y="1355"/>
                </a:cubicBezTo>
                <a:cubicBezTo>
                  <a:pt x="11998" y="715"/>
                  <a:pt x="11485" y="0"/>
                  <a:pt x="10803" y="0"/>
                </a:cubicBezTo>
                <a:cubicBezTo>
                  <a:pt x="10106" y="0"/>
                  <a:pt x="9554" y="749"/>
                  <a:pt x="9073" y="1404"/>
                </a:cubicBezTo>
                <a:cubicBezTo>
                  <a:pt x="8711" y="1903"/>
                  <a:pt x="8402" y="2325"/>
                  <a:pt x="8105" y="2325"/>
                </a:cubicBezTo>
                <a:cubicBezTo>
                  <a:pt x="7802" y="2325"/>
                  <a:pt x="7467" y="1889"/>
                  <a:pt x="7083" y="1374"/>
                </a:cubicBezTo>
                <a:cubicBezTo>
                  <a:pt x="6602" y="735"/>
                  <a:pt x="6050" y="0"/>
                  <a:pt x="5402" y="0"/>
                </a:cubicBezTo>
                <a:cubicBezTo>
                  <a:pt x="4747" y="0"/>
                  <a:pt x="4202" y="735"/>
                  <a:pt x="3715" y="1374"/>
                </a:cubicBezTo>
                <a:cubicBezTo>
                  <a:pt x="3348" y="1858"/>
                  <a:pt x="3001" y="2325"/>
                  <a:pt x="2703" y="2325"/>
                </a:cubicBezTo>
                <a:cubicBezTo>
                  <a:pt x="2384" y="2325"/>
                  <a:pt x="1996" y="1827"/>
                  <a:pt x="1585" y="1296"/>
                </a:cubicBezTo>
                <a:cubicBezTo>
                  <a:pt x="1082" y="657"/>
                  <a:pt x="568" y="0"/>
                  <a:pt x="0" y="0"/>
                </a:cubicBezTo>
                <a:close/>
                <a:moveTo>
                  <a:pt x="0" y="7769"/>
                </a:moveTo>
                <a:lnTo>
                  <a:pt x="0" y="11492"/>
                </a:lnTo>
                <a:cubicBezTo>
                  <a:pt x="292" y="11492"/>
                  <a:pt x="665" y="11977"/>
                  <a:pt x="1059" y="12477"/>
                </a:cubicBezTo>
                <a:cubicBezTo>
                  <a:pt x="1551" y="13100"/>
                  <a:pt x="2109" y="13817"/>
                  <a:pt x="2703" y="13817"/>
                </a:cubicBezTo>
                <a:cubicBezTo>
                  <a:pt x="3287" y="13817"/>
                  <a:pt x="3802" y="13133"/>
                  <a:pt x="4256" y="12525"/>
                </a:cubicBezTo>
                <a:cubicBezTo>
                  <a:pt x="4656" y="11995"/>
                  <a:pt x="5034" y="11492"/>
                  <a:pt x="5402" y="11492"/>
                </a:cubicBezTo>
                <a:cubicBezTo>
                  <a:pt x="5769" y="11492"/>
                  <a:pt x="6142" y="11995"/>
                  <a:pt x="6542" y="12525"/>
                </a:cubicBezTo>
                <a:cubicBezTo>
                  <a:pt x="6996" y="13133"/>
                  <a:pt x="7516" y="13817"/>
                  <a:pt x="8105" y="13817"/>
                </a:cubicBezTo>
                <a:cubicBezTo>
                  <a:pt x="8689" y="13817"/>
                  <a:pt x="9186" y="13148"/>
                  <a:pt x="9624" y="12540"/>
                </a:cubicBezTo>
                <a:cubicBezTo>
                  <a:pt x="10019" y="11994"/>
                  <a:pt x="10392" y="11492"/>
                  <a:pt x="10803" y="11492"/>
                </a:cubicBezTo>
                <a:cubicBezTo>
                  <a:pt x="11187" y="11492"/>
                  <a:pt x="11512" y="11946"/>
                  <a:pt x="11885" y="12477"/>
                </a:cubicBezTo>
                <a:cubicBezTo>
                  <a:pt x="12328" y="13100"/>
                  <a:pt x="12837" y="13817"/>
                  <a:pt x="13502" y="13817"/>
                </a:cubicBezTo>
                <a:cubicBezTo>
                  <a:pt x="14172" y="13817"/>
                  <a:pt x="14690" y="13101"/>
                  <a:pt x="15144" y="12462"/>
                </a:cubicBezTo>
                <a:cubicBezTo>
                  <a:pt x="15517" y="11947"/>
                  <a:pt x="15836" y="11492"/>
                  <a:pt x="16198" y="11492"/>
                </a:cubicBezTo>
                <a:cubicBezTo>
                  <a:pt x="16566" y="11492"/>
                  <a:pt x="16902" y="11945"/>
                  <a:pt x="17291" y="12491"/>
                </a:cubicBezTo>
                <a:cubicBezTo>
                  <a:pt x="17746" y="13115"/>
                  <a:pt x="18264" y="13817"/>
                  <a:pt x="18902" y="13817"/>
                </a:cubicBezTo>
                <a:cubicBezTo>
                  <a:pt x="19556" y="13817"/>
                  <a:pt x="20113" y="13083"/>
                  <a:pt x="20605" y="12428"/>
                </a:cubicBezTo>
                <a:cubicBezTo>
                  <a:pt x="20972" y="11944"/>
                  <a:pt x="21319" y="11492"/>
                  <a:pt x="21600" y="11492"/>
                </a:cubicBezTo>
                <a:lnTo>
                  <a:pt x="21600" y="7769"/>
                </a:lnTo>
                <a:cubicBezTo>
                  <a:pt x="21038" y="7769"/>
                  <a:pt x="20547" y="8422"/>
                  <a:pt x="20071" y="9045"/>
                </a:cubicBezTo>
                <a:cubicBezTo>
                  <a:pt x="19655" y="9591"/>
                  <a:pt x="19270" y="10088"/>
                  <a:pt x="18897" y="10088"/>
                </a:cubicBezTo>
                <a:cubicBezTo>
                  <a:pt x="18551" y="10088"/>
                  <a:pt x="18221" y="9638"/>
                  <a:pt x="17842" y="9123"/>
                </a:cubicBezTo>
                <a:cubicBezTo>
                  <a:pt x="17377" y="8484"/>
                  <a:pt x="16853" y="7769"/>
                  <a:pt x="16198" y="7769"/>
                </a:cubicBezTo>
                <a:cubicBezTo>
                  <a:pt x="15544" y="7769"/>
                  <a:pt x="15037" y="8485"/>
                  <a:pt x="14583" y="9109"/>
                </a:cubicBezTo>
                <a:cubicBezTo>
                  <a:pt x="14205" y="9639"/>
                  <a:pt x="13875" y="10088"/>
                  <a:pt x="13502" y="10088"/>
                </a:cubicBezTo>
                <a:cubicBezTo>
                  <a:pt x="13134" y="10088"/>
                  <a:pt x="12820" y="9638"/>
                  <a:pt x="12452" y="9123"/>
                </a:cubicBezTo>
                <a:cubicBezTo>
                  <a:pt x="11998" y="8484"/>
                  <a:pt x="11485" y="7769"/>
                  <a:pt x="10803" y="7769"/>
                </a:cubicBezTo>
                <a:cubicBezTo>
                  <a:pt x="10106" y="7769"/>
                  <a:pt x="9554" y="8517"/>
                  <a:pt x="9073" y="9172"/>
                </a:cubicBezTo>
                <a:cubicBezTo>
                  <a:pt x="8711" y="9671"/>
                  <a:pt x="8402" y="10088"/>
                  <a:pt x="8105" y="10088"/>
                </a:cubicBezTo>
                <a:cubicBezTo>
                  <a:pt x="7802" y="10088"/>
                  <a:pt x="7467" y="9653"/>
                  <a:pt x="7083" y="9138"/>
                </a:cubicBezTo>
                <a:cubicBezTo>
                  <a:pt x="6602" y="8499"/>
                  <a:pt x="6050" y="7769"/>
                  <a:pt x="5402" y="7769"/>
                </a:cubicBezTo>
                <a:cubicBezTo>
                  <a:pt x="4747" y="7769"/>
                  <a:pt x="4202" y="8499"/>
                  <a:pt x="3715" y="9138"/>
                </a:cubicBezTo>
                <a:cubicBezTo>
                  <a:pt x="3348" y="9622"/>
                  <a:pt x="3001" y="10088"/>
                  <a:pt x="2703" y="10088"/>
                </a:cubicBezTo>
                <a:cubicBezTo>
                  <a:pt x="2384" y="10088"/>
                  <a:pt x="1996" y="9590"/>
                  <a:pt x="1585" y="9060"/>
                </a:cubicBezTo>
                <a:cubicBezTo>
                  <a:pt x="1082" y="8421"/>
                  <a:pt x="568" y="7769"/>
                  <a:pt x="0" y="7769"/>
                </a:cubicBezTo>
                <a:close/>
                <a:moveTo>
                  <a:pt x="0" y="15547"/>
                </a:moveTo>
                <a:lnTo>
                  <a:pt x="0" y="19275"/>
                </a:lnTo>
                <a:cubicBezTo>
                  <a:pt x="292" y="19275"/>
                  <a:pt x="665" y="19761"/>
                  <a:pt x="1059" y="20260"/>
                </a:cubicBezTo>
                <a:cubicBezTo>
                  <a:pt x="1551" y="20884"/>
                  <a:pt x="2109" y="21600"/>
                  <a:pt x="2703" y="21600"/>
                </a:cubicBezTo>
                <a:cubicBezTo>
                  <a:pt x="3287" y="21600"/>
                  <a:pt x="3802" y="20912"/>
                  <a:pt x="4256" y="20304"/>
                </a:cubicBezTo>
                <a:cubicBezTo>
                  <a:pt x="4656" y="19773"/>
                  <a:pt x="5034" y="19275"/>
                  <a:pt x="5402" y="19275"/>
                </a:cubicBezTo>
                <a:cubicBezTo>
                  <a:pt x="5769" y="19275"/>
                  <a:pt x="6142" y="19773"/>
                  <a:pt x="6542" y="20304"/>
                </a:cubicBezTo>
                <a:cubicBezTo>
                  <a:pt x="6996" y="20912"/>
                  <a:pt x="7516" y="21600"/>
                  <a:pt x="8105" y="21600"/>
                </a:cubicBezTo>
                <a:cubicBezTo>
                  <a:pt x="8689" y="21600"/>
                  <a:pt x="9186" y="20931"/>
                  <a:pt x="9624" y="20323"/>
                </a:cubicBezTo>
                <a:cubicBezTo>
                  <a:pt x="10019" y="19777"/>
                  <a:pt x="10392" y="19275"/>
                  <a:pt x="10803" y="19275"/>
                </a:cubicBezTo>
                <a:cubicBezTo>
                  <a:pt x="11187" y="19275"/>
                  <a:pt x="11512" y="19729"/>
                  <a:pt x="11885" y="20260"/>
                </a:cubicBezTo>
                <a:cubicBezTo>
                  <a:pt x="12328" y="20884"/>
                  <a:pt x="12837" y="21600"/>
                  <a:pt x="13502" y="21600"/>
                </a:cubicBezTo>
                <a:cubicBezTo>
                  <a:pt x="14172" y="21600"/>
                  <a:pt x="14690" y="20885"/>
                  <a:pt x="15144" y="20245"/>
                </a:cubicBezTo>
                <a:cubicBezTo>
                  <a:pt x="15517" y="19730"/>
                  <a:pt x="15836" y="19275"/>
                  <a:pt x="16198" y="19275"/>
                </a:cubicBezTo>
                <a:cubicBezTo>
                  <a:pt x="16566" y="19275"/>
                  <a:pt x="16902" y="19729"/>
                  <a:pt x="17291" y="20274"/>
                </a:cubicBezTo>
                <a:cubicBezTo>
                  <a:pt x="17746" y="20898"/>
                  <a:pt x="18264" y="21600"/>
                  <a:pt x="18902" y="21600"/>
                </a:cubicBezTo>
                <a:cubicBezTo>
                  <a:pt x="19556" y="21600"/>
                  <a:pt x="20113" y="20866"/>
                  <a:pt x="20605" y="20211"/>
                </a:cubicBezTo>
                <a:cubicBezTo>
                  <a:pt x="20972" y="19728"/>
                  <a:pt x="21319" y="19275"/>
                  <a:pt x="21600" y="19275"/>
                </a:cubicBezTo>
                <a:lnTo>
                  <a:pt x="21600" y="15547"/>
                </a:lnTo>
                <a:cubicBezTo>
                  <a:pt x="21038" y="15547"/>
                  <a:pt x="20547" y="16205"/>
                  <a:pt x="20071" y="16829"/>
                </a:cubicBezTo>
                <a:cubicBezTo>
                  <a:pt x="19655" y="17359"/>
                  <a:pt x="19270" y="17872"/>
                  <a:pt x="18897" y="17872"/>
                </a:cubicBezTo>
                <a:cubicBezTo>
                  <a:pt x="18551" y="17872"/>
                  <a:pt x="18221" y="17421"/>
                  <a:pt x="17842" y="16907"/>
                </a:cubicBezTo>
                <a:cubicBezTo>
                  <a:pt x="17377" y="16267"/>
                  <a:pt x="16853" y="15547"/>
                  <a:pt x="16198" y="15547"/>
                </a:cubicBezTo>
                <a:cubicBezTo>
                  <a:pt x="15544" y="15547"/>
                  <a:pt x="15037" y="16268"/>
                  <a:pt x="14583" y="16892"/>
                </a:cubicBezTo>
                <a:cubicBezTo>
                  <a:pt x="14205" y="17422"/>
                  <a:pt x="13875" y="17872"/>
                  <a:pt x="13502" y="17872"/>
                </a:cubicBezTo>
                <a:cubicBezTo>
                  <a:pt x="13134" y="17872"/>
                  <a:pt x="12820" y="17421"/>
                  <a:pt x="12452" y="16907"/>
                </a:cubicBezTo>
                <a:cubicBezTo>
                  <a:pt x="11998" y="16267"/>
                  <a:pt x="11485" y="15547"/>
                  <a:pt x="10803" y="15547"/>
                </a:cubicBezTo>
                <a:cubicBezTo>
                  <a:pt x="10106" y="15547"/>
                  <a:pt x="9554" y="16296"/>
                  <a:pt x="9073" y="16951"/>
                </a:cubicBezTo>
                <a:cubicBezTo>
                  <a:pt x="8711" y="17450"/>
                  <a:pt x="8402" y="17872"/>
                  <a:pt x="8105" y="17872"/>
                </a:cubicBezTo>
                <a:cubicBezTo>
                  <a:pt x="7802" y="17872"/>
                  <a:pt x="7467" y="17436"/>
                  <a:pt x="7083" y="16921"/>
                </a:cubicBezTo>
                <a:cubicBezTo>
                  <a:pt x="6602" y="16282"/>
                  <a:pt x="6051" y="15547"/>
                  <a:pt x="5402" y="15547"/>
                </a:cubicBezTo>
                <a:cubicBezTo>
                  <a:pt x="4747" y="15547"/>
                  <a:pt x="4202" y="16282"/>
                  <a:pt x="3715" y="16921"/>
                </a:cubicBezTo>
                <a:cubicBezTo>
                  <a:pt x="3348" y="17405"/>
                  <a:pt x="3001" y="17872"/>
                  <a:pt x="2703" y="17872"/>
                </a:cubicBezTo>
                <a:cubicBezTo>
                  <a:pt x="2384" y="17872"/>
                  <a:pt x="1996" y="17374"/>
                  <a:pt x="1585" y="16843"/>
                </a:cubicBezTo>
                <a:cubicBezTo>
                  <a:pt x="1082" y="16204"/>
                  <a:pt x="568" y="15547"/>
                  <a:pt x="0" y="15547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pic>
        <p:nvPicPr>
          <p:cNvPr id="362" name="9DAFAA28-155A-4BAB-B612-D592900610B3-L0-001.png" descr="9DAFAA28-155A-4BAB-B612-D592900610B3-L0-0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12697" y="1864613"/>
            <a:ext cx="3250637" cy="1974763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63" name="Pil"/>
          <p:cNvSpPr/>
          <p:nvPr/>
        </p:nvSpPr>
        <p:spPr>
          <a:xfrm rot="16200000">
            <a:off x="11158301" y="3300643"/>
            <a:ext cx="1568978" cy="1045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88" y="7344"/>
                </a:moveTo>
                <a:lnTo>
                  <a:pt x="7988" y="0"/>
                </a:lnTo>
                <a:lnTo>
                  <a:pt x="21600" y="10800"/>
                </a:lnTo>
                <a:lnTo>
                  <a:pt x="7988" y="21600"/>
                </a:lnTo>
                <a:lnTo>
                  <a:pt x="7988" y="14256"/>
                </a:lnTo>
                <a:lnTo>
                  <a:pt x="0" y="14256"/>
                </a:lnTo>
                <a:lnTo>
                  <a:pt x="0" y="7344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pic>
        <p:nvPicPr>
          <p:cNvPr id="364" name="9DAFAA28-155A-4BAB-B612-D592900610B3-L0-001.png" descr="9DAFAA28-155A-4BAB-B612-D592900610B3-L0-0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70098" y="2075913"/>
            <a:ext cx="3250637" cy="1974763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65" name="Pil"/>
          <p:cNvSpPr/>
          <p:nvPr/>
        </p:nvSpPr>
        <p:spPr>
          <a:xfrm rot="10800000">
            <a:off x="5727504" y="2645561"/>
            <a:ext cx="4323924" cy="1121721"/>
          </a:xfrm>
          <a:prstGeom prst="rightArrow">
            <a:avLst>
              <a:gd name="adj1" fmla="val 32000"/>
              <a:gd name="adj2" fmla="val 65245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66" name="Vanddråbe"/>
          <p:cNvSpPr/>
          <p:nvPr/>
        </p:nvSpPr>
        <p:spPr>
          <a:xfrm>
            <a:off x="4448466" y="3627773"/>
            <a:ext cx="554179" cy="9107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67" name="Vanddråbe"/>
          <p:cNvSpPr/>
          <p:nvPr/>
        </p:nvSpPr>
        <p:spPr>
          <a:xfrm>
            <a:off x="5256657" y="6857137"/>
            <a:ext cx="654425" cy="1075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68" name="Vanddråbe"/>
          <p:cNvSpPr/>
          <p:nvPr/>
        </p:nvSpPr>
        <p:spPr>
          <a:xfrm>
            <a:off x="5974831" y="4310488"/>
            <a:ext cx="861940" cy="1416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69" name="Vanddråbe"/>
          <p:cNvSpPr/>
          <p:nvPr/>
        </p:nvSpPr>
        <p:spPr>
          <a:xfrm>
            <a:off x="4234639" y="5026903"/>
            <a:ext cx="768006" cy="1262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70" name="Pil"/>
          <p:cNvSpPr/>
          <p:nvPr/>
        </p:nvSpPr>
        <p:spPr>
          <a:xfrm rot="5400000">
            <a:off x="4039302" y="4840433"/>
            <a:ext cx="2883698" cy="1143542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71" name="Rektangel"/>
          <p:cNvSpPr/>
          <p:nvPr/>
        </p:nvSpPr>
        <p:spPr>
          <a:xfrm>
            <a:off x="-636524" y="7801102"/>
            <a:ext cx="6258410" cy="486597"/>
          </a:xfrm>
          <a:prstGeom prst="rect">
            <a:avLst/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72" name="Vanddråbe"/>
          <p:cNvSpPr/>
          <p:nvPr/>
        </p:nvSpPr>
        <p:spPr>
          <a:xfrm>
            <a:off x="2969515" y="4310488"/>
            <a:ext cx="861940" cy="1416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73" name="Vanddråbe"/>
          <p:cNvSpPr/>
          <p:nvPr/>
        </p:nvSpPr>
        <p:spPr>
          <a:xfrm>
            <a:off x="2400512" y="5986802"/>
            <a:ext cx="861940" cy="1416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74" name="Vand"/>
          <p:cNvSpPr/>
          <p:nvPr/>
        </p:nvSpPr>
        <p:spPr>
          <a:xfrm rot="16200000">
            <a:off x="3094922" y="7292279"/>
            <a:ext cx="1406678" cy="487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728"/>
                </a:lnTo>
                <a:cubicBezTo>
                  <a:pt x="292" y="3728"/>
                  <a:pt x="665" y="4209"/>
                  <a:pt x="1059" y="4708"/>
                </a:cubicBezTo>
                <a:cubicBezTo>
                  <a:pt x="1551" y="5332"/>
                  <a:pt x="2109" y="6053"/>
                  <a:pt x="2703" y="6053"/>
                </a:cubicBezTo>
                <a:cubicBezTo>
                  <a:pt x="3287" y="6053"/>
                  <a:pt x="3802" y="5365"/>
                  <a:pt x="4256" y="4757"/>
                </a:cubicBezTo>
                <a:cubicBezTo>
                  <a:pt x="4656" y="4226"/>
                  <a:pt x="5034" y="3728"/>
                  <a:pt x="5402" y="3728"/>
                </a:cubicBezTo>
                <a:cubicBezTo>
                  <a:pt x="5769" y="3728"/>
                  <a:pt x="6142" y="4226"/>
                  <a:pt x="6542" y="4757"/>
                </a:cubicBezTo>
                <a:cubicBezTo>
                  <a:pt x="6996" y="5365"/>
                  <a:pt x="7516" y="6053"/>
                  <a:pt x="8105" y="6053"/>
                </a:cubicBezTo>
                <a:cubicBezTo>
                  <a:pt x="8689" y="6053"/>
                  <a:pt x="9186" y="5380"/>
                  <a:pt x="9624" y="4771"/>
                </a:cubicBezTo>
                <a:cubicBezTo>
                  <a:pt x="10019" y="4225"/>
                  <a:pt x="10392" y="3728"/>
                  <a:pt x="10803" y="3728"/>
                </a:cubicBezTo>
                <a:cubicBezTo>
                  <a:pt x="11187" y="3728"/>
                  <a:pt x="11512" y="4178"/>
                  <a:pt x="11885" y="4708"/>
                </a:cubicBezTo>
                <a:cubicBezTo>
                  <a:pt x="12328" y="5332"/>
                  <a:pt x="12837" y="6053"/>
                  <a:pt x="13502" y="6053"/>
                </a:cubicBezTo>
                <a:cubicBezTo>
                  <a:pt x="14172" y="6053"/>
                  <a:pt x="14690" y="5333"/>
                  <a:pt x="15144" y="4693"/>
                </a:cubicBezTo>
                <a:cubicBezTo>
                  <a:pt x="15517" y="4179"/>
                  <a:pt x="15836" y="3728"/>
                  <a:pt x="16198" y="3728"/>
                </a:cubicBezTo>
                <a:cubicBezTo>
                  <a:pt x="16566" y="3728"/>
                  <a:pt x="16902" y="4182"/>
                  <a:pt x="17291" y="4727"/>
                </a:cubicBezTo>
                <a:cubicBezTo>
                  <a:pt x="17746" y="5351"/>
                  <a:pt x="18264" y="6053"/>
                  <a:pt x="18902" y="6053"/>
                </a:cubicBezTo>
                <a:cubicBezTo>
                  <a:pt x="19556" y="6053"/>
                  <a:pt x="20113" y="5319"/>
                  <a:pt x="20605" y="4664"/>
                </a:cubicBezTo>
                <a:cubicBezTo>
                  <a:pt x="20972" y="4181"/>
                  <a:pt x="21319" y="3728"/>
                  <a:pt x="21600" y="3728"/>
                </a:cubicBezTo>
                <a:lnTo>
                  <a:pt x="21600" y="0"/>
                </a:lnTo>
                <a:cubicBezTo>
                  <a:pt x="21038" y="0"/>
                  <a:pt x="20547" y="653"/>
                  <a:pt x="20071" y="1277"/>
                </a:cubicBezTo>
                <a:cubicBezTo>
                  <a:pt x="19655" y="1807"/>
                  <a:pt x="19270" y="2325"/>
                  <a:pt x="18897" y="2325"/>
                </a:cubicBezTo>
                <a:cubicBezTo>
                  <a:pt x="18551" y="2325"/>
                  <a:pt x="18221" y="1870"/>
                  <a:pt x="17842" y="1355"/>
                </a:cubicBezTo>
                <a:cubicBezTo>
                  <a:pt x="17377" y="715"/>
                  <a:pt x="16853" y="0"/>
                  <a:pt x="16198" y="0"/>
                </a:cubicBezTo>
                <a:cubicBezTo>
                  <a:pt x="15544" y="0"/>
                  <a:pt x="15037" y="716"/>
                  <a:pt x="14583" y="1340"/>
                </a:cubicBezTo>
                <a:cubicBezTo>
                  <a:pt x="14205" y="1871"/>
                  <a:pt x="13875" y="2325"/>
                  <a:pt x="13502" y="2325"/>
                </a:cubicBezTo>
                <a:cubicBezTo>
                  <a:pt x="13134" y="2325"/>
                  <a:pt x="12820" y="1870"/>
                  <a:pt x="12452" y="1355"/>
                </a:cubicBezTo>
                <a:cubicBezTo>
                  <a:pt x="11998" y="715"/>
                  <a:pt x="11485" y="0"/>
                  <a:pt x="10803" y="0"/>
                </a:cubicBezTo>
                <a:cubicBezTo>
                  <a:pt x="10106" y="0"/>
                  <a:pt x="9554" y="749"/>
                  <a:pt x="9073" y="1404"/>
                </a:cubicBezTo>
                <a:cubicBezTo>
                  <a:pt x="8711" y="1903"/>
                  <a:pt x="8402" y="2325"/>
                  <a:pt x="8105" y="2325"/>
                </a:cubicBezTo>
                <a:cubicBezTo>
                  <a:pt x="7802" y="2325"/>
                  <a:pt x="7467" y="1889"/>
                  <a:pt x="7083" y="1374"/>
                </a:cubicBezTo>
                <a:cubicBezTo>
                  <a:pt x="6602" y="735"/>
                  <a:pt x="6050" y="0"/>
                  <a:pt x="5402" y="0"/>
                </a:cubicBezTo>
                <a:cubicBezTo>
                  <a:pt x="4747" y="0"/>
                  <a:pt x="4202" y="735"/>
                  <a:pt x="3715" y="1374"/>
                </a:cubicBezTo>
                <a:cubicBezTo>
                  <a:pt x="3348" y="1858"/>
                  <a:pt x="3001" y="2325"/>
                  <a:pt x="2703" y="2325"/>
                </a:cubicBezTo>
                <a:cubicBezTo>
                  <a:pt x="2384" y="2325"/>
                  <a:pt x="1996" y="1827"/>
                  <a:pt x="1585" y="1296"/>
                </a:cubicBezTo>
                <a:cubicBezTo>
                  <a:pt x="1082" y="657"/>
                  <a:pt x="568" y="0"/>
                  <a:pt x="0" y="0"/>
                </a:cubicBezTo>
                <a:close/>
                <a:moveTo>
                  <a:pt x="0" y="7769"/>
                </a:moveTo>
                <a:lnTo>
                  <a:pt x="0" y="11492"/>
                </a:lnTo>
                <a:cubicBezTo>
                  <a:pt x="292" y="11492"/>
                  <a:pt x="665" y="11977"/>
                  <a:pt x="1059" y="12477"/>
                </a:cubicBezTo>
                <a:cubicBezTo>
                  <a:pt x="1551" y="13100"/>
                  <a:pt x="2109" y="13817"/>
                  <a:pt x="2703" y="13817"/>
                </a:cubicBezTo>
                <a:cubicBezTo>
                  <a:pt x="3287" y="13817"/>
                  <a:pt x="3802" y="13133"/>
                  <a:pt x="4256" y="12525"/>
                </a:cubicBezTo>
                <a:cubicBezTo>
                  <a:pt x="4656" y="11995"/>
                  <a:pt x="5034" y="11492"/>
                  <a:pt x="5402" y="11492"/>
                </a:cubicBezTo>
                <a:cubicBezTo>
                  <a:pt x="5769" y="11492"/>
                  <a:pt x="6142" y="11995"/>
                  <a:pt x="6542" y="12525"/>
                </a:cubicBezTo>
                <a:cubicBezTo>
                  <a:pt x="6996" y="13133"/>
                  <a:pt x="7516" y="13817"/>
                  <a:pt x="8105" y="13817"/>
                </a:cubicBezTo>
                <a:cubicBezTo>
                  <a:pt x="8689" y="13817"/>
                  <a:pt x="9186" y="13148"/>
                  <a:pt x="9624" y="12540"/>
                </a:cubicBezTo>
                <a:cubicBezTo>
                  <a:pt x="10019" y="11994"/>
                  <a:pt x="10392" y="11492"/>
                  <a:pt x="10803" y="11492"/>
                </a:cubicBezTo>
                <a:cubicBezTo>
                  <a:pt x="11187" y="11492"/>
                  <a:pt x="11512" y="11946"/>
                  <a:pt x="11885" y="12477"/>
                </a:cubicBezTo>
                <a:cubicBezTo>
                  <a:pt x="12328" y="13100"/>
                  <a:pt x="12837" y="13817"/>
                  <a:pt x="13502" y="13817"/>
                </a:cubicBezTo>
                <a:cubicBezTo>
                  <a:pt x="14172" y="13817"/>
                  <a:pt x="14690" y="13101"/>
                  <a:pt x="15144" y="12462"/>
                </a:cubicBezTo>
                <a:cubicBezTo>
                  <a:pt x="15517" y="11947"/>
                  <a:pt x="15836" y="11492"/>
                  <a:pt x="16198" y="11492"/>
                </a:cubicBezTo>
                <a:cubicBezTo>
                  <a:pt x="16566" y="11492"/>
                  <a:pt x="16902" y="11945"/>
                  <a:pt x="17291" y="12491"/>
                </a:cubicBezTo>
                <a:cubicBezTo>
                  <a:pt x="17746" y="13115"/>
                  <a:pt x="18264" y="13817"/>
                  <a:pt x="18902" y="13817"/>
                </a:cubicBezTo>
                <a:cubicBezTo>
                  <a:pt x="19556" y="13817"/>
                  <a:pt x="20113" y="13083"/>
                  <a:pt x="20605" y="12428"/>
                </a:cubicBezTo>
                <a:cubicBezTo>
                  <a:pt x="20972" y="11944"/>
                  <a:pt x="21319" y="11492"/>
                  <a:pt x="21600" y="11492"/>
                </a:cubicBezTo>
                <a:lnTo>
                  <a:pt x="21600" y="7769"/>
                </a:lnTo>
                <a:cubicBezTo>
                  <a:pt x="21038" y="7769"/>
                  <a:pt x="20547" y="8422"/>
                  <a:pt x="20071" y="9045"/>
                </a:cubicBezTo>
                <a:cubicBezTo>
                  <a:pt x="19655" y="9591"/>
                  <a:pt x="19270" y="10088"/>
                  <a:pt x="18897" y="10088"/>
                </a:cubicBezTo>
                <a:cubicBezTo>
                  <a:pt x="18551" y="10088"/>
                  <a:pt x="18221" y="9638"/>
                  <a:pt x="17842" y="9123"/>
                </a:cubicBezTo>
                <a:cubicBezTo>
                  <a:pt x="17377" y="8484"/>
                  <a:pt x="16853" y="7769"/>
                  <a:pt x="16198" y="7769"/>
                </a:cubicBezTo>
                <a:cubicBezTo>
                  <a:pt x="15544" y="7769"/>
                  <a:pt x="15037" y="8485"/>
                  <a:pt x="14583" y="9109"/>
                </a:cubicBezTo>
                <a:cubicBezTo>
                  <a:pt x="14205" y="9639"/>
                  <a:pt x="13875" y="10088"/>
                  <a:pt x="13502" y="10088"/>
                </a:cubicBezTo>
                <a:cubicBezTo>
                  <a:pt x="13134" y="10088"/>
                  <a:pt x="12820" y="9638"/>
                  <a:pt x="12452" y="9123"/>
                </a:cubicBezTo>
                <a:cubicBezTo>
                  <a:pt x="11998" y="8484"/>
                  <a:pt x="11485" y="7769"/>
                  <a:pt x="10803" y="7769"/>
                </a:cubicBezTo>
                <a:cubicBezTo>
                  <a:pt x="10106" y="7769"/>
                  <a:pt x="9554" y="8517"/>
                  <a:pt x="9073" y="9172"/>
                </a:cubicBezTo>
                <a:cubicBezTo>
                  <a:pt x="8711" y="9671"/>
                  <a:pt x="8402" y="10088"/>
                  <a:pt x="8105" y="10088"/>
                </a:cubicBezTo>
                <a:cubicBezTo>
                  <a:pt x="7802" y="10088"/>
                  <a:pt x="7467" y="9653"/>
                  <a:pt x="7083" y="9138"/>
                </a:cubicBezTo>
                <a:cubicBezTo>
                  <a:pt x="6602" y="8499"/>
                  <a:pt x="6050" y="7769"/>
                  <a:pt x="5402" y="7769"/>
                </a:cubicBezTo>
                <a:cubicBezTo>
                  <a:pt x="4747" y="7769"/>
                  <a:pt x="4202" y="8499"/>
                  <a:pt x="3715" y="9138"/>
                </a:cubicBezTo>
                <a:cubicBezTo>
                  <a:pt x="3348" y="9622"/>
                  <a:pt x="3001" y="10088"/>
                  <a:pt x="2703" y="10088"/>
                </a:cubicBezTo>
                <a:cubicBezTo>
                  <a:pt x="2384" y="10088"/>
                  <a:pt x="1996" y="9590"/>
                  <a:pt x="1585" y="9060"/>
                </a:cubicBezTo>
                <a:cubicBezTo>
                  <a:pt x="1082" y="8421"/>
                  <a:pt x="568" y="7769"/>
                  <a:pt x="0" y="7769"/>
                </a:cubicBezTo>
                <a:close/>
                <a:moveTo>
                  <a:pt x="0" y="15547"/>
                </a:moveTo>
                <a:lnTo>
                  <a:pt x="0" y="19275"/>
                </a:lnTo>
                <a:cubicBezTo>
                  <a:pt x="292" y="19275"/>
                  <a:pt x="665" y="19761"/>
                  <a:pt x="1059" y="20260"/>
                </a:cubicBezTo>
                <a:cubicBezTo>
                  <a:pt x="1551" y="20884"/>
                  <a:pt x="2109" y="21600"/>
                  <a:pt x="2703" y="21600"/>
                </a:cubicBezTo>
                <a:cubicBezTo>
                  <a:pt x="3287" y="21600"/>
                  <a:pt x="3802" y="20912"/>
                  <a:pt x="4256" y="20304"/>
                </a:cubicBezTo>
                <a:cubicBezTo>
                  <a:pt x="4656" y="19773"/>
                  <a:pt x="5034" y="19275"/>
                  <a:pt x="5402" y="19275"/>
                </a:cubicBezTo>
                <a:cubicBezTo>
                  <a:pt x="5769" y="19275"/>
                  <a:pt x="6142" y="19773"/>
                  <a:pt x="6542" y="20304"/>
                </a:cubicBezTo>
                <a:cubicBezTo>
                  <a:pt x="6996" y="20912"/>
                  <a:pt x="7516" y="21600"/>
                  <a:pt x="8105" y="21600"/>
                </a:cubicBezTo>
                <a:cubicBezTo>
                  <a:pt x="8689" y="21600"/>
                  <a:pt x="9186" y="20931"/>
                  <a:pt x="9624" y="20323"/>
                </a:cubicBezTo>
                <a:cubicBezTo>
                  <a:pt x="10019" y="19777"/>
                  <a:pt x="10392" y="19275"/>
                  <a:pt x="10803" y="19275"/>
                </a:cubicBezTo>
                <a:cubicBezTo>
                  <a:pt x="11187" y="19275"/>
                  <a:pt x="11512" y="19729"/>
                  <a:pt x="11885" y="20260"/>
                </a:cubicBezTo>
                <a:cubicBezTo>
                  <a:pt x="12328" y="20884"/>
                  <a:pt x="12837" y="21600"/>
                  <a:pt x="13502" y="21600"/>
                </a:cubicBezTo>
                <a:cubicBezTo>
                  <a:pt x="14172" y="21600"/>
                  <a:pt x="14690" y="20885"/>
                  <a:pt x="15144" y="20245"/>
                </a:cubicBezTo>
                <a:cubicBezTo>
                  <a:pt x="15517" y="19730"/>
                  <a:pt x="15836" y="19275"/>
                  <a:pt x="16198" y="19275"/>
                </a:cubicBezTo>
                <a:cubicBezTo>
                  <a:pt x="16566" y="19275"/>
                  <a:pt x="16902" y="19729"/>
                  <a:pt x="17291" y="20274"/>
                </a:cubicBezTo>
                <a:cubicBezTo>
                  <a:pt x="17746" y="20898"/>
                  <a:pt x="18264" y="21600"/>
                  <a:pt x="18902" y="21600"/>
                </a:cubicBezTo>
                <a:cubicBezTo>
                  <a:pt x="19556" y="21600"/>
                  <a:pt x="20113" y="20866"/>
                  <a:pt x="20605" y="20211"/>
                </a:cubicBezTo>
                <a:cubicBezTo>
                  <a:pt x="20972" y="19728"/>
                  <a:pt x="21319" y="19275"/>
                  <a:pt x="21600" y="19275"/>
                </a:cubicBezTo>
                <a:lnTo>
                  <a:pt x="21600" y="15547"/>
                </a:lnTo>
                <a:cubicBezTo>
                  <a:pt x="21038" y="15547"/>
                  <a:pt x="20547" y="16205"/>
                  <a:pt x="20071" y="16829"/>
                </a:cubicBezTo>
                <a:cubicBezTo>
                  <a:pt x="19655" y="17359"/>
                  <a:pt x="19270" y="17872"/>
                  <a:pt x="18897" y="17872"/>
                </a:cubicBezTo>
                <a:cubicBezTo>
                  <a:pt x="18551" y="17872"/>
                  <a:pt x="18221" y="17421"/>
                  <a:pt x="17842" y="16907"/>
                </a:cubicBezTo>
                <a:cubicBezTo>
                  <a:pt x="17377" y="16267"/>
                  <a:pt x="16853" y="15547"/>
                  <a:pt x="16198" y="15547"/>
                </a:cubicBezTo>
                <a:cubicBezTo>
                  <a:pt x="15544" y="15547"/>
                  <a:pt x="15037" y="16268"/>
                  <a:pt x="14583" y="16892"/>
                </a:cubicBezTo>
                <a:cubicBezTo>
                  <a:pt x="14205" y="17422"/>
                  <a:pt x="13875" y="17872"/>
                  <a:pt x="13502" y="17872"/>
                </a:cubicBezTo>
                <a:cubicBezTo>
                  <a:pt x="13134" y="17872"/>
                  <a:pt x="12820" y="17421"/>
                  <a:pt x="12452" y="16907"/>
                </a:cubicBezTo>
                <a:cubicBezTo>
                  <a:pt x="11998" y="16267"/>
                  <a:pt x="11485" y="15547"/>
                  <a:pt x="10803" y="15547"/>
                </a:cubicBezTo>
                <a:cubicBezTo>
                  <a:pt x="10106" y="15547"/>
                  <a:pt x="9554" y="16296"/>
                  <a:pt x="9073" y="16951"/>
                </a:cubicBezTo>
                <a:cubicBezTo>
                  <a:pt x="8711" y="17450"/>
                  <a:pt x="8402" y="17872"/>
                  <a:pt x="8105" y="17872"/>
                </a:cubicBezTo>
                <a:cubicBezTo>
                  <a:pt x="7802" y="17872"/>
                  <a:pt x="7467" y="17436"/>
                  <a:pt x="7083" y="16921"/>
                </a:cubicBezTo>
                <a:cubicBezTo>
                  <a:pt x="6602" y="16282"/>
                  <a:pt x="6051" y="15547"/>
                  <a:pt x="5402" y="15547"/>
                </a:cubicBezTo>
                <a:cubicBezTo>
                  <a:pt x="4747" y="15547"/>
                  <a:pt x="4202" y="16282"/>
                  <a:pt x="3715" y="16921"/>
                </a:cubicBezTo>
                <a:cubicBezTo>
                  <a:pt x="3348" y="17405"/>
                  <a:pt x="3001" y="17872"/>
                  <a:pt x="2703" y="17872"/>
                </a:cubicBezTo>
                <a:cubicBezTo>
                  <a:pt x="2384" y="17872"/>
                  <a:pt x="1996" y="17374"/>
                  <a:pt x="1585" y="16843"/>
                </a:cubicBezTo>
                <a:cubicBezTo>
                  <a:pt x="1082" y="16204"/>
                  <a:pt x="568" y="15547"/>
                  <a:pt x="0" y="15547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75" name="Vand"/>
          <p:cNvSpPr/>
          <p:nvPr/>
        </p:nvSpPr>
        <p:spPr>
          <a:xfrm rot="16200000">
            <a:off x="3775136" y="7292279"/>
            <a:ext cx="1406677" cy="487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728"/>
                </a:lnTo>
                <a:cubicBezTo>
                  <a:pt x="292" y="3728"/>
                  <a:pt x="665" y="4209"/>
                  <a:pt x="1059" y="4708"/>
                </a:cubicBezTo>
                <a:cubicBezTo>
                  <a:pt x="1551" y="5332"/>
                  <a:pt x="2109" y="6053"/>
                  <a:pt x="2703" y="6053"/>
                </a:cubicBezTo>
                <a:cubicBezTo>
                  <a:pt x="3287" y="6053"/>
                  <a:pt x="3802" y="5365"/>
                  <a:pt x="4256" y="4757"/>
                </a:cubicBezTo>
                <a:cubicBezTo>
                  <a:pt x="4656" y="4226"/>
                  <a:pt x="5034" y="3728"/>
                  <a:pt x="5402" y="3728"/>
                </a:cubicBezTo>
                <a:cubicBezTo>
                  <a:pt x="5769" y="3728"/>
                  <a:pt x="6142" y="4226"/>
                  <a:pt x="6542" y="4757"/>
                </a:cubicBezTo>
                <a:cubicBezTo>
                  <a:pt x="6996" y="5365"/>
                  <a:pt x="7516" y="6053"/>
                  <a:pt x="8105" y="6053"/>
                </a:cubicBezTo>
                <a:cubicBezTo>
                  <a:pt x="8689" y="6053"/>
                  <a:pt x="9186" y="5380"/>
                  <a:pt x="9624" y="4771"/>
                </a:cubicBezTo>
                <a:cubicBezTo>
                  <a:pt x="10019" y="4225"/>
                  <a:pt x="10392" y="3728"/>
                  <a:pt x="10803" y="3728"/>
                </a:cubicBezTo>
                <a:cubicBezTo>
                  <a:pt x="11187" y="3728"/>
                  <a:pt x="11512" y="4178"/>
                  <a:pt x="11885" y="4708"/>
                </a:cubicBezTo>
                <a:cubicBezTo>
                  <a:pt x="12328" y="5332"/>
                  <a:pt x="12837" y="6053"/>
                  <a:pt x="13502" y="6053"/>
                </a:cubicBezTo>
                <a:cubicBezTo>
                  <a:pt x="14172" y="6053"/>
                  <a:pt x="14690" y="5333"/>
                  <a:pt x="15144" y="4693"/>
                </a:cubicBezTo>
                <a:cubicBezTo>
                  <a:pt x="15517" y="4179"/>
                  <a:pt x="15836" y="3728"/>
                  <a:pt x="16198" y="3728"/>
                </a:cubicBezTo>
                <a:cubicBezTo>
                  <a:pt x="16566" y="3728"/>
                  <a:pt x="16902" y="4182"/>
                  <a:pt x="17291" y="4727"/>
                </a:cubicBezTo>
                <a:cubicBezTo>
                  <a:pt x="17746" y="5351"/>
                  <a:pt x="18264" y="6053"/>
                  <a:pt x="18902" y="6053"/>
                </a:cubicBezTo>
                <a:cubicBezTo>
                  <a:pt x="19556" y="6053"/>
                  <a:pt x="20113" y="5319"/>
                  <a:pt x="20605" y="4664"/>
                </a:cubicBezTo>
                <a:cubicBezTo>
                  <a:pt x="20972" y="4181"/>
                  <a:pt x="21319" y="3728"/>
                  <a:pt x="21600" y="3728"/>
                </a:cubicBezTo>
                <a:lnTo>
                  <a:pt x="21600" y="0"/>
                </a:lnTo>
                <a:cubicBezTo>
                  <a:pt x="21038" y="0"/>
                  <a:pt x="20547" y="653"/>
                  <a:pt x="20071" y="1277"/>
                </a:cubicBezTo>
                <a:cubicBezTo>
                  <a:pt x="19655" y="1807"/>
                  <a:pt x="19270" y="2325"/>
                  <a:pt x="18897" y="2325"/>
                </a:cubicBezTo>
                <a:cubicBezTo>
                  <a:pt x="18551" y="2325"/>
                  <a:pt x="18221" y="1870"/>
                  <a:pt x="17842" y="1355"/>
                </a:cubicBezTo>
                <a:cubicBezTo>
                  <a:pt x="17377" y="715"/>
                  <a:pt x="16853" y="0"/>
                  <a:pt x="16198" y="0"/>
                </a:cubicBezTo>
                <a:cubicBezTo>
                  <a:pt x="15544" y="0"/>
                  <a:pt x="15037" y="716"/>
                  <a:pt x="14583" y="1340"/>
                </a:cubicBezTo>
                <a:cubicBezTo>
                  <a:pt x="14205" y="1871"/>
                  <a:pt x="13875" y="2325"/>
                  <a:pt x="13502" y="2325"/>
                </a:cubicBezTo>
                <a:cubicBezTo>
                  <a:pt x="13134" y="2325"/>
                  <a:pt x="12820" y="1870"/>
                  <a:pt x="12452" y="1355"/>
                </a:cubicBezTo>
                <a:cubicBezTo>
                  <a:pt x="11998" y="715"/>
                  <a:pt x="11485" y="0"/>
                  <a:pt x="10803" y="0"/>
                </a:cubicBezTo>
                <a:cubicBezTo>
                  <a:pt x="10106" y="0"/>
                  <a:pt x="9554" y="749"/>
                  <a:pt x="9073" y="1404"/>
                </a:cubicBezTo>
                <a:cubicBezTo>
                  <a:pt x="8711" y="1903"/>
                  <a:pt x="8402" y="2325"/>
                  <a:pt x="8105" y="2325"/>
                </a:cubicBezTo>
                <a:cubicBezTo>
                  <a:pt x="7802" y="2325"/>
                  <a:pt x="7467" y="1889"/>
                  <a:pt x="7083" y="1374"/>
                </a:cubicBezTo>
                <a:cubicBezTo>
                  <a:pt x="6602" y="735"/>
                  <a:pt x="6050" y="0"/>
                  <a:pt x="5402" y="0"/>
                </a:cubicBezTo>
                <a:cubicBezTo>
                  <a:pt x="4747" y="0"/>
                  <a:pt x="4202" y="735"/>
                  <a:pt x="3715" y="1374"/>
                </a:cubicBezTo>
                <a:cubicBezTo>
                  <a:pt x="3348" y="1858"/>
                  <a:pt x="3001" y="2325"/>
                  <a:pt x="2703" y="2325"/>
                </a:cubicBezTo>
                <a:cubicBezTo>
                  <a:pt x="2384" y="2325"/>
                  <a:pt x="1996" y="1827"/>
                  <a:pt x="1585" y="1296"/>
                </a:cubicBezTo>
                <a:cubicBezTo>
                  <a:pt x="1082" y="657"/>
                  <a:pt x="568" y="0"/>
                  <a:pt x="0" y="0"/>
                </a:cubicBezTo>
                <a:close/>
                <a:moveTo>
                  <a:pt x="0" y="7769"/>
                </a:moveTo>
                <a:lnTo>
                  <a:pt x="0" y="11492"/>
                </a:lnTo>
                <a:cubicBezTo>
                  <a:pt x="292" y="11492"/>
                  <a:pt x="665" y="11977"/>
                  <a:pt x="1059" y="12477"/>
                </a:cubicBezTo>
                <a:cubicBezTo>
                  <a:pt x="1551" y="13100"/>
                  <a:pt x="2109" y="13817"/>
                  <a:pt x="2703" y="13817"/>
                </a:cubicBezTo>
                <a:cubicBezTo>
                  <a:pt x="3287" y="13817"/>
                  <a:pt x="3802" y="13133"/>
                  <a:pt x="4256" y="12525"/>
                </a:cubicBezTo>
                <a:cubicBezTo>
                  <a:pt x="4656" y="11995"/>
                  <a:pt x="5034" y="11492"/>
                  <a:pt x="5402" y="11492"/>
                </a:cubicBezTo>
                <a:cubicBezTo>
                  <a:pt x="5769" y="11492"/>
                  <a:pt x="6142" y="11995"/>
                  <a:pt x="6542" y="12525"/>
                </a:cubicBezTo>
                <a:cubicBezTo>
                  <a:pt x="6996" y="13133"/>
                  <a:pt x="7516" y="13817"/>
                  <a:pt x="8105" y="13817"/>
                </a:cubicBezTo>
                <a:cubicBezTo>
                  <a:pt x="8689" y="13817"/>
                  <a:pt x="9186" y="13148"/>
                  <a:pt x="9624" y="12540"/>
                </a:cubicBezTo>
                <a:cubicBezTo>
                  <a:pt x="10019" y="11994"/>
                  <a:pt x="10392" y="11492"/>
                  <a:pt x="10803" y="11492"/>
                </a:cubicBezTo>
                <a:cubicBezTo>
                  <a:pt x="11187" y="11492"/>
                  <a:pt x="11512" y="11946"/>
                  <a:pt x="11885" y="12477"/>
                </a:cubicBezTo>
                <a:cubicBezTo>
                  <a:pt x="12328" y="13100"/>
                  <a:pt x="12837" y="13817"/>
                  <a:pt x="13502" y="13817"/>
                </a:cubicBezTo>
                <a:cubicBezTo>
                  <a:pt x="14172" y="13817"/>
                  <a:pt x="14690" y="13101"/>
                  <a:pt x="15144" y="12462"/>
                </a:cubicBezTo>
                <a:cubicBezTo>
                  <a:pt x="15517" y="11947"/>
                  <a:pt x="15836" y="11492"/>
                  <a:pt x="16198" y="11492"/>
                </a:cubicBezTo>
                <a:cubicBezTo>
                  <a:pt x="16566" y="11492"/>
                  <a:pt x="16902" y="11945"/>
                  <a:pt x="17291" y="12491"/>
                </a:cubicBezTo>
                <a:cubicBezTo>
                  <a:pt x="17746" y="13115"/>
                  <a:pt x="18264" y="13817"/>
                  <a:pt x="18902" y="13817"/>
                </a:cubicBezTo>
                <a:cubicBezTo>
                  <a:pt x="19556" y="13817"/>
                  <a:pt x="20113" y="13083"/>
                  <a:pt x="20605" y="12428"/>
                </a:cubicBezTo>
                <a:cubicBezTo>
                  <a:pt x="20972" y="11944"/>
                  <a:pt x="21319" y="11492"/>
                  <a:pt x="21600" y="11492"/>
                </a:cubicBezTo>
                <a:lnTo>
                  <a:pt x="21600" y="7769"/>
                </a:lnTo>
                <a:cubicBezTo>
                  <a:pt x="21038" y="7769"/>
                  <a:pt x="20547" y="8422"/>
                  <a:pt x="20071" y="9045"/>
                </a:cubicBezTo>
                <a:cubicBezTo>
                  <a:pt x="19655" y="9591"/>
                  <a:pt x="19270" y="10088"/>
                  <a:pt x="18897" y="10088"/>
                </a:cubicBezTo>
                <a:cubicBezTo>
                  <a:pt x="18551" y="10088"/>
                  <a:pt x="18221" y="9638"/>
                  <a:pt x="17842" y="9123"/>
                </a:cubicBezTo>
                <a:cubicBezTo>
                  <a:pt x="17377" y="8484"/>
                  <a:pt x="16853" y="7769"/>
                  <a:pt x="16198" y="7769"/>
                </a:cubicBezTo>
                <a:cubicBezTo>
                  <a:pt x="15544" y="7769"/>
                  <a:pt x="15037" y="8485"/>
                  <a:pt x="14583" y="9109"/>
                </a:cubicBezTo>
                <a:cubicBezTo>
                  <a:pt x="14205" y="9639"/>
                  <a:pt x="13875" y="10088"/>
                  <a:pt x="13502" y="10088"/>
                </a:cubicBezTo>
                <a:cubicBezTo>
                  <a:pt x="13134" y="10088"/>
                  <a:pt x="12820" y="9638"/>
                  <a:pt x="12452" y="9123"/>
                </a:cubicBezTo>
                <a:cubicBezTo>
                  <a:pt x="11998" y="8484"/>
                  <a:pt x="11485" y="7769"/>
                  <a:pt x="10803" y="7769"/>
                </a:cubicBezTo>
                <a:cubicBezTo>
                  <a:pt x="10106" y="7769"/>
                  <a:pt x="9554" y="8517"/>
                  <a:pt x="9073" y="9172"/>
                </a:cubicBezTo>
                <a:cubicBezTo>
                  <a:pt x="8711" y="9671"/>
                  <a:pt x="8402" y="10088"/>
                  <a:pt x="8105" y="10088"/>
                </a:cubicBezTo>
                <a:cubicBezTo>
                  <a:pt x="7802" y="10088"/>
                  <a:pt x="7467" y="9653"/>
                  <a:pt x="7083" y="9138"/>
                </a:cubicBezTo>
                <a:cubicBezTo>
                  <a:pt x="6602" y="8499"/>
                  <a:pt x="6050" y="7769"/>
                  <a:pt x="5402" y="7769"/>
                </a:cubicBezTo>
                <a:cubicBezTo>
                  <a:pt x="4747" y="7769"/>
                  <a:pt x="4202" y="8499"/>
                  <a:pt x="3715" y="9138"/>
                </a:cubicBezTo>
                <a:cubicBezTo>
                  <a:pt x="3348" y="9622"/>
                  <a:pt x="3001" y="10088"/>
                  <a:pt x="2703" y="10088"/>
                </a:cubicBezTo>
                <a:cubicBezTo>
                  <a:pt x="2384" y="10088"/>
                  <a:pt x="1996" y="9590"/>
                  <a:pt x="1585" y="9060"/>
                </a:cubicBezTo>
                <a:cubicBezTo>
                  <a:pt x="1082" y="8421"/>
                  <a:pt x="568" y="7769"/>
                  <a:pt x="0" y="7769"/>
                </a:cubicBezTo>
                <a:close/>
                <a:moveTo>
                  <a:pt x="0" y="15547"/>
                </a:moveTo>
                <a:lnTo>
                  <a:pt x="0" y="19275"/>
                </a:lnTo>
                <a:cubicBezTo>
                  <a:pt x="292" y="19275"/>
                  <a:pt x="665" y="19761"/>
                  <a:pt x="1059" y="20260"/>
                </a:cubicBezTo>
                <a:cubicBezTo>
                  <a:pt x="1551" y="20884"/>
                  <a:pt x="2109" y="21600"/>
                  <a:pt x="2703" y="21600"/>
                </a:cubicBezTo>
                <a:cubicBezTo>
                  <a:pt x="3287" y="21600"/>
                  <a:pt x="3802" y="20912"/>
                  <a:pt x="4256" y="20304"/>
                </a:cubicBezTo>
                <a:cubicBezTo>
                  <a:pt x="4656" y="19773"/>
                  <a:pt x="5034" y="19275"/>
                  <a:pt x="5402" y="19275"/>
                </a:cubicBezTo>
                <a:cubicBezTo>
                  <a:pt x="5769" y="19275"/>
                  <a:pt x="6142" y="19773"/>
                  <a:pt x="6542" y="20304"/>
                </a:cubicBezTo>
                <a:cubicBezTo>
                  <a:pt x="6996" y="20912"/>
                  <a:pt x="7516" y="21600"/>
                  <a:pt x="8105" y="21600"/>
                </a:cubicBezTo>
                <a:cubicBezTo>
                  <a:pt x="8689" y="21600"/>
                  <a:pt x="9186" y="20931"/>
                  <a:pt x="9624" y="20323"/>
                </a:cubicBezTo>
                <a:cubicBezTo>
                  <a:pt x="10019" y="19777"/>
                  <a:pt x="10392" y="19275"/>
                  <a:pt x="10803" y="19275"/>
                </a:cubicBezTo>
                <a:cubicBezTo>
                  <a:pt x="11187" y="19275"/>
                  <a:pt x="11512" y="19729"/>
                  <a:pt x="11885" y="20260"/>
                </a:cubicBezTo>
                <a:cubicBezTo>
                  <a:pt x="12328" y="20884"/>
                  <a:pt x="12837" y="21600"/>
                  <a:pt x="13502" y="21600"/>
                </a:cubicBezTo>
                <a:cubicBezTo>
                  <a:pt x="14172" y="21600"/>
                  <a:pt x="14690" y="20885"/>
                  <a:pt x="15144" y="20245"/>
                </a:cubicBezTo>
                <a:cubicBezTo>
                  <a:pt x="15517" y="19730"/>
                  <a:pt x="15836" y="19275"/>
                  <a:pt x="16198" y="19275"/>
                </a:cubicBezTo>
                <a:cubicBezTo>
                  <a:pt x="16566" y="19275"/>
                  <a:pt x="16902" y="19729"/>
                  <a:pt x="17291" y="20274"/>
                </a:cubicBezTo>
                <a:cubicBezTo>
                  <a:pt x="17746" y="20898"/>
                  <a:pt x="18264" y="21600"/>
                  <a:pt x="18902" y="21600"/>
                </a:cubicBezTo>
                <a:cubicBezTo>
                  <a:pt x="19556" y="21600"/>
                  <a:pt x="20113" y="20866"/>
                  <a:pt x="20605" y="20211"/>
                </a:cubicBezTo>
                <a:cubicBezTo>
                  <a:pt x="20972" y="19728"/>
                  <a:pt x="21319" y="19275"/>
                  <a:pt x="21600" y="19275"/>
                </a:cubicBezTo>
                <a:lnTo>
                  <a:pt x="21600" y="15547"/>
                </a:lnTo>
                <a:cubicBezTo>
                  <a:pt x="21038" y="15547"/>
                  <a:pt x="20547" y="16205"/>
                  <a:pt x="20071" y="16829"/>
                </a:cubicBezTo>
                <a:cubicBezTo>
                  <a:pt x="19655" y="17359"/>
                  <a:pt x="19270" y="17872"/>
                  <a:pt x="18897" y="17872"/>
                </a:cubicBezTo>
                <a:cubicBezTo>
                  <a:pt x="18551" y="17872"/>
                  <a:pt x="18221" y="17421"/>
                  <a:pt x="17842" y="16907"/>
                </a:cubicBezTo>
                <a:cubicBezTo>
                  <a:pt x="17377" y="16267"/>
                  <a:pt x="16853" y="15547"/>
                  <a:pt x="16198" y="15547"/>
                </a:cubicBezTo>
                <a:cubicBezTo>
                  <a:pt x="15544" y="15547"/>
                  <a:pt x="15037" y="16268"/>
                  <a:pt x="14583" y="16892"/>
                </a:cubicBezTo>
                <a:cubicBezTo>
                  <a:pt x="14205" y="17422"/>
                  <a:pt x="13875" y="17872"/>
                  <a:pt x="13502" y="17872"/>
                </a:cubicBezTo>
                <a:cubicBezTo>
                  <a:pt x="13134" y="17872"/>
                  <a:pt x="12820" y="17421"/>
                  <a:pt x="12452" y="16907"/>
                </a:cubicBezTo>
                <a:cubicBezTo>
                  <a:pt x="11998" y="16267"/>
                  <a:pt x="11485" y="15547"/>
                  <a:pt x="10803" y="15547"/>
                </a:cubicBezTo>
                <a:cubicBezTo>
                  <a:pt x="10106" y="15547"/>
                  <a:pt x="9554" y="16296"/>
                  <a:pt x="9073" y="16951"/>
                </a:cubicBezTo>
                <a:cubicBezTo>
                  <a:pt x="8711" y="17450"/>
                  <a:pt x="8402" y="17872"/>
                  <a:pt x="8105" y="17872"/>
                </a:cubicBezTo>
                <a:cubicBezTo>
                  <a:pt x="7802" y="17872"/>
                  <a:pt x="7467" y="17436"/>
                  <a:pt x="7083" y="16921"/>
                </a:cubicBezTo>
                <a:cubicBezTo>
                  <a:pt x="6602" y="16282"/>
                  <a:pt x="6051" y="15547"/>
                  <a:pt x="5402" y="15547"/>
                </a:cubicBezTo>
                <a:cubicBezTo>
                  <a:pt x="4747" y="15547"/>
                  <a:pt x="4202" y="16282"/>
                  <a:pt x="3715" y="16921"/>
                </a:cubicBezTo>
                <a:cubicBezTo>
                  <a:pt x="3348" y="17405"/>
                  <a:pt x="3001" y="17872"/>
                  <a:pt x="2703" y="17872"/>
                </a:cubicBezTo>
                <a:cubicBezTo>
                  <a:pt x="2384" y="17872"/>
                  <a:pt x="1996" y="17374"/>
                  <a:pt x="1585" y="16843"/>
                </a:cubicBezTo>
                <a:cubicBezTo>
                  <a:pt x="1082" y="16204"/>
                  <a:pt x="568" y="15547"/>
                  <a:pt x="0" y="15547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76" name="Pil"/>
          <p:cNvSpPr/>
          <p:nvPr/>
        </p:nvSpPr>
        <p:spPr>
          <a:xfrm>
            <a:off x="4511518" y="7646817"/>
            <a:ext cx="2096445" cy="831354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pic>
        <p:nvPicPr>
          <p:cNvPr id="377" name="A62DA0D1-4E9F-40BE-83E9-D9CB565A7806-L0-001.png" descr="A62DA0D1-4E9F-40BE-83E9-D9CB565A7806-L0-00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3134" y="329481"/>
            <a:ext cx="3752002" cy="3275185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78" name="Kvadrat">
            <a:hlinkClick r:id="rId8" action="ppaction://hlinksldjump"/>
          </p:cNvPr>
          <p:cNvSpPr/>
          <p:nvPr/>
        </p:nvSpPr>
        <p:spPr>
          <a:xfrm>
            <a:off x="4334069" y="7415244"/>
            <a:ext cx="1905001" cy="1905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igtigt"/>
          <p:cNvSpPr txBox="1"/>
          <p:nvPr/>
        </p:nvSpPr>
        <p:spPr>
          <a:xfrm>
            <a:off x="4115913" y="1766242"/>
            <a:ext cx="5066378" cy="327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1000" spc="419">
                <a:solidFill>
                  <a:schemeClr val="accent5">
                    <a:satOff val="-10854"/>
                    <a:lumOff val="-10463"/>
                  </a:schemeClr>
                </a:solidFill>
                <a:latin typeface="Savoye LET"/>
                <a:ea typeface="Savoye LET"/>
                <a:cs typeface="Savoye LET"/>
                <a:sym typeface="Savoye LET"/>
              </a:defRPr>
            </a:lvl1pPr>
          </a:lstStyle>
          <a:p>
            <a:r>
              <a:t>Rigtigt</a:t>
            </a:r>
          </a:p>
        </p:txBody>
      </p:sp>
      <p:sp>
        <p:nvSpPr>
          <p:cNvPr id="171" name="Godt klaret"/>
          <p:cNvSpPr txBox="1"/>
          <p:nvPr/>
        </p:nvSpPr>
        <p:spPr>
          <a:xfrm>
            <a:off x="4984798" y="4555868"/>
            <a:ext cx="3487569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700" spc="174">
                <a:solidFill>
                  <a:schemeClr val="accent5">
                    <a:satOff val="-10854"/>
                    <a:lumOff val="-10463"/>
                  </a:schemeClr>
                </a:solidFill>
                <a:latin typeface="Savoye LET"/>
                <a:ea typeface="Savoye LET"/>
                <a:cs typeface="Savoye LET"/>
                <a:sym typeface="Savoye LET"/>
              </a:defRPr>
            </a:lvl1pPr>
          </a:lstStyle>
          <a:p>
            <a:r>
              <a:t>Godt klaret</a:t>
            </a:r>
          </a:p>
        </p:txBody>
      </p:sp>
      <p:sp>
        <p:nvSpPr>
          <p:cNvPr id="172" name="Næste">
            <a:hlinkClick r:id="rId2" action="ppaction://hlinksldjump"/>
          </p:cNvPr>
          <p:cNvSpPr/>
          <p:nvPr/>
        </p:nvSpPr>
        <p:spPr>
          <a:xfrm>
            <a:off x="8609681" y="5349403"/>
            <a:ext cx="3843561" cy="3843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8912" y="3909"/>
                </a:lnTo>
                <a:cubicBezTo>
                  <a:pt x="9458" y="3767"/>
                  <a:pt x="10107" y="3684"/>
                  <a:pt x="10795" y="3684"/>
                </a:cubicBezTo>
                <a:cubicBezTo>
                  <a:pt x="11488" y="3684"/>
                  <a:pt x="12138" y="3766"/>
                  <a:pt x="12695" y="3914"/>
                </a:cubicBezTo>
                <a:lnTo>
                  <a:pt x="10800" y="0"/>
                </a:lnTo>
                <a:close/>
                <a:moveTo>
                  <a:pt x="18430" y="3160"/>
                </a:moveTo>
                <a:lnTo>
                  <a:pt x="14332" y="4591"/>
                </a:lnTo>
                <a:cubicBezTo>
                  <a:pt x="14828" y="4880"/>
                  <a:pt x="15340" y="5278"/>
                  <a:pt x="15826" y="5764"/>
                </a:cubicBezTo>
                <a:cubicBezTo>
                  <a:pt x="16317" y="6255"/>
                  <a:pt x="16717" y="6774"/>
                  <a:pt x="17006" y="7265"/>
                </a:cubicBezTo>
                <a:lnTo>
                  <a:pt x="18430" y="3160"/>
                </a:lnTo>
                <a:close/>
                <a:moveTo>
                  <a:pt x="3160" y="3172"/>
                </a:moveTo>
                <a:lnTo>
                  <a:pt x="4591" y="7270"/>
                </a:lnTo>
                <a:cubicBezTo>
                  <a:pt x="4880" y="6773"/>
                  <a:pt x="5278" y="6260"/>
                  <a:pt x="5764" y="5774"/>
                </a:cubicBezTo>
                <a:cubicBezTo>
                  <a:pt x="6255" y="5283"/>
                  <a:pt x="6774" y="4885"/>
                  <a:pt x="7265" y="4596"/>
                </a:cubicBezTo>
                <a:lnTo>
                  <a:pt x="3160" y="3172"/>
                </a:lnTo>
                <a:close/>
                <a:moveTo>
                  <a:pt x="10800" y="4661"/>
                </a:moveTo>
                <a:cubicBezTo>
                  <a:pt x="7400" y="4661"/>
                  <a:pt x="4633" y="7427"/>
                  <a:pt x="4633" y="10827"/>
                </a:cubicBezTo>
                <a:cubicBezTo>
                  <a:pt x="4633" y="14227"/>
                  <a:pt x="7400" y="16994"/>
                  <a:pt x="10800" y="16994"/>
                </a:cubicBezTo>
                <a:cubicBezTo>
                  <a:pt x="14200" y="16994"/>
                  <a:pt x="16967" y="14227"/>
                  <a:pt x="16967" y="10827"/>
                </a:cubicBezTo>
                <a:cubicBezTo>
                  <a:pt x="16967" y="7427"/>
                  <a:pt x="14200" y="4661"/>
                  <a:pt x="10800" y="4661"/>
                </a:cubicBezTo>
                <a:close/>
                <a:moveTo>
                  <a:pt x="3914" y="8907"/>
                </a:moveTo>
                <a:lnTo>
                  <a:pt x="0" y="10800"/>
                </a:lnTo>
                <a:lnTo>
                  <a:pt x="3909" y="12688"/>
                </a:lnTo>
                <a:cubicBezTo>
                  <a:pt x="3767" y="12137"/>
                  <a:pt x="3684" y="11493"/>
                  <a:pt x="3684" y="10805"/>
                </a:cubicBezTo>
                <a:cubicBezTo>
                  <a:pt x="3684" y="10112"/>
                  <a:pt x="3766" y="9464"/>
                  <a:pt x="3914" y="8907"/>
                </a:cubicBezTo>
                <a:close/>
                <a:moveTo>
                  <a:pt x="17693" y="8907"/>
                </a:moveTo>
                <a:cubicBezTo>
                  <a:pt x="17835" y="9458"/>
                  <a:pt x="17916" y="10102"/>
                  <a:pt x="17916" y="10790"/>
                </a:cubicBezTo>
                <a:cubicBezTo>
                  <a:pt x="17916" y="11483"/>
                  <a:pt x="17835" y="12131"/>
                  <a:pt x="17688" y="12688"/>
                </a:cubicBezTo>
                <a:lnTo>
                  <a:pt x="21600" y="10795"/>
                </a:lnTo>
                <a:lnTo>
                  <a:pt x="17693" y="8907"/>
                </a:lnTo>
                <a:close/>
                <a:moveTo>
                  <a:pt x="17011" y="14332"/>
                </a:moveTo>
                <a:cubicBezTo>
                  <a:pt x="16722" y="14828"/>
                  <a:pt x="16323" y="15340"/>
                  <a:pt x="15838" y="15826"/>
                </a:cubicBezTo>
                <a:cubicBezTo>
                  <a:pt x="15346" y="16317"/>
                  <a:pt x="14828" y="16717"/>
                  <a:pt x="14337" y="17006"/>
                </a:cubicBezTo>
                <a:lnTo>
                  <a:pt x="18440" y="18430"/>
                </a:lnTo>
                <a:lnTo>
                  <a:pt x="17011" y="14332"/>
                </a:lnTo>
                <a:close/>
                <a:moveTo>
                  <a:pt x="4596" y="14337"/>
                </a:moveTo>
                <a:lnTo>
                  <a:pt x="3172" y="18440"/>
                </a:lnTo>
                <a:lnTo>
                  <a:pt x="7270" y="17011"/>
                </a:lnTo>
                <a:cubicBezTo>
                  <a:pt x="6773" y="16722"/>
                  <a:pt x="6260" y="16323"/>
                  <a:pt x="5774" y="15838"/>
                </a:cubicBezTo>
                <a:cubicBezTo>
                  <a:pt x="5283" y="15346"/>
                  <a:pt x="4885" y="14828"/>
                  <a:pt x="4596" y="14337"/>
                </a:cubicBezTo>
                <a:close/>
                <a:moveTo>
                  <a:pt x="8907" y="17688"/>
                </a:moveTo>
                <a:lnTo>
                  <a:pt x="10800" y="21600"/>
                </a:lnTo>
                <a:lnTo>
                  <a:pt x="12688" y="17693"/>
                </a:lnTo>
                <a:cubicBezTo>
                  <a:pt x="12142" y="17835"/>
                  <a:pt x="11493" y="17916"/>
                  <a:pt x="10805" y="17916"/>
                </a:cubicBezTo>
                <a:cubicBezTo>
                  <a:pt x="10112" y="17916"/>
                  <a:pt x="9464" y="17835"/>
                  <a:pt x="8907" y="17688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Næste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Forkert"/>
          <p:cNvSpPr txBox="1"/>
          <p:nvPr/>
        </p:nvSpPr>
        <p:spPr>
          <a:xfrm>
            <a:off x="2531800" y="1766242"/>
            <a:ext cx="8234604" cy="2426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14500" spc="290">
                <a:solidFill>
                  <a:srgbClr val="D71A16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Forkert</a:t>
            </a:r>
          </a:p>
        </p:txBody>
      </p:sp>
      <p:sp>
        <p:nvSpPr>
          <p:cNvPr id="381" name="Prøv igen"/>
          <p:cNvSpPr/>
          <p:nvPr/>
        </p:nvSpPr>
        <p:spPr>
          <a:xfrm>
            <a:off x="8383888" y="6686720"/>
            <a:ext cx="4248314" cy="2560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800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Prøv igen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Rigtigt"/>
          <p:cNvSpPr txBox="1"/>
          <p:nvPr/>
        </p:nvSpPr>
        <p:spPr>
          <a:xfrm>
            <a:off x="4115913" y="1766242"/>
            <a:ext cx="5066378" cy="327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1000" spc="419">
                <a:solidFill>
                  <a:schemeClr val="accent5">
                    <a:satOff val="-10854"/>
                    <a:lumOff val="-10463"/>
                  </a:schemeClr>
                </a:solidFill>
                <a:latin typeface="Savoye LET"/>
                <a:ea typeface="Savoye LET"/>
                <a:cs typeface="Savoye LET"/>
                <a:sym typeface="Savoye LET"/>
              </a:defRPr>
            </a:lvl1pPr>
          </a:lstStyle>
          <a:p>
            <a:r>
              <a:t>Rigtigt</a:t>
            </a:r>
          </a:p>
        </p:txBody>
      </p:sp>
      <p:sp>
        <p:nvSpPr>
          <p:cNvPr id="384" name="Godt klaret"/>
          <p:cNvSpPr txBox="1"/>
          <p:nvPr/>
        </p:nvSpPr>
        <p:spPr>
          <a:xfrm>
            <a:off x="4984798" y="4555868"/>
            <a:ext cx="3487569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700" spc="174">
                <a:solidFill>
                  <a:schemeClr val="accent5">
                    <a:satOff val="-10854"/>
                    <a:lumOff val="-10463"/>
                  </a:schemeClr>
                </a:solidFill>
                <a:latin typeface="Savoye LET"/>
                <a:ea typeface="Savoye LET"/>
                <a:cs typeface="Savoye LET"/>
                <a:sym typeface="Savoye LET"/>
              </a:defRPr>
            </a:lvl1pPr>
          </a:lstStyle>
          <a:p>
            <a:r>
              <a:t>Godt klaret</a:t>
            </a:r>
          </a:p>
        </p:txBody>
      </p:sp>
      <p:sp>
        <p:nvSpPr>
          <p:cNvPr id="385" name="Næste">
            <a:hlinkClick r:id="rId2" action="ppaction://hlinksldjump"/>
          </p:cNvPr>
          <p:cNvSpPr/>
          <p:nvPr/>
        </p:nvSpPr>
        <p:spPr>
          <a:xfrm>
            <a:off x="8609681" y="5349403"/>
            <a:ext cx="3843561" cy="3843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8912" y="3909"/>
                </a:lnTo>
                <a:cubicBezTo>
                  <a:pt x="9458" y="3767"/>
                  <a:pt x="10107" y="3684"/>
                  <a:pt x="10795" y="3684"/>
                </a:cubicBezTo>
                <a:cubicBezTo>
                  <a:pt x="11488" y="3684"/>
                  <a:pt x="12138" y="3766"/>
                  <a:pt x="12695" y="3914"/>
                </a:cubicBezTo>
                <a:lnTo>
                  <a:pt x="10800" y="0"/>
                </a:lnTo>
                <a:close/>
                <a:moveTo>
                  <a:pt x="18430" y="3160"/>
                </a:moveTo>
                <a:lnTo>
                  <a:pt x="14332" y="4591"/>
                </a:lnTo>
                <a:cubicBezTo>
                  <a:pt x="14828" y="4880"/>
                  <a:pt x="15340" y="5278"/>
                  <a:pt x="15826" y="5764"/>
                </a:cubicBezTo>
                <a:cubicBezTo>
                  <a:pt x="16317" y="6255"/>
                  <a:pt x="16717" y="6774"/>
                  <a:pt x="17006" y="7265"/>
                </a:cubicBezTo>
                <a:lnTo>
                  <a:pt x="18430" y="3160"/>
                </a:lnTo>
                <a:close/>
                <a:moveTo>
                  <a:pt x="3160" y="3172"/>
                </a:moveTo>
                <a:lnTo>
                  <a:pt x="4591" y="7270"/>
                </a:lnTo>
                <a:cubicBezTo>
                  <a:pt x="4880" y="6773"/>
                  <a:pt x="5278" y="6260"/>
                  <a:pt x="5764" y="5774"/>
                </a:cubicBezTo>
                <a:cubicBezTo>
                  <a:pt x="6255" y="5283"/>
                  <a:pt x="6774" y="4885"/>
                  <a:pt x="7265" y="4596"/>
                </a:cubicBezTo>
                <a:lnTo>
                  <a:pt x="3160" y="3172"/>
                </a:lnTo>
                <a:close/>
                <a:moveTo>
                  <a:pt x="10800" y="4661"/>
                </a:moveTo>
                <a:cubicBezTo>
                  <a:pt x="7400" y="4661"/>
                  <a:pt x="4633" y="7427"/>
                  <a:pt x="4633" y="10827"/>
                </a:cubicBezTo>
                <a:cubicBezTo>
                  <a:pt x="4633" y="14227"/>
                  <a:pt x="7400" y="16994"/>
                  <a:pt x="10800" y="16994"/>
                </a:cubicBezTo>
                <a:cubicBezTo>
                  <a:pt x="14200" y="16994"/>
                  <a:pt x="16967" y="14227"/>
                  <a:pt x="16967" y="10827"/>
                </a:cubicBezTo>
                <a:cubicBezTo>
                  <a:pt x="16967" y="7427"/>
                  <a:pt x="14200" y="4661"/>
                  <a:pt x="10800" y="4661"/>
                </a:cubicBezTo>
                <a:close/>
                <a:moveTo>
                  <a:pt x="3914" y="8907"/>
                </a:moveTo>
                <a:lnTo>
                  <a:pt x="0" y="10800"/>
                </a:lnTo>
                <a:lnTo>
                  <a:pt x="3909" y="12688"/>
                </a:lnTo>
                <a:cubicBezTo>
                  <a:pt x="3767" y="12137"/>
                  <a:pt x="3684" y="11493"/>
                  <a:pt x="3684" y="10805"/>
                </a:cubicBezTo>
                <a:cubicBezTo>
                  <a:pt x="3684" y="10112"/>
                  <a:pt x="3766" y="9464"/>
                  <a:pt x="3914" y="8907"/>
                </a:cubicBezTo>
                <a:close/>
                <a:moveTo>
                  <a:pt x="17693" y="8907"/>
                </a:moveTo>
                <a:cubicBezTo>
                  <a:pt x="17835" y="9458"/>
                  <a:pt x="17916" y="10102"/>
                  <a:pt x="17916" y="10790"/>
                </a:cubicBezTo>
                <a:cubicBezTo>
                  <a:pt x="17916" y="11483"/>
                  <a:pt x="17835" y="12131"/>
                  <a:pt x="17688" y="12688"/>
                </a:cubicBezTo>
                <a:lnTo>
                  <a:pt x="21600" y="10795"/>
                </a:lnTo>
                <a:lnTo>
                  <a:pt x="17693" y="8907"/>
                </a:lnTo>
                <a:close/>
                <a:moveTo>
                  <a:pt x="17011" y="14332"/>
                </a:moveTo>
                <a:cubicBezTo>
                  <a:pt x="16722" y="14828"/>
                  <a:pt x="16323" y="15340"/>
                  <a:pt x="15838" y="15826"/>
                </a:cubicBezTo>
                <a:cubicBezTo>
                  <a:pt x="15346" y="16317"/>
                  <a:pt x="14828" y="16717"/>
                  <a:pt x="14337" y="17006"/>
                </a:cubicBezTo>
                <a:lnTo>
                  <a:pt x="18440" y="18430"/>
                </a:lnTo>
                <a:lnTo>
                  <a:pt x="17011" y="14332"/>
                </a:lnTo>
                <a:close/>
                <a:moveTo>
                  <a:pt x="4596" y="14337"/>
                </a:moveTo>
                <a:lnTo>
                  <a:pt x="3172" y="18440"/>
                </a:lnTo>
                <a:lnTo>
                  <a:pt x="7270" y="17011"/>
                </a:lnTo>
                <a:cubicBezTo>
                  <a:pt x="6773" y="16722"/>
                  <a:pt x="6260" y="16323"/>
                  <a:pt x="5774" y="15838"/>
                </a:cubicBezTo>
                <a:cubicBezTo>
                  <a:pt x="5283" y="15346"/>
                  <a:pt x="4885" y="14828"/>
                  <a:pt x="4596" y="14337"/>
                </a:cubicBezTo>
                <a:close/>
                <a:moveTo>
                  <a:pt x="8907" y="17688"/>
                </a:moveTo>
                <a:lnTo>
                  <a:pt x="10800" y="21600"/>
                </a:lnTo>
                <a:lnTo>
                  <a:pt x="12688" y="17693"/>
                </a:lnTo>
                <a:cubicBezTo>
                  <a:pt x="12142" y="17835"/>
                  <a:pt x="11493" y="17916"/>
                  <a:pt x="10805" y="17916"/>
                </a:cubicBezTo>
                <a:cubicBezTo>
                  <a:pt x="10112" y="17916"/>
                  <a:pt x="9464" y="17835"/>
                  <a:pt x="8907" y="17688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Næste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kriv svaret i boksen - stop diasshowet og skriv dit svar"/>
          <p:cNvSpPr txBox="1">
            <a:spLocks noGrp="1"/>
          </p:cNvSpPr>
          <p:nvPr>
            <p:ph type="body" idx="13"/>
          </p:nvPr>
        </p:nvSpPr>
        <p:spPr>
          <a:xfrm>
            <a:off x="673100" y="1320800"/>
            <a:ext cx="11658600" cy="980765"/>
          </a:xfrm>
          <a:prstGeom prst="rect">
            <a:avLst/>
          </a:prstGeom>
        </p:spPr>
        <p:txBody>
          <a:bodyPr/>
          <a:lstStyle/>
          <a:p>
            <a:r>
              <a:t>Skriv svaret i boksen - stop diasshowet og skriv dit svar </a:t>
            </a:r>
          </a:p>
        </p:txBody>
      </p:sp>
      <p:sp>
        <p:nvSpPr>
          <p:cNvPr id="388" name="Opgave: hvad er skybrud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2627">
              <a:defRPr sz="3959" spc="79"/>
            </a:lvl1pPr>
          </a:lstStyle>
          <a:p>
            <a:r>
              <a:t>Opgave: hvad er skybrud ?</a:t>
            </a:r>
          </a:p>
        </p:txBody>
      </p:sp>
      <p:sp>
        <p:nvSpPr>
          <p:cNvPr id="389" name="Brødteks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0" name="Info">
            <a:hlinkClick r:id="rId2"/>
          </p:cNvPr>
          <p:cNvSpPr/>
          <p:nvPr/>
        </p:nvSpPr>
        <p:spPr>
          <a:xfrm>
            <a:off x="8106236" y="6908841"/>
            <a:ext cx="4248314" cy="2560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800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Info</a:t>
            </a:r>
          </a:p>
        </p:txBody>
      </p:sp>
      <p:sp>
        <p:nvSpPr>
          <p:cNvPr id="391" name="Næste">
            <a:hlinkClick r:id="rId4" action="ppaction://hlinksldjump"/>
          </p:cNvPr>
          <p:cNvSpPr/>
          <p:nvPr/>
        </p:nvSpPr>
        <p:spPr>
          <a:xfrm>
            <a:off x="3080735" y="6825546"/>
            <a:ext cx="4248315" cy="2560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800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Næste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Kan f.eks. Være forskellig slags nedbør eller vildt vejr - stop diasshowet og skriv dit svar"/>
          <p:cNvSpPr txBox="1">
            <a:spLocks noGrp="1"/>
          </p:cNvSpPr>
          <p:nvPr>
            <p:ph type="body" idx="13"/>
          </p:nvPr>
        </p:nvSpPr>
        <p:spPr>
          <a:xfrm>
            <a:off x="673100" y="1320800"/>
            <a:ext cx="11658600" cy="980765"/>
          </a:xfrm>
          <a:prstGeom prst="rect">
            <a:avLst/>
          </a:prstGeom>
        </p:spPr>
        <p:txBody>
          <a:bodyPr/>
          <a:lstStyle/>
          <a:p>
            <a:r>
              <a:t>Kan f.eks. Være forskellig slags nedbør eller vildt vejr - stop diasshowet og skriv dit svar </a:t>
            </a:r>
          </a:p>
        </p:txBody>
      </p:sp>
      <p:sp>
        <p:nvSpPr>
          <p:cNvPr id="394" name="Hvor mange vejrfænomener kender du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4340">
              <a:defRPr sz="3800" spc="76"/>
            </a:lvl1pPr>
          </a:lstStyle>
          <a:p>
            <a:r>
              <a:t>Hvor mange vejrfænomener kender du?</a:t>
            </a:r>
          </a:p>
        </p:txBody>
      </p:sp>
      <p:sp>
        <p:nvSpPr>
          <p:cNvPr id="395" name="Brødtekst"/>
          <p:cNvSpPr txBox="1">
            <a:spLocks noGrp="1"/>
          </p:cNvSpPr>
          <p:nvPr>
            <p:ph type="body" idx="1"/>
          </p:nvPr>
        </p:nvSpPr>
        <p:spPr>
          <a:xfrm>
            <a:off x="756929" y="2136111"/>
            <a:ext cx="11658601" cy="64516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6" name="Næste">
            <a:hlinkClick r:id="rId2" action="ppaction://hlinksldjump"/>
          </p:cNvPr>
          <p:cNvSpPr/>
          <p:nvPr/>
        </p:nvSpPr>
        <p:spPr>
          <a:xfrm>
            <a:off x="8161766" y="6964371"/>
            <a:ext cx="4248315" cy="2560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800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Næste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Beskriv det med få ord herunder - stop diasshowet og skriv dit svar"/>
          <p:cNvSpPr txBox="1">
            <a:spLocks noGrp="1"/>
          </p:cNvSpPr>
          <p:nvPr>
            <p:ph type="body" idx="13"/>
          </p:nvPr>
        </p:nvSpPr>
        <p:spPr>
          <a:xfrm>
            <a:off x="673100" y="1320800"/>
            <a:ext cx="11658600" cy="980765"/>
          </a:xfrm>
          <a:prstGeom prst="rect">
            <a:avLst/>
          </a:prstGeom>
        </p:spPr>
        <p:txBody>
          <a:bodyPr/>
          <a:lstStyle/>
          <a:p>
            <a:r>
              <a:t>Beskriv det med få ord herunder - stop diasshowet og skriv dit svar</a:t>
            </a:r>
          </a:p>
        </p:txBody>
      </p:sp>
      <p:sp>
        <p:nvSpPr>
          <p:cNvPr id="399" name="Hvorfor regner det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2627">
              <a:defRPr sz="3959" spc="79"/>
            </a:lvl1pPr>
          </a:lstStyle>
          <a:p>
            <a:r>
              <a:t>Hvorfor regner det?</a:t>
            </a:r>
          </a:p>
        </p:txBody>
      </p:sp>
      <p:sp>
        <p:nvSpPr>
          <p:cNvPr id="400" name="Brødteks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1" name="Næste">
            <a:hlinkClick r:id="rId2" action="ppaction://hlinksldjump"/>
          </p:cNvPr>
          <p:cNvSpPr/>
          <p:nvPr/>
        </p:nvSpPr>
        <p:spPr>
          <a:xfrm>
            <a:off x="10169169" y="5252457"/>
            <a:ext cx="2479886" cy="4075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Næste</a:t>
            </a:r>
          </a:p>
        </p:txBody>
      </p:sp>
      <p:sp>
        <p:nvSpPr>
          <p:cNvPr id="402" name="Vanddråbe"/>
          <p:cNvSpPr/>
          <p:nvPr/>
        </p:nvSpPr>
        <p:spPr>
          <a:xfrm>
            <a:off x="9435924" y="7291233"/>
            <a:ext cx="1360721" cy="2236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Beskriv det med få ord herunder - f.eks. Sneformer - stop diasshowet og skriv dit svar"/>
          <p:cNvSpPr txBox="1">
            <a:spLocks noGrp="1"/>
          </p:cNvSpPr>
          <p:nvPr>
            <p:ph type="body" idx="13"/>
          </p:nvPr>
        </p:nvSpPr>
        <p:spPr>
          <a:xfrm>
            <a:off x="673100" y="1320800"/>
            <a:ext cx="11658600" cy="980765"/>
          </a:xfrm>
          <a:prstGeom prst="rect">
            <a:avLst/>
          </a:prstGeom>
        </p:spPr>
        <p:txBody>
          <a:bodyPr/>
          <a:lstStyle/>
          <a:p>
            <a:r>
              <a:t>Beskriv det med få ord herunder - f.eks. Sneformer - stop diasshowet og skriv dit svar </a:t>
            </a:r>
          </a:p>
        </p:txBody>
      </p:sp>
      <p:sp>
        <p:nvSpPr>
          <p:cNvPr id="405" name="Hvorfor sner det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2627">
              <a:defRPr sz="3959" spc="79"/>
            </a:lvl1pPr>
          </a:lstStyle>
          <a:p>
            <a:r>
              <a:t>Hvorfor sner det?</a:t>
            </a:r>
          </a:p>
        </p:txBody>
      </p:sp>
      <p:sp>
        <p:nvSpPr>
          <p:cNvPr id="406" name="Brødteks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7" name="Udsmykket snefnug">
            <a:hlinkClick r:id="rId2" action="ppaction://hlinksldjump"/>
          </p:cNvPr>
          <p:cNvSpPr/>
          <p:nvPr/>
        </p:nvSpPr>
        <p:spPr>
          <a:xfrm>
            <a:off x="7865254" y="7305528"/>
            <a:ext cx="1911094" cy="1898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0" h="21600" extrusionOk="0">
                <a:moveTo>
                  <a:pt x="10732" y="0"/>
                </a:moveTo>
                <a:cubicBezTo>
                  <a:pt x="10405" y="0"/>
                  <a:pt x="10137" y="271"/>
                  <a:pt x="10137" y="603"/>
                </a:cubicBezTo>
                <a:lnTo>
                  <a:pt x="10137" y="3456"/>
                </a:lnTo>
                <a:lnTo>
                  <a:pt x="7330" y="625"/>
                </a:lnTo>
                <a:cubicBezTo>
                  <a:pt x="7099" y="391"/>
                  <a:pt x="6719" y="391"/>
                  <a:pt x="6488" y="625"/>
                </a:cubicBezTo>
                <a:cubicBezTo>
                  <a:pt x="6257" y="859"/>
                  <a:pt x="6257" y="1244"/>
                  <a:pt x="6488" y="1477"/>
                </a:cubicBezTo>
                <a:lnTo>
                  <a:pt x="10137" y="5155"/>
                </a:lnTo>
                <a:lnTo>
                  <a:pt x="10137" y="6993"/>
                </a:lnTo>
                <a:lnTo>
                  <a:pt x="7442" y="4933"/>
                </a:lnTo>
                <a:lnTo>
                  <a:pt x="7776" y="8542"/>
                </a:lnTo>
                <a:lnTo>
                  <a:pt x="6327" y="7689"/>
                </a:lnTo>
                <a:lnTo>
                  <a:pt x="5012" y="2646"/>
                </a:lnTo>
                <a:cubicBezTo>
                  <a:pt x="4926" y="2325"/>
                  <a:pt x="4604" y="2129"/>
                  <a:pt x="4282" y="2216"/>
                </a:cubicBezTo>
                <a:cubicBezTo>
                  <a:pt x="3966" y="2303"/>
                  <a:pt x="3772" y="2629"/>
                  <a:pt x="3858" y="2955"/>
                </a:cubicBezTo>
                <a:lnTo>
                  <a:pt x="4866" y="6835"/>
                </a:lnTo>
                <a:lnTo>
                  <a:pt x="2199" y="5271"/>
                </a:lnTo>
                <a:cubicBezTo>
                  <a:pt x="1915" y="5102"/>
                  <a:pt x="1551" y="5200"/>
                  <a:pt x="1384" y="5488"/>
                </a:cubicBezTo>
                <a:cubicBezTo>
                  <a:pt x="1218" y="5776"/>
                  <a:pt x="1315" y="6145"/>
                  <a:pt x="1599" y="6314"/>
                </a:cubicBezTo>
                <a:lnTo>
                  <a:pt x="4266" y="7879"/>
                </a:lnTo>
                <a:lnTo>
                  <a:pt x="438" y="8917"/>
                </a:lnTo>
                <a:cubicBezTo>
                  <a:pt x="122" y="9004"/>
                  <a:pt x="-65" y="9335"/>
                  <a:pt x="21" y="9655"/>
                </a:cubicBezTo>
                <a:cubicBezTo>
                  <a:pt x="91" y="9927"/>
                  <a:pt x="331" y="10100"/>
                  <a:pt x="594" y="10100"/>
                </a:cubicBezTo>
                <a:cubicBezTo>
                  <a:pt x="648" y="10100"/>
                  <a:pt x="697" y="10096"/>
                  <a:pt x="750" y="10080"/>
                </a:cubicBezTo>
                <a:lnTo>
                  <a:pt x="5720" y="8727"/>
                </a:lnTo>
                <a:lnTo>
                  <a:pt x="7019" y="9487"/>
                </a:lnTo>
                <a:lnTo>
                  <a:pt x="3980" y="10792"/>
                </a:lnTo>
                <a:lnTo>
                  <a:pt x="7019" y="12096"/>
                </a:lnTo>
                <a:lnTo>
                  <a:pt x="5720" y="12856"/>
                </a:lnTo>
                <a:lnTo>
                  <a:pt x="750" y="11503"/>
                </a:lnTo>
                <a:cubicBezTo>
                  <a:pt x="697" y="11487"/>
                  <a:pt x="648" y="11481"/>
                  <a:pt x="594" y="11481"/>
                </a:cubicBezTo>
                <a:cubicBezTo>
                  <a:pt x="331" y="11481"/>
                  <a:pt x="91" y="11661"/>
                  <a:pt x="21" y="11928"/>
                </a:cubicBezTo>
                <a:cubicBezTo>
                  <a:pt x="-65" y="12248"/>
                  <a:pt x="122" y="12579"/>
                  <a:pt x="438" y="12666"/>
                </a:cubicBezTo>
                <a:lnTo>
                  <a:pt x="4266" y="13704"/>
                </a:lnTo>
                <a:lnTo>
                  <a:pt x="1609" y="15280"/>
                </a:lnTo>
                <a:cubicBezTo>
                  <a:pt x="1325" y="15448"/>
                  <a:pt x="1228" y="15817"/>
                  <a:pt x="1394" y="16105"/>
                </a:cubicBezTo>
                <a:cubicBezTo>
                  <a:pt x="1561" y="16393"/>
                  <a:pt x="1925" y="16491"/>
                  <a:pt x="2209" y="16322"/>
                </a:cubicBezTo>
                <a:lnTo>
                  <a:pt x="4878" y="14758"/>
                </a:lnTo>
                <a:lnTo>
                  <a:pt x="3863" y="18638"/>
                </a:lnTo>
                <a:cubicBezTo>
                  <a:pt x="3777" y="18959"/>
                  <a:pt x="3971" y="19290"/>
                  <a:pt x="4287" y="19377"/>
                </a:cubicBezTo>
                <a:cubicBezTo>
                  <a:pt x="4604" y="19464"/>
                  <a:pt x="4931" y="19268"/>
                  <a:pt x="5017" y="18948"/>
                </a:cubicBezTo>
                <a:lnTo>
                  <a:pt x="6332" y="13911"/>
                </a:lnTo>
                <a:lnTo>
                  <a:pt x="7781" y="13057"/>
                </a:lnTo>
                <a:lnTo>
                  <a:pt x="7449" y="16665"/>
                </a:lnTo>
                <a:lnTo>
                  <a:pt x="10142" y="14605"/>
                </a:lnTo>
                <a:lnTo>
                  <a:pt x="10142" y="16443"/>
                </a:lnTo>
                <a:lnTo>
                  <a:pt x="6493" y="20121"/>
                </a:lnTo>
                <a:cubicBezTo>
                  <a:pt x="6262" y="20355"/>
                  <a:pt x="6257" y="20736"/>
                  <a:pt x="6493" y="20975"/>
                </a:cubicBezTo>
                <a:cubicBezTo>
                  <a:pt x="6724" y="21209"/>
                  <a:pt x="7099" y="21214"/>
                  <a:pt x="7335" y="20975"/>
                </a:cubicBezTo>
                <a:lnTo>
                  <a:pt x="10142" y="18143"/>
                </a:lnTo>
                <a:lnTo>
                  <a:pt x="10142" y="20995"/>
                </a:lnTo>
                <a:cubicBezTo>
                  <a:pt x="10142" y="21327"/>
                  <a:pt x="10410" y="21600"/>
                  <a:pt x="10738" y="21600"/>
                </a:cubicBezTo>
                <a:cubicBezTo>
                  <a:pt x="11065" y="21600"/>
                  <a:pt x="11333" y="21327"/>
                  <a:pt x="11333" y="20995"/>
                </a:cubicBezTo>
                <a:lnTo>
                  <a:pt x="11333" y="18143"/>
                </a:lnTo>
                <a:lnTo>
                  <a:pt x="14140" y="20975"/>
                </a:lnTo>
                <a:cubicBezTo>
                  <a:pt x="14371" y="21209"/>
                  <a:pt x="14751" y="21209"/>
                  <a:pt x="14982" y="20975"/>
                </a:cubicBezTo>
                <a:cubicBezTo>
                  <a:pt x="15213" y="20741"/>
                  <a:pt x="15213" y="20355"/>
                  <a:pt x="14982" y="20121"/>
                </a:cubicBezTo>
                <a:lnTo>
                  <a:pt x="11333" y="16443"/>
                </a:lnTo>
                <a:lnTo>
                  <a:pt x="11333" y="14600"/>
                </a:lnTo>
                <a:lnTo>
                  <a:pt x="14028" y="16660"/>
                </a:lnTo>
                <a:lnTo>
                  <a:pt x="13694" y="13052"/>
                </a:lnTo>
                <a:lnTo>
                  <a:pt x="15143" y="13904"/>
                </a:lnTo>
                <a:lnTo>
                  <a:pt x="16458" y="18942"/>
                </a:lnTo>
                <a:cubicBezTo>
                  <a:pt x="16544" y="19263"/>
                  <a:pt x="16867" y="19459"/>
                  <a:pt x="17189" y="19372"/>
                </a:cubicBezTo>
                <a:cubicBezTo>
                  <a:pt x="17506" y="19285"/>
                  <a:pt x="17698" y="18958"/>
                  <a:pt x="17612" y="18632"/>
                </a:cubicBezTo>
                <a:lnTo>
                  <a:pt x="16604" y="14753"/>
                </a:lnTo>
                <a:lnTo>
                  <a:pt x="19271" y="16317"/>
                </a:lnTo>
                <a:cubicBezTo>
                  <a:pt x="19555" y="16486"/>
                  <a:pt x="19921" y="16388"/>
                  <a:pt x="20087" y="16100"/>
                </a:cubicBezTo>
                <a:cubicBezTo>
                  <a:pt x="20254" y="15812"/>
                  <a:pt x="20157" y="15443"/>
                  <a:pt x="19873" y="15275"/>
                </a:cubicBezTo>
                <a:lnTo>
                  <a:pt x="17204" y="13709"/>
                </a:lnTo>
                <a:lnTo>
                  <a:pt x="21032" y="12671"/>
                </a:lnTo>
                <a:cubicBezTo>
                  <a:pt x="21348" y="12584"/>
                  <a:pt x="21535" y="12253"/>
                  <a:pt x="21449" y="11933"/>
                </a:cubicBezTo>
                <a:cubicBezTo>
                  <a:pt x="21363" y="11666"/>
                  <a:pt x="21122" y="11493"/>
                  <a:pt x="20859" y="11493"/>
                </a:cubicBezTo>
                <a:cubicBezTo>
                  <a:pt x="20805" y="11493"/>
                  <a:pt x="20758" y="11497"/>
                  <a:pt x="20705" y="11513"/>
                </a:cubicBezTo>
                <a:lnTo>
                  <a:pt x="15734" y="12862"/>
                </a:lnTo>
                <a:lnTo>
                  <a:pt x="14436" y="12101"/>
                </a:lnTo>
                <a:lnTo>
                  <a:pt x="17473" y="10797"/>
                </a:lnTo>
                <a:lnTo>
                  <a:pt x="14436" y="9492"/>
                </a:lnTo>
                <a:lnTo>
                  <a:pt x="15734" y="8732"/>
                </a:lnTo>
                <a:lnTo>
                  <a:pt x="20705" y="10085"/>
                </a:lnTo>
                <a:cubicBezTo>
                  <a:pt x="20758" y="10101"/>
                  <a:pt x="20805" y="10107"/>
                  <a:pt x="20859" y="10107"/>
                </a:cubicBezTo>
                <a:cubicBezTo>
                  <a:pt x="21122" y="10107"/>
                  <a:pt x="21364" y="9927"/>
                  <a:pt x="21434" y="9661"/>
                </a:cubicBezTo>
                <a:cubicBezTo>
                  <a:pt x="21520" y="9340"/>
                  <a:pt x="21331" y="9009"/>
                  <a:pt x="21015" y="8922"/>
                </a:cubicBezTo>
                <a:lnTo>
                  <a:pt x="17189" y="7884"/>
                </a:lnTo>
                <a:lnTo>
                  <a:pt x="19856" y="6319"/>
                </a:lnTo>
                <a:cubicBezTo>
                  <a:pt x="20140" y="6150"/>
                  <a:pt x="20237" y="5781"/>
                  <a:pt x="20071" y="5493"/>
                </a:cubicBezTo>
                <a:cubicBezTo>
                  <a:pt x="19904" y="5205"/>
                  <a:pt x="19540" y="5108"/>
                  <a:pt x="19255" y="5276"/>
                </a:cubicBezTo>
                <a:lnTo>
                  <a:pt x="16587" y="6840"/>
                </a:lnTo>
                <a:lnTo>
                  <a:pt x="17597" y="2962"/>
                </a:lnTo>
                <a:cubicBezTo>
                  <a:pt x="17683" y="2641"/>
                  <a:pt x="17489" y="2308"/>
                  <a:pt x="17173" y="2221"/>
                </a:cubicBezTo>
                <a:cubicBezTo>
                  <a:pt x="16856" y="2134"/>
                  <a:pt x="16529" y="2330"/>
                  <a:pt x="16443" y="2651"/>
                </a:cubicBezTo>
                <a:lnTo>
                  <a:pt x="15128" y="7689"/>
                </a:lnTo>
                <a:lnTo>
                  <a:pt x="13679" y="8542"/>
                </a:lnTo>
                <a:lnTo>
                  <a:pt x="14011" y="4933"/>
                </a:lnTo>
                <a:lnTo>
                  <a:pt x="11328" y="6993"/>
                </a:lnTo>
                <a:lnTo>
                  <a:pt x="11328" y="5155"/>
                </a:lnTo>
                <a:lnTo>
                  <a:pt x="14977" y="1477"/>
                </a:lnTo>
                <a:cubicBezTo>
                  <a:pt x="15208" y="1244"/>
                  <a:pt x="15213" y="864"/>
                  <a:pt x="14977" y="625"/>
                </a:cubicBezTo>
                <a:cubicBezTo>
                  <a:pt x="14746" y="391"/>
                  <a:pt x="14371" y="386"/>
                  <a:pt x="14135" y="625"/>
                </a:cubicBezTo>
                <a:lnTo>
                  <a:pt x="11328" y="3456"/>
                </a:lnTo>
                <a:lnTo>
                  <a:pt x="11328" y="603"/>
                </a:lnTo>
                <a:cubicBezTo>
                  <a:pt x="11328" y="271"/>
                  <a:pt x="11060" y="0"/>
                  <a:pt x="10732" y="0"/>
                </a:cubicBezTo>
                <a:close/>
                <a:moveTo>
                  <a:pt x="8881" y="7541"/>
                </a:moveTo>
                <a:lnTo>
                  <a:pt x="10137" y="8504"/>
                </a:lnTo>
                <a:lnTo>
                  <a:pt x="10137" y="9922"/>
                </a:lnTo>
                <a:lnTo>
                  <a:pt x="9042" y="9280"/>
                </a:lnTo>
                <a:lnTo>
                  <a:pt x="8881" y="7541"/>
                </a:lnTo>
                <a:close/>
                <a:moveTo>
                  <a:pt x="12584" y="7541"/>
                </a:moveTo>
                <a:lnTo>
                  <a:pt x="12423" y="9280"/>
                </a:lnTo>
                <a:lnTo>
                  <a:pt x="11328" y="9922"/>
                </a:lnTo>
                <a:lnTo>
                  <a:pt x="11328" y="8504"/>
                </a:lnTo>
                <a:lnTo>
                  <a:pt x="12584" y="7541"/>
                </a:lnTo>
                <a:close/>
                <a:moveTo>
                  <a:pt x="8425" y="10209"/>
                </a:moveTo>
                <a:lnTo>
                  <a:pt x="9535" y="10797"/>
                </a:lnTo>
                <a:lnTo>
                  <a:pt x="8425" y="11384"/>
                </a:lnTo>
                <a:lnTo>
                  <a:pt x="6847" y="10797"/>
                </a:lnTo>
                <a:lnTo>
                  <a:pt x="8425" y="10209"/>
                </a:lnTo>
                <a:close/>
                <a:moveTo>
                  <a:pt x="13040" y="10209"/>
                </a:moveTo>
                <a:lnTo>
                  <a:pt x="14618" y="10797"/>
                </a:lnTo>
                <a:lnTo>
                  <a:pt x="13040" y="11384"/>
                </a:lnTo>
                <a:lnTo>
                  <a:pt x="11930" y="10797"/>
                </a:lnTo>
                <a:lnTo>
                  <a:pt x="13040" y="10209"/>
                </a:lnTo>
                <a:close/>
                <a:moveTo>
                  <a:pt x="11328" y="11666"/>
                </a:moveTo>
                <a:lnTo>
                  <a:pt x="12423" y="12308"/>
                </a:lnTo>
                <a:lnTo>
                  <a:pt x="12584" y="14047"/>
                </a:lnTo>
                <a:lnTo>
                  <a:pt x="11328" y="13089"/>
                </a:lnTo>
                <a:lnTo>
                  <a:pt x="11328" y="11666"/>
                </a:lnTo>
                <a:close/>
                <a:moveTo>
                  <a:pt x="10137" y="11671"/>
                </a:moveTo>
                <a:lnTo>
                  <a:pt x="10137" y="13089"/>
                </a:lnTo>
                <a:lnTo>
                  <a:pt x="8881" y="14052"/>
                </a:lnTo>
                <a:lnTo>
                  <a:pt x="9042" y="12313"/>
                </a:lnTo>
                <a:lnTo>
                  <a:pt x="10137" y="11671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408" name="Næste">
            <a:hlinkClick r:id="rId2" action="ppaction://hlinksldjump"/>
          </p:cNvPr>
          <p:cNvSpPr/>
          <p:nvPr/>
        </p:nvSpPr>
        <p:spPr>
          <a:xfrm>
            <a:off x="8714276" y="4986883"/>
            <a:ext cx="3662061" cy="36386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0" h="21600" extrusionOk="0">
                <a:moveTo>
                  <a:pt x="10732" y="0"/>
                </a:moveTo>
                <a:cubicBezTo>
                  <a:pt x="10405" y="0"/>
                  <a:pt x="10137" y="271"/>
                  <a:pt x="10137" y="603"/>
                </a:cubicBezTo>
                <a:lnTo>
                  <a:pt x="10137" y="3456"/>
                </a:lnTo>
                <a:lnTo>
                  <a:pt x="7330" y="625"/>
                </a:lnTo>
                <a:cubicBezTo>
                  <a:pt x="7099" y="391"/>
                  <a:pt x="6719" y="391"/>
                  <a:pt x="6488" y="625"/>
                </a:cubicBezTo>
                <a:cubicBezTo>
                  <a:pt x="6257" y="859"/>
                  <a:pt x="6257" y="1244"/>
                  <a:pt x="6488" y="1477"/>
                </a:cubicBezTo>
                <a:lnTo>
                  <a:pt x="10137" y="5155"/>
                </a:lnTo>
                <a:lnTo>
                  <a:pt x="10137" y="6993"/>
                </a:lnTo>
                <a:lnTo>
                  <a:pt x="7442" y="4933"/>
                </a:lnTo>
                <a:lnTo>
                  <a:pt x="7776" y="8542"/>
                </a:lnTo>
                <a:lnTo>
                  <a:pt x="6327" y="7689"/>
                </a:lnTo>
                <a:lnTo>
                  <a:pt x="5012" y="2646"/>
                </a:lnTo>
                <a:cubicBezTo>
                  <a:pt x="4926" y="2325"/>
                  <a:pt x="4604" y="2129"/>
                  <a:pt x="4282" y="2216"/>
                </a:cubicBezTo>
                <a:cubicBezTo>
                  <a:pt x="3966" y="2303"/>
                  <a:pt x="3772" y="2629"/>
                  <a:pt x="3858" y="2955"/>
                </a:cubicBezTo>
                <a:lnTo>
                  <a:pt x="4866" y="6835"/>
                </a:lnTo>
                <a:lnTo>
                  <a:pt x="2199" y="5271"/>
                </a:lnTo>
                <a:cubicBezTo>
                  <a:pt x="1915" y="5102"/>
                  <a:pt x="1551" y="5200"/>
                  <a:pt x="1384" y="5488"/>
                </a:cubicBezTo>
                <a:cubicBezTo>
                  <a:pt x="1218" y="5776"/>
                  <a:pt x="1315" y="6145"/>
                  <a:pt x="1599" y="6314"/>
                </a:cubicBezTo>
                <a:lnTo>
                  <a:pt x="4266" y="7879"/>
                </a:lnTo>
                <a:lnTo>
                  <a:pt x="438" y="8917"/>
                </a:lnTo>
                <a:cubicBezTo>
                  <a:pt x="122" y="9004"/>
                  <a:pt x="-65" y="9335"/>
                  <a:pt x="21" y="9655"/>
                </a:cubicBezTo>
                <a:cubicBezTo>
                  <a:pt x="91" y="9927"/>
                  <a:pt x="331" y="10100"/>
                  <a:pt x="594" y="10100"/>
                </a:cubicBezTo>
                <a:cubicBezTo>
                  <a:pt x="648" y="10100"/>
                  <a:pt x="697" y="10096"/>
                  <a:pt x="750" y="10080"/>
                </a:cubicBezTo>
                <a:lnTo>
                  <a:pt x="5720" y="8727"/>
                </a:lnTo>
                <a:lnTo>
                  <a:pt x="7019" y="9487"/>
                </a:lnTo>
                <a:lnTo>
                  <a:pt x="3980" y="10792"/>
                </a:lnTo>
                <a:lnTo>
                  <a:pt x="7019" y="12096"/>
                </a:lnTo>
                <a:lnTo>
                  <a:pt x="5720" y="12856"/>
                </a:lnTo>
                <a:lnTo>
                  <a:pt x="750" y="11503"/>
                </a:lnTo>
                <a:cubicBezTo>
                  <a:pt x="697" y="11487"/>
                  <a:pt x="648" y="11481"/>
                  <a:pt x="594" y="11481"/>
                </a:cubicBezTo>
                <a:cubicBezTo>
                  <a:pt x="331" y="11481"/>
                  <a:pt x="91" y="11661"/>
                  <a:pt x="21" y="11928"/>
                </a:cubicBezTo>
                <a:cubicBezTo>
                  <a:pt x="-65" y="12248"/>
                  <a:pt x="122" y="12579"/>
                  <a:pt x="438" y="12666"/>
                </a:cubicBezTo>
                <a:lnTo>
                  <a:pt x="4266" y="13704"/>
                </a:lnTo>
                <a:lnTo>
                  <a:pt x="1609" y="15280"/>
                </a:lnTo>
                <a:cubicBezTo>
                  <a:pt x="1325" y="15448"/>
                  <a:pt x="1228" y="15817"/>
                  <a:pt x="1394" y="16105"/>
                </a:cubicBezTo>
                <a:cubicBezTo>
                  <a:pt x="1561" y="16393"/>
                  <a:pt x="1925" y="16491"/>
                  <a:pt x="2209" y="16322"/>
                </a:cubicBezTo>
                <a:lnTo>
                  <a:pt x="4878" y="14758"/>
                </a:lnTo>
                <a:lnTo>
                  <a:pt x="3863" y="18638"/>
                </a:lnTo>
                <a:cubicBezTo>
                  <a:pt x="3777" y="18959"/>
                  <a:pt x="3971" y="19290"/>
                  <a:pt x="4287" y="19377"/>
                </a:cubicBezTo>
                <a:cubicBezTo>
                  <a:pt x="4604" y="19464"/>
                  <a:pt x="4931" y="19268"/>
                  <a:pt x="5017" y="18948"/>
                </a:cubicBezTo>
                <a:lnTo>
                  <a:pt x="6332" y="13911"/>
                </a:lnTo>
                <a:lnTo>
                  <a:pt x="7781" y="13057"/>
                </a:lnTo>
                <a:lnTo>
                  <a:pt x="7449" y="16665"/>
                </a:lnTo>
                <a:lnTo>
                  <a:pt x="10142" y="14605"/>
                </a:lnTo>
                <a:lnTo>
                  <a:pt x="10142" y="16443"/>
                </a:lnTo>
                <a:lnTo>
                  <a:pt x="6493" y="20121"/>
                </a:lnTo>
                <a:cubicBezTo>
                  <a:pt x="6262" y="20355"/>
                  <a:pt x="6257" y="20736"/>
                  <a:pt x="6493" y="20975"/>
                </a:cubicBezTo>
                <a:cubicBezTo>
                  <a:pt x="6724" y="21209"/>
                  <a:pt x="7099" y="21214"/>
                  <a:pt x="7335" y="20975"/>
                </a:cubicBezTo>
                <a:lnTo>
                  <a:pt x="10142" y="18143"/>
                </a:lnTo>
                <a:lnTo>
                  <a:pt x="10142" y="20995"/>
                </a:lnTo>
                <a:cubicBezTo>
                  <a:pt x="10142" y="21327"/>
                  <a:pt x="10410" y="21600"/>
                  <a:pt x="10738" y="21600"/>
                </a:cubicBezTo>
                <a:cubicBezTo>
                  <a:pt x="11065" y="21600"/>
                  <a:pt x="11333" y="21327"/>
                  <a:pt x="11333" y="20995"/>
                </a:cubicBezTo>
                <a:lnTo>
                  <a:pt x="11333" y="18143"/>
                </a:lnTo>
                <a:lnTo>
                  <a:pt x="14140" y="20975"/>
                </a:lnTo>
                <a:cubicBezTo>
                  <a:pt x="14371" y="21209"/>
                  <a:pt x="14751" y="21209"/>
                  <a:pt x="14982" y="20975"/>
                </a:cubicBezTo>
                <a:cubicBezTo>
                  <a:pt x="15213" y="20741"/>
                  <a:pt x="15213" y="20355"/>
                  <a:pt x="14982" y="20121"/>
                </a:cubicBezTo>
                <a:lnTo>
                  <a:pt x="11333" y="16443"/>
                </a:lnTo>
                <a:lnTo>
                  <a:pt x="11333" y="14600"/>
                </a:lnTo>
                <a:lnTo>
                  <a:pt x="14028" y="16660"/>
                </a:lnTo>
                <a:lnTo>
                  <a:pt x="13694" y="13052"/>
                </a:lnTo>
                <a:lnTo>
                  <a:pt x="15143" y="13904"/>
                </a:lnTo>
                <a:lnTo>
                  <a:pt x="16458" y="18942"/>
                </a:lnTo>
                <a:cubicBezTo>
                  <a:pt x="16544" y="19263"/>
                  <a:pt x="16867" y="19459"/>
                  <a:pt x="17189" y="19372"/>
                </a:cubicBezTo>
                <a:cubicBezTo>
                  <a:pt x="17506" y="19285"/>
                  <a:pt x="17698" y="18958"/>
                  <a:pt x="17612" y="18632"/>
                </a:cubicBezTo>
                <a:lnTo>
                  <a:pt x="16604" y="14753"/>
                </a:lnTo>
                <a:lnTo>
                  <a:pt x="19271" y="16317"/>
                </a:lnTo>
                <a:cubicBezTo>
                  <a:pt x="19555" y="16486"/>
                  <a:pt x="19921" y="16388"/>
                  <a:pt x="20087" y="16100"/>
                </a:cubicBezTo>
                <a:cubicBezTo>
                  <a:pt x="20254" y="15812"/>
                  <a:pt x="20157" y="15443"/>
                  <a:pt x="19873" y="15275"/>
                </a:cubicBezTo>
                <a:lnTo>
                  <a:pt x="17204" y="13709"/>
                </a:lnTo>
                <a:lnTo>
                  <a:pt x="21032" y="12671"/>
                </a:lnTo>
                <a:cubicBezTo>
                  <a:pt x="21348" y="12584"/>
                  <a:pt x="21535" y="12253"/>
                  <a:pt x="21449" y="11933"/>
                </a:cubicBezTo>
                <a:cubicBezTo>
                  <a:pt x="21363" y="11666"/>
                  <a:pt x="21122" y="11493"/>
                  <a:pt x="20859" y="11493"/>
                </a:cubicBezTo>
                <a:cubicBezTo>
                  <a:pt x="20805" y="11493"/>
                  <a:pt x="20758" y="11497"/>
                  <a:pt x="20705" y="11513"/>
                </a:cubicBezTo>
                <a:lnTo>
                  <a:pt x="15734" y="12862"/>
                </a:lnTo>
                <a:lnTo>
                  <a:pt x="14436" y="12101"/>
                </a:lnTo>
                <a:lnTo>
                  <a:pt x="17473" y="10797"/>
                </a:lnTo>
                <a:lnTo>
                  <a:pt x="14436" y="9492"/>
                </a:lnTo>
                <a:lnTo>
                  <a:pt x="15734" y="8732"/>
                </a:lnTo>
                <a:lnTo>
                  <a:pt x="20705" y="10085"/>
                </a:lnTo>
                <a:cubicBezTo>
                  <a:pt x="20758" y="10101"/>
                  <a:pt x="20805" y="10107"/>
                  <a:pt x="20859" y="10107"/>
                </a:cubicBezTo>
                <a:cubicBezTo>
                  <a:pt x="21122" y="10107"/>
                  <a:pt x="21364" y="9927"/>
                  <a:pt x="21434" y="9661"/>
                </a:cubicBezTo>
                <a:cubicBezTo>
                  <a:pt x="21520" y="9340"/>
                  <a:pt x="21331" y="9009"/>
                  <a:pt x="21015" y="8922"/>
                </a:cubicBezTo>
                <a:lnTo>
                  <a:pt x="17189" y="7884"/>
                </a:lnTo>
                <a:lnTo>
                  <a:pt x="19856" y="6319"/>
                </a:lnTo>
                <a:cubicBezTo>
                  <a:pt x="20140" y="6150"/>
                  <a:pt x="20237" y="5781"/>
                  <a:pt x="20071" y="5493"/>
                </a:cubicBezTo>
                <a:cubicBezTo>
                  <a:pt x="19904" y="5205"/>
                  <a:pt x="19540" y="5108"/>
                  <a:pt x="19255" y="5276"/>
                </a:cubicBezTo>
                <a:lnTo>
                  <a:pt x="16587" y="6840"/>
                </a:lnTo>
                <a:lnTo>
                  <a:pt x="17597" y="2962"/>
                </a:lnTo>
                <a:cubicBezTo>
                  <a:pt x="17683" y="2641"/>
                  <a:pt x="17489" y="2308"/>
                  <a:pt x="17173" y="2221"/>
                </a:cubicBezTo>
                <a:cubicBezTo>
                  <a:pt x="16856" y="2134"/>
                  <a:pt x="16529" y="2330"/>
                  <a:pt x="16443" y="2651"/>
                </a:cubicBezTo>
                <a:lnTo>
                  <a:pt x="15128" y="7689"/>
                </a:lnTo>
                <a:lnTo>
                  <a:pt x="13679" y="8542"/>
                </a:lnTo>
                <a:lnTo>
                  <a:pt x="14011" y="4933"/>
                </a:lnTo>
                <a:lnTo>
                  <a:pt x="11328" y="6993"/>
                </a:lnTo>
                <a:lnTo>
                  <a:pt x="11328" y="5155"/>
                </a:lnTo>
                <a:lnTo>
                  <a:pt x="14977" y="1477"/>
                </a:lnTo>
                <a:cubicBezTo>
                  <a:pt x="15208" y="1244"/>
                  <a:pt x="15213" y="864"/>
                  <a:pt x="14977" y="625"/>
                </a:cubicBezTo>
                <a:cubicBezTo>
                  <a:pt x="14746" y="391"/>
                  <a:pt x="14371" y="386"/>
                  <a:pt x="14135" y="625"/>
                </a:cubicBezTo>
                <a:lnTo>
                  <a:pt x="11328" y="3456"/>
                </a:lnTo>
                <a:lnTo>
                  <a:pt x="11328" y="603"/>
                </a:lnTo>
                <a:cubicBezTo>
                  <a:pt x="11328" y="271"/>
                  <a:pt x="11060" y="0"/>
                  <a:pt x="10732" y="0"/>
                </a:cubicBezTo>
                <a:close/>
                <a:moveTo>
                  <a:pt x="8881" y="7541"/>
                </a:moveTo>
                <a:lnTo>
                  <a:pt x="10137" y="8504"/>
                </a:lnTo>
                <a:lnTo>
                  <a:pt x="10137" y="9922"/>
                </a:lnTo>
                <a:lnTo>
                  <a:pt x="9042" y="9280"/>
                </a:lnTo>
                <a:lnTo>
                  <a:pt x="8881" y="7541"/>
                </a:lnTo>
                <a:close/>
                <a:moveTo>
                  <a:pt x="12584" y="7541"/>
                </a:moveTo>
                <a:lnTo>
                  <a:pt x="12423" y="9280"/>
                </a:lnTo>
                <a:lnTo>
                  <a:pt x="11328" y="9922"/>
                </a:lnTo>
                <a:lnTo>
                  <a:pt x="11328" y="8504"/>
                </a:lnTo>
                <a:lnTo>
                  <a:pt x="12584" y="7541"/>
                </a:lnTo>
                <a:close/>
                <a:moveTo>
                  <a:pt x="8425" y="10209"/>
                </a:moveTo>
                <a:lnTo>
                  <a:pt x="9535" y="10797"/>
                </a:lnTo>
                <a:lnTo>
                  <a:pt x="8425" y="11384"/>
                </a:lnTo>
                <a:lnTo>
                  <a:pt x="6847" y="10797"/>
                </a:lnTo>
                <a:lnTo>
                  <a:pt x="8425" y="10209"/>
                </a:lnTo>
                <a:close/>
                <a:moveTo>
                  <a:pt x="13040" y="10209"/>
                </a:moveTo>
                <a:lnTo>
                  <a:pt x="14618" y="10797"/>
                </a:lnTo>
                <a:lnTo>
                  <a:pt x="13040" y="11384"/>
                </a:lnTo>
                <a:lnTo>
                  <a:pt x="11930" y="10797"/>
                </a:lnTo>
                <a:lnTo>
                  <a:pt x="13040" y="10209"/>
                </a:lnTo>
                <a:close/>
                <a:moveTo>
                  <a:pt x="11328" y="11666"/>
                </a:moveTo>
                <a:lnTo>
                  <a:pt x="12423" y="12308"/>
                </a:lnTo>
                <a:lnTo>
                  <a:pt x="12584" y="14047"/>
                </a:lnTo>
                <a:lnTo>
                  <a:pt x="11328" y="13089"/>
                </a:lnTo>
                <a:lnTo>
                  <a:pt x="11328" y="11666"/>
                </a:lnTo>
                <a:close/>
                <a:moveTo>
                  <a:pt x="10137" y="11671"/>
                </a:moveTo>
                <a:lnTo>
                  <a:pt x="10137" y="13089"/>
                </a:lnTo>
                <a:lnTo>
                  <a:pt x="8881" y="14052"/>
                </a:lnTo>
                <a:lnTo>
                  <a:pt x="9042" y="12313"/>
                </a:lnTo>
                <a:lnTo>
                  <a:pt x="10137" y="11671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Næste</a:t>
            </a:r>
          </a:p>
        </p:txBody>
      </p:sp>
      <p:sp>
        <p:nvSpPr>
          <p:cNvPr id="409" name="Næste">
            <a:hlinkClick r:id="rId4" action="ppaction://hlinksldjump"/>
          </p:cNvPr>
          <p:cNvSpPr/>
          <p:nvPr/>
        </p:nvSpPr>
        <p:spPr>
          <a:xfrm>
            <a:off x="8663461" y="2141838"/>
            <a:ext cx="4248314" cy="2560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800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Næste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" grpId="0" animBg="1" advAuto="0"/>
      <p:bldP spid="408" grpId="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illykk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 w="38100">
            <a:solidFill>
              <a:srgbClr val="5B5854"/>
            </a:solidFill>
          </a:ln>
        </p:spPr>
        <p:txBody>
          <a:bodyPr/>
          <a:lstStyle>
            <a:lvl1pPr>
              <a:defRPr sz="1600" spc="32"/>
            </a:lvl1pPr>
          </a:lstStyle>
          <a:p>
            <a:r>
              <a:t>Tillykke 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fra openclipart.org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fra </a:t>
            </a:r>
            <a:r>
              <a:rPr u="sng">
                <a:hlinkClick r:id="rId2"/>
              </a:rPr>
              <a:t>openclipart.org</a:t>
            </a:r>
            <a:r>
              <a:t> </a:t>
            </a:r>
          </a:p>
        </p:txBody>
      </p:sp>
      <p:sp>
        <p:nvSpPr>
          <p:cNvPr id="414" name="Illustration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2627">
              <a:defRPr sz="3959" spc="79"/>
            </a:lvl1pPr>
          </a:lstStyle>
          <a:p>
            <a:r>
              <a:t>Illustrationer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Forkert"/>
          <p:cNvSpPr txBox="1"/>
          <p:nvPr/>
        </p:nvSpPr>
        <p:spPr>
          <a:xfrm>
            <a:off x="2531800" y="1766242"/>
            <a:ext cx="8234604" cy="2426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14500" spc="290">
                <a:solidFill>
                  <a:srgbClr val="D71A16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Forkert</a:t>
            </a:r>
          </a:p>
        </p:txBody>
      </p:sp>
      <p:sp>
        <p:nvSpPr>
          <p:cNvPr id="175" name="Tryk her for hjælp">
            <a:hlinkClick r:id="rId2"/>
          </p:cNvPr>
          <p:cNvSpPr/>
          <p:nvPr/>
        </p:nvSpPr>
        <p:spPr>
          <a:xfrm>
            <a:off x="4271498" y="4248291"/>
            <a:ext cx="4755208" cy="104574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600" spc="52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Tryk her for hjælp</a:t>
            </a:r>
          </a:p>
        </p:txBody>
      </p:sp>
      <p:sp>
        <p:nvSpPr>
          <p:cNvPr id="176" name="Prøv igen">
            <a:hlinkClick r:id="rId3" action="ppaction://hlinksldjump"/>
          </p:cNvPr>
          <p:cNvSpPr/>
          <p:nvPr/>
        </p:nvSpPr>
        <p:spPr>
          <a:xfrm>
            <a:off x="8383888" y="6686720"/>
            <a:ext cx="4248314" cy="2560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800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Prøv igen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Hvilket skynavn er korrekt?…"/>
          <p:cNvSpPr/>
          <p:nvPr/>
        </p:nvSpPr>
        <p:spPr>
          <a:xfrm>
            <a:off x="3647716" y="1086364"/>
            <a:ext cx="6415017" cy="1905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2800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r>
              <a:t>Hvilket skynavn er korrekt?</a:t>
            </a:r>
          </a:p>
          <a:p>
            <a:pPr>
              <a:defRPr sz="2800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r>
              <a:t>Tryk på det rigtige skilt</a:t>
            </a:r>
          </a:p>
        </p:txBody>
      </p:sp>
      <p:sp>
        <p:nvSpPr>
          <p:cNvPr id="179" name="Sky"/>
          <p:cNvSpPr/>
          <p:nvPr/>
        </p:nvSpPr>
        <p:spPr>
          <a:xfrm>
            <a:off x="1332771" y="4815542"/>
            <a:ext cx="3987825" cy="2403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180" name="Sky"/>
          <p:cNvSpPr/>
          <p:nvPr/>
        </p:nvSpPr>
        <p:spPr>
          <a:xfrm>
            <a:off x="5350647" y="6035534"/>
            <a:ext cx="3987825" cy="2403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181" name="Sky"/>
          <p:cNvSpPr/>
          <p:nvPr/>
        </p:nvSpPr>
        <p:spPr>
          <a:xfrm>
            <a:off x="8610437" y="3964609"/>
            <a:ext cx="3987826" cy="2403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182" name="Kattesky">
            <a:hlinkClick r:id="rId4" action="ppaction://hlinksldjump"/>
          </p:cNvPr>
          <p:cNvSpPr/>
          <p:nvPr/>
        </p:nvSpPr>
        <p:spPr>
          <a:xfrm>
            <a:off x="413677" y="4492840"/>
            <a:ext cx="2114255" cy="2331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9536" y="884"/>
                  <a:pt x="6861" y="2183"/>
                  <a:pt x="3447" y="631"/>
                </a:cubicBezTo>
                <a:lnTo>
                  <a:pt x="0" y="3255"/>
                </a:lnTo>
                <a:cubicBezTo>
                  <a:pt x="0" y="3255"/>
                  <a:pt x="1975" y="5218"/>
                  <a:pt x="1975" y="7828"/>
                </a:cubicBezTo>
                <a:cubicBezTo>
                  <a:pt x="1975" y="10438"/>
                  <a:pt x="9" y="12443"/>
                  <a:pt x="9" y="14966"/>
                </a:cubicBezTo>
                <a:cubicBezTo>
                  <a:pt x="9" y="17490"/>
                  <a:pt x="2310" y="19895"/>
                  <a:pt x="6382" y="20054"/>
                </a:cubicBezTo>
                <a:cubicBezTo>
                  <a:pt x="8681" y="20144"/>
                  <a:pt x="10046" y="20931"/>
                  <a:pt x="10800" y="21600"/>
                </a:cubicBezTo>
                <a:cubicBezTo>
                  <a:pt x="11554" y="20931"/>
                  <a:pt x="12919" y="20144"/>
                  <a:pt x="15218" y="20054"/>
                </a:cubicBezTo>
                <a:cubicBezTo>
                  <a:pt x="19290" y="19895"/>
                  <a:pt x="21591" y="17490"/>
                  <a:pt x="21591" y="14966"/>
                </a:cubicBezTo>
                <a:cubicBezTo>
                  <a:pt x="21591" y="12443"/>
                  <a:pt x="19624" y="10438"/>
                  <a:pt x="19624" y="7828"/>
                </a:cubicBezTo>
                <a:cubicBezTo>
                  <a:pt x="19624" y="5218"/>
                  <a:pt x="21600" y="3255"/>
                  <a:pt x="21600" y="3255"/>
                </a:cubicBezTo>
                <a:lnTo>
                  <a:pt x="18153" y="631"/>
                </a:lnTo>
                <a:cubicBezTo>
                  <a:pt x="14739" y="2183"/>
                  <a:pt x="12064" y="884"/>
                  <a:pt x="10800" y="0"/>
                </a:cubicBezTo>
                <a:close/>
                <a:moveTo>
                  <a:pt x="10800" y="918"/>
                </a:moveTo>
                <a:lnTo>
                  <a:pt x="10986" y="1024"/>
                </a:lnTo>
                <a:cubicBezTo>
                  <a:pt x="12241" y="1737"/>
                  <a:pt x="13584" y="2099"/>
                  <a:pt x="14976" y="2099"/>
                </a:cubicBezTo>
                <a:cubicBezTo>
                  <a:pt x="15925" y="2099"/>
                  <a:pt x="16885" y="1924"/>
                  <a:pt x="17831" y="1580"/>
                </a:cubicBezTo>
                <a:lnTo>
                  <a:pt x="18029" y="1509"/>
                </a:lnTo>
                <a:lnTo>
                  <a:pt x="20463" y="3363"/>
                </a:lnTo>
                <a:lnTo>
                  <a:pt x="20294" y="3599"/>
                </a:lnTo>
                <a:cubicBezTo>
                  <a:pt x="19614" y="4544"/>
                  <a:pt x="18803" y="6044"/>
                  <a:pt x="18803" y="7828"/>
                </a:cubicBezTo>
                <a:cubicBezTo>
                  <a:pt x="18803" y="9284"/>
                  <a:pt x="19337" y="10528"/>
                  <a:pt x="19854" y="11730"/>
                </a:cubicBezTo>
                <a:cubicBezTo>
                  <a:pt x="20325" y="12823"/>
                  <a:pt x="20770" y="13855"/>
                  <a:pt x="20770" y="14966"/>
                </a:cubicBezTo>
                <a:cubicBezTo>
                  <a:pt x="20770" y="16953"/>
                  <a:pt x="19020" y="19160"/>
                  <a:pt x="15183" y="19310"/>
                </a:cubicBezTo>
                <a:cubicBezTo>
                  <a:pt x="13544" y="19374"/>
                  <a:pt x="12138" y="19771"/>
                  <a:pt x="11001" y="20488"/>
                </a:cubicBezTo>
                <a:lnTo>
                  <a:pt x="10800" y="20614"/>
                </a:lnTo>
                <a:lnTo>
                  <a:pt x="10599" y="20488"/>
                </a:lnTo>
                <a:cubicBezTo>
                  <a:pt x="9463" y="19771"/>
                  <a:pt x="8056" y="19374"/>
                  <a:pt x="6417" y="19310"/>
                </a:cubicBezTo>
                <a:cubicBezTo>
                  <a:pt x="2580" y="19160"/>
                  <a:pt x="830" y="16953"/>
                  <a:pt x="830" y="14966"/>
                </a:cubicBezTo>
                <a:cubicBezTo>
                  <a:pt x="830" y="13856"/>
                  <a:pt x="1275" y="12823"/>
                  <a:pt x="1746" y="11730"/>
                </a:cubicBezTo>
                <a:cubicBezTo>
                  <a:pt x="2263" y="10528"/>
                  <a:pt x="2797" y="9285"/>
                  <a:pt x="2797" y="7828"/>
                </a:cubicBezTo>
                <a:cubicBezTo>
                  <a:pt x="2797" y="6044"/>
                  <a:pt x="1986" y="4544"/>
                  <a:pt x="1306" y="3599"/>
                </a:cubicBezTo>
                <a:lnTo>
                  <a:pt x="1137" y="3363"/>
                </a:lnTo>
                <a:lnTo>
                  <a:pt x="3571" y="1509"/>
                </a:lnTo>
                <a:lnTo>
                  <a:pt x="3769" y="1580"/>
                </a:lnTo>
                <a:cubicBezTo>
                  <a:pt x="4715" y="1924"/>
                  <a:pt x="5675" y="2099"/>
                  <a:pt x="6624" y="2099"/>
                </a:cubicBezTo>
                <a:cubicBezTo>
                  <a:pt x="8016" y="2099"/>
                  <a:pt x="9359" y="1737"/>
                  <a:pt x="10614" y="1024"/>
                </a:cubicBezTo>
                <a:lnTo>
                  <a:pt x="10800" y="918"/>
                </a:lnTo>
                <a:close/>
                <a:moveTo>
                  <a:pt x="10800" y="1669"/>
                </a:moveTo>
                <a:cubicBezTo>
                  <a:pt x="9485" y="2378"/>
                  <a:pt x="8081" y="2737"/>
                  <a:pt x="6624" y="2737"/>
                </a:cubicBezTo>
                <a:cubicBezTo>
                  <a:pt x="5651" y="2737"/>
                  <a:pt x="4670" y="2571"/>
                  <a:pt x="3704" y="2243"/>
                </a:cubicBezTo>
                <a:lnTo>
                  <a:pt x="2064" y="3490"/>
                </a:lnTo>
                <a:cubicBezTo>
                  <a:pt x="2687" y="4412"/>
                  <a:pt x="3354" y="5739"/>
                  <a:pt x="3480" y="7305"/>
                </a:cubicBezTo>
                <a:lnTo>
                  <a:pt x="18120" y="7305"/>
                </a:lnTo>
                <a:cubicBezTo>
                  <a:pt x="18246" y="5738"/>
                  <a:pt x="18913" y="4412"/>
                  <a:pt x="19536" y="3490"/>
                </a:cubicBezTo>
                <a:lnTo>
                  <a:pt x="17896" y="2243"/>
                </a:lnTo>
                <a:cubicBezTo>
                  <a:pt x="16930" y="2572"/>
                  <a:pt x="15948" y="2737"/>
                  <a:pt x="14976" y="2737"/>
                </a:cubicBezTo>
                <a:cubicBezTo>
                  <a:pt x="13518" y="2737"/>
                  <a:pt x="12115" y="2378"/>
                  <a:pt x="10800" y="1669"/>
                </a:cubicBezTo>
                <a:close/>
                <a:moveTo>
                  <a:pt x="3499" y="7943"/>
                </a:moveTo>
                <a:cubicBezTo>
                  <a:pt x="3473" y="9468"/>
                  <a:pt x="2928" y="10736"/>
                  <a:pt x="2401" y="11963"/>
                </a:cubicBezTo>
                <a:cubicBezTo>
                  <a:pt x="1955" y="12998"/>
                  <a:pt x="1535" y="13976"/>
                  <a:pt x="1535" y="14966"/>
                </a:cubicBezTo>
                <a:cubicBezTo>
                  <a:pt x="1535" y="17380"/>
                  <a:pt x="4081" y="18580"/>
                  <a:pt x="6447" y="18672"/>
                </a:cubicBezTo>
                <a:cubicBezTo>
                  <a:pt x="8127" y="18738"/>
                  <a:pt x="9590" y="19131"/>
                  <a:pt x="10800" y="19842"/>
                </a:cubicBezTo>
                <a:cubicBezTo>
                  <a:pt x="12010" y="19132"/>
                  <a:pt x="13473" y="18738"/>
                  <a:pt x="15153" y="18672"/>
                </a:cubicBezTo>
                <a:cubicBezTo>
                  <a:pt x="17519" y="18580"/>
                  <a:pt x="20065" y="17380"/>
                  <a:pt x="20065" y="14966"/>
                </a:cubicBezTo>
                <a:cubicBezTo>
                  <a:pt x="20065" y="13976"/>
                  <a:pt x="19645" y="12998"/>
                  <a:pt x="19199" y="11963"/>
                </a:cubicBezTo>
                <a:cubicBezTo>
                  <a:pt x="18672" y="10736"/>
                  <a:pt x="18127" y="9468"/>
                  <a:pt x="18101" y="7943"/>
                </a:cubicBezTo>
                <a:lnTo>
                  <a:pt x="3499" y="7943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Kattesky</a:t>
            </a:r>
          </a:p>
        </p:txBody>
      </p:sp>
      <p:sp>
        <p:nvSpPr>
          <p:cNvPr id="183" name="Lammesky">
            <a:hlinkClick r:id="rId5" action="ppaction://hlinksldjump"/>
          </p:cNvPr>
          <p:cNvSpPr/>
          <p:nvPr/>
        </p:nvSpPr>
        <p:spPr>
          <a:xfrm>
            <a:off x="4093785" y="7244820"/>
            <a:ext cx="2114255" cy="2331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9536" y="884"/>
                  <a:pt x="6861" y="2183"/>
                  <a:pt x="3447" y="631"/>
                </a:cubicBezTo>
                <a:lnTo>
                  <a:pt x="0" y="3255"/>
                </a:lnTo>
                <a:cubicBezTo>
                  <a:pt x="0" y="3255"/>
                  <a:pt x="1975" y="5218"/>
                  <a:pt x="1975" y="7828"/>
                </a:cubicBezTo>
                <a:cubicBezTo>
                  <a:pt x="1975" y="10438"/>
                  <a:pt x="9" y="12443"/>
                  <a:pt x="9" y="14966"/>
                </a:cubicBezTo>
                <a:cubicBezTo>
                  <a:pt x="9" y="17490"/>
                  <a:pt x="2310" y="19895"/>
                  <a:pt x="6382" y="20054"/>
                </a:cubicBezTo>
                <a:cubicBezTo>
                  <a:pt x="8681" y="20144"/>
                  <a:pt x="10046" y="20931"/>
                  <a:pt x="10800" y="21600"/>
                </a:cubicBezTo>
                <a:cubicBezTo>
                  <a:pt x="11554" y="20931"/>
                  <a:pt x="12919" y="20144"/>
                  <a:pt x="15218" y="20054"/>
                </a:cubicBezTo>
                <a:cubicBezTo>
                  <a:pt x="19290" y="19895"/>
                  <a:pt x="21591" y="17490"/>
                  <a:pt x="21591" y="14966"/>
                </a:cubicBezTo>
                <a:cubicBezTo>
                  <a:pt x="21591" y="12443"/>
                  <a:pt x="19624" y="10438"/>
                  <a:pt x="19624" y="7828"/>
                </a:cubicBezTo>
                <a:cubicBezTo>
                  <a:pt x="19624" y="5218"/>
                  <a:pt x="21600" y="3255"/>
                  <a:pt x="21600" y="3255"/>
                </a:cubicBezTo>
                <a:lnTo>
                  <a:pt x="18153" y="631"/>
                </a:lnTo>
                <a:cubicBezTo>
                  <a:pt x="14739" y="2183"/>
                  <a:pt x="12064" y="884"/>
                  <a:pt x="10800" y="0"/>
                </a:cubicBezTo>
                <a:close/>
                <a:moveTo>
                  <a:pt x="10800" y="918"/>
                </a:moveTo>
                <a:lnTo>
                  <a:pt x="10986" y="1024"/>
                </a:lnTo>
                <a:cubicBezTo>
                  <a:pt x="12241" y="1737"/>
                  <a:pt x="13584" y="2099"/>
                  <a:pt x="14976" y="2099"/>
                </a:cubicBezTo>
                <a:cubicBezTo>
                  <a:pt x="15925" y="2099"/>
                  <a:pt x="16885" y="1924"/>
                  <a:pt x="17831" y="1580"/>
                </a:cubicBezTo>
                <a:lnTo>
                  <a:pt x="18029" y="1509"/>
                </a:lnTo>
                <a:lnTo>
                  <a:pt x="20463" y="3363"/>
                </a:lnTo>
                <a:lnTo>
                  <a:pt x="20294" y="3599"/>
                </a:lnTo>
                <a:cubicBezTo>
                  <a:pt x="19614" y="4544"/>
                  <a:pt x="18803" y="6044"/>
                  <a:pt x="18803" y="7828"/>
                </a:cubicBezTo>
                <a:cubicBezTo>
                  <a:pt x="18803" y="9284"/>
                  <a:pt x="19337" y="10528"/>
                  <a:pt x="19854" y="11730"/>
                </a:cubicBezTo>
                <a:cubicBezTo>
                  <a:pt x="20325" y="12823"/>
                  <a:pt x="20770" y="13855"/>
                  <a:pt x="20770" y="14966"/>
                </a:cubicBezTo>
                <a:cubicBezTo>
                  <a:pt x="20770" y="16953"/>
                  <a:pt x="19020" y="19160"/>
                  <a:pt x="15183" y="19310"/>
                </a:cubicBezTo>
                <a:cubicBezTo>
                  <a:pt x="13544" y="19374"/>
                  <a:pt x="12138" y="19771"/>
                  <a:pt x="11001" y="20488"/>
                </a:cubicBezTo>
                <a:lnTo>
                  <a:pt x="10800" y="20614"/>
                </a:lnTo>
                <a:lnTo>
                  <a:pt x="10599" y="20488"/>
                </a:lnTo>
                <a:cubicBezTo>
                  <a:pt x="9463" y="19771"/>
                  <a:pt x="8056" y="19374"/>
                  <a:pt x="6417" y="19310"/>
                </a:cubicBezTo>
                <a:cubicBezTo>
                  <a:pt x="2580" y="19160"/>
                  <a:pt x="830" y="16953"/>
                  <a:pt x="830" y="14966"/>
                </a:cubicBezTo>
                <a:cubicBezTo>
                  <a:pt x="830" y="13856"/>
                  <a:pt x="1275" y="12823"/>
                  <a:pt x="1746" y="11730"/>
                </a:cubicBezTo>
                <a:cubicBezTo>
                  <a:pt x="2263" y="10528"/>
                  <a:pt x="2797" y="9285"/>
                  <a:pt x="2797" y="7828"/>
                </a:cubicBezTo>
                <a:cubicBezTo>
                  <a:pt x="2797" y="6044"/>
                  <a:pt x="1986" y="4544"/>
                  <a:pt x="1306" y="3599"/>
                </a:cubicBezTo>
                <a:lnTo>
                  <a:pt x="1137" y="3363"/>
                </a:lnTo>
                <a:lnTo>
                  <a:pt x="3571" y="1509"/>
                </a:lnTo>
                <a:lnTo>
                  <a:pt x="3769" y="1580"/>
                </a:lnTo>
                <a:cubicBezTo>
                  <a:pt x="4715" y="1924"/>
                  <a:pt x="5675" y="2099"/>
                  <a:pt x="6624" y="2099"/>
                </a:cubicBezTo>
                <a:cubicBezTo>
                  <a:pt x="8016" y="2099"/>
                  <a:pt x="9359" y="1737"/>
                  <a:pt x="10614" y="1024"/>
                </a:cubicBezTo>
                <a:lnTo>
                  <a:pt x="10800" y="918"/>
                </a:lnTo>
                <a:close/>
                <a:moveTo>
                  <a:pt x="10800" y="1669"/>
                </a:moveTo>
                <a:cubicBezTo>
                  <a:pt x="9485" y="2378"/>
                  <a:pt x="8081" y="2737"/>
                  <a:pt x="6624" y="2737"/>
                </a:cubicBezTo>
                <a:cubicBezTo>
                  <a:pt x="5651" y="2737"/>
                  <a:pt x="4670" y="2571"/>
                  <a:pt x="3704" y="2243"/>
                </a:cubicBezTo>
                <a:lnTo>
                  <a:pt x="2064" y="3490"/>
                </a:lnTo>
                <a:cubicBezTo>
                  <a:pt x="2687" y="4412"/>
                  <a:pt x="3354" y="5739"/>
                  <a:pt x="3480" y="7305"/>
                </a:cubicBezTo>
                <a:lnTo>
                  <a:pt x="18120" y="7305"/>
                </a:lnTo>
                <a:cubicBezTo>
                  <a:pt x="18246" y="5738"/>
                  <a:pt x="18913" y="4412"/>
                  <a:pt x="19536" y="3490"/>
                </a:cubicBezTo>
                <a:lnTo>
                  <a:pt x="17896" y="2243"/>
                </a:lnTo>
                <a:cubicBezTo>
                  <a:pt x="16930" y="2572"/>
                  <a:pt x="15948" y="2737"/>
                  <a:pt x="14976" y="2737"/>
                </a:cubicBezTo>
                <a:cubicBezTo>
                  <a:pt x="13518" y="2737"/>
                  <a:pt x="12115" y="2378"/>
                  <a:pt x="10800" y="1669"/>
                </a:cubicBezTo>
                <a:close/>
                <a:moveTo>
                  <a:pt x="3499" y="7943"/>
                </a:moveTo>
                <a:cubicBezTo>
                  <a:pt x="3473" y="9468"/>
                  <a:pt x="2928" y="10736"/>
                  <a:pt x="2401" y="11963"/>
                </a:cubicBezTo>
                <a:cubicBezTo>
                  <a:pt x="1955" y="12998"/>
                  <a:pt x="1535" y="13976"/>
                  <a:pt x="1535" y="14966"/>
                </a:cubicBezTo>
                <a:cubicBezTo>
                  <a:pt x="1535" y="17380"/>
                  <a:pt x="4081" y="18580"/>
                  <a:pt x="6447" y="18672"/>
                </a:cubicBezTo>
                <a:cubicBezTo>
                  <a:pt x="8127" y="18738"/>
                  <a:pt x="9590" y="19131"/>
                  <a:pt x="10800" y="19842"/>
                </a:cubicBezTo>
                <a:cubicBezTo>
                  <a:pt x="12010" y="19132"/>
                  <a:pt x="13473" y="18738"/>
                  <a:pt x="15153" y="18672"/>
                </a:cubicBezTo>
                <a:cubicBezTo>
                  <a:pt x="17519" y="18580"/>
                  <a:pt x="20065" y="17380"/>
                  <a:pt x="20065" y="14966"/>
                </a:cubicBezTo>
                <a:cubicBezTo>
                  <a:pt x="20065" y="13976"/>
                  <a:pt x="19645" y="12998"/>
                  <a:pt x="19199" y="11963"/>
                </a:cubicBezTo>
                <a:cubicBezTo>
                  <a:pt x="18672" y="10736"/>
                  <a:pt x="18127" y="9468"/>
                  <a:pt x="18101" y="7943"/>
                </a:cubicBezTo>
                <a:lnTo>
                  <a:pt x="3499" y="7943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Lammesky</a:t>
            </a:r>
          </a:p>
        </p:txBody>
      </p:sp>
      <p:sp>
        <p:nvSpPr>
          <p:cNvPr id="184" name="Kosky">
            <a:hlinkClick r:id="rId4" action="ppaction://hlinksldjump"/>
          </p:cNvPr>
          <p:cNvSpPr/>
          <p:nvPr/>
        </p:nvSpPr>
        <p:spPr>
          <a:xfrm>
            <a:off x="7491637" y="3310061"/>
            <a:ext cx="2114255" cy="2331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9536" y="884"/>
                  <a:pt x="6861" y="2183"/>
                  <a:pt x="3447" y="631"/>
                </a:cubicBezTo>
                <a:lnTo>
                  <a:pt x="0" y="3255"/>
                </a:lnTo>
                <a:cubicBezTo>
                  <a:pt x="0" y="3255"/>
                  <a:pt x="1975" y="5218"/>
                  <a:pt x="1975" y="7828"/>
                </a:cubicBezTo>
                <a:cubicBezTo>
                  <a:pt x="1975" y="10438"/>
                  <a:pt x="9" y="12443"/>
                  <a:pt x="9" y="14966"/>
                </a:cubicBezTo>
                <a:cubicBezTo>
                  <a:pt x="9" y="17490"/>
                  <a:pt x="2310" y="19895"/>
                  <a:pt x="6382" y="20054"/>
                </a:cubicBezTo>
                <a:cubicBezTo>
                  <a:pt x="8681" y="20144"/>
                  <a:pt x="10046" y="20931"/>
                  <a:pt x="10800" y="21600"/>
                </a:cubicBezTo>
                <a:cubicBezTo>
                  <a:pt x="11554" y="20931"/>
                  <a:pt x="12919" y="20144"/>
                  <a:pt x="15218" y="20054"/>
                </a:cubicBezTo>
                <a:cubicBezTo>
                  <a:pt x="19290" y="19895"/>
                  <a:pt x="21591" y="17490"/>
                  <a:pt x="21591" y="14966"/>
                </a:cubicBezTo>
                <a:cubicBezTo>
                  <a:pt x="21591" y="12443"/>
                  <a:pt x="19624" y="10438"/>
                  <a:pt x="19624" y="7828"/>
                </a:cubicBezTo>
                <a:cubicBezTo>
                  <a:pt x="19624" y="5218"/>
                  <a:pt x="21600" y="3255"/>
                  <a:pt x="21600" y="3255"/>
                </a:cubicBezTo>
                <a:lnTo>
                  <a:pt x="18153" y="631"/>
                </a:lnTo>
                <a:cubicBezTo>
                  <a:pt x="14739" y="2183"/>
                  <a:pt x="12064" y="884"/>
                  <a:pt x="10800" y="0"/>
                </a:cubicBezTo>
                <a:close/>
                <a:moveTo>
                  <a:pt x="10800" y="918"/>
                </a:moveTo>
                <a:lnTo>
                  <a:pt x="10986" y="1024"/>
                </a:lnTo>
                <a:cubicBezTo>
                  <a:pt x="12241" y="1737"/>
                  <a:pt x="13584" y="2099"/>
                  <a:pt x="14976" y="2099"/>
                </a:cubicBezTo>
                <a:cubicBezTo>
                  <a:pt x="15925" y="2099"/>
                  <a:pt x="16885" y="1924"/>
                  <a:pt x="17831" y="1580"/>
                </a:cubicBezTo>
                <a:lnTo>
                  <a:pt x="18029" y="1509"/>
                </a:lnTo>
                <a:lnTo>
                  <a:pt x="20463" y="3363"/>
                </a:lnTo>
                <a:lnTo>
                  <a:pt x="20294" y="3599"/>
                </a:lnTo>
                <a:cubicBezTo>
                  <a:pt x="19614" y="4544"/>
                  <a:pt x="18803" y="6044"/>
                  <a:pt x="18803" y="7828"/>
                </a:cubicBezTo>
                <a:cubicBezTo>
                  <a:pt x="18803" y="9284"/>
                  <a:pt x="19337" y="10528"/>
                  <a:pt x="19854" y="11730"/>
                </a:cubicBezTo>
                <a:cubicBezTo>
                  <a:pt x="20325" y="12823"/>
                  <a:pt x="20770" y="13855"/>
                  <a:pt x="20770" y="14966"/>
                </a:cubicBezTo>
                <a:cubicBezTo>
                  <a:pt x="20770" y="16953"/>
                  <a:pt x="19020" y="19160"/>
                  <a:pt x="15183" y="19310"/>
                </a:cubicBezTo>
                <a:cubicBezTo>
                  <a:pt x="13544" y="19374"/>
                  <a:pt x="12138" y="19771"/>
                  <a:pt x="11001" y="20488"/>
                </a:cubicBezTo>
                <a:lnTo>
                  <a:pt x="10800" y="20614"/>
                </a:lnTo>
                <a:lnTo>
                  <a:pt x="10599" y="20488"/>
                </a:lnTo>
                <a:cubicBezTo>
                  <a:pt x="9463" y="19771"/>
                  <a:pt x="8056" y="19374"/>
                  <a:pt x="6417" y="19310"/>
                </a:cubicBezTo>
                <a:cubicBezTo>
                  <a:pt x="2580" y="19160"/>
                  <a:pt x="830" y="16953"/>
                  <a:pt x="830" y="14966"/>
                </a:cubicBezTo>
                <a:cubicBezTo>
                  <a:pt x="830" y="13856"/>
                  <a:pt x="1275" y="12823"/>
                  <a:pt x="1746" y="11730"/>
                </a:cubicBezTo>
                <a:cubicBezTo>
                  <a:pt x="2263" y="10528"/>
                  <a:pt x="2797" y="9285"/>
                  <a:pt x="2797" y="7828"/>
                </a:cubicBezTo>
                <a:cubicBezTo>
                  <a:pt x="2797" y="6044"/>
                  <a:pt x="1986" y="4544"/>
                  <a:pt x="1306" y="3599"/>
                </a:cubicBezTo>
                <a:lnTo>
                  <a:pt x="1137" y="3363"/>
                </a:lnTo>
                <a:lnTo>
                  <a:pt x="3571" y="1509"/>
                </a:lnTo>
                <a:lnTo>
                  <a:pt x="3769" y="1580"/>
                </a:lnTo>
                <a:cubicBezTo>
                  <a:pt x="4715" y="1924"/>
                  <a:pt x="5675" y="2099"/>
                  <a:pt x="6624" y="2099"/>
                </a:cubicBezTo>
                <a:cubicBezTo>
                  <a:pt x="8016" y="2099"/>
                  <a:pt x="9359" y="1737"/>
                  <a:pt x="10614" y="1024"/>
                </a:cubicBezTo>
                <a:lnTo>
                  <a:pt x="10800" y="918"/>
                </a:lnTo>
                <a:close/>
                <a:moveTo>
                  <a:pt x="10800" y="1669"/>
                </a:moveTo>
                <a:cubicBezTo>
                  <a:pt x="9485" y="2378"/>
                  <a:pt x="8081" y="2737"/>
                  <a:pt x="6624" y="2737"/>
                </a:cubicBezTo>
                <a:cubicBezTo>
                  <a:pt x="5651" y="2737"/>
                  <a:pt x="4670" y="2571"/>
                  <a:pt x="3704" y="2243"/>
                </a:cubicBezTo>
                <a:lnTo>
                  <a:pt x="2064" y="3490"/>
                </a:lnTo>
                <a:cubicBezTo>
                  <a:pt x="2687" y="4412"/>
                  <a:pt x="3354" y="5739"/>
                  <a:pt x="3480" y="7305"/>
                </a:cubicBezTo>
                <a:lnTo>
                  <a:pt x="18120" y="7305"/>
                </a:lnTo>
                <a:cubicBezTo>
                  <a:pt x="18246" y="5738"/>
                  <a:pt x="18913" y="4412"/>
                  <a:pt x="19536" y="3490"/>
                </a:cubicBezTo>
                <a:lnTo>
                  <a:pt x="17896" y="2243"/>
                </a:lnTo>
                <a:cubicBezTo>
                  <a:pt x="16930" y="2572"/>
                  <a:pt x="15948" y="2737"/>
                  <a:pt x="14976" y="2737"/>
                </a:cubicBezTo>
                <a:cubicBezTo>
                  <a:pt x="13518" y="2737"/>
                  <a:pt x="12115" y="2378"/>
                  <a:pt x="10800" y="1669"/>
                </a:cubicBezTo>
                <a:close/>
                <a:moveTo>
                  <a:pt x="3499" y="7943"/>
                </a:moveTo>
                <a:cubicBezTo>
                  <a:pt x="3473" y="9468"/>
                  <a:pt x="2928" y="10736"/>
                  <a:pt x="2401" y="11963"/>
                </a:cubicBezTo>
                <a:cubicBezTo>
                  <a:pt x="1955" y="12998"/>
                  <a:pt x="1535" y="13976"/>
                  <a:pt x="1535" y="14966"/>
                </a:cubicBezTo>
                <a:cubicBezTo>
                  <a:pt x="1535" y="17380"/>
                  <a:pt x="4081" y="18580"/>
                  <a:pt x="6447" y="18672"/>
                </a:cubicBezTo>
                <a:cubicBezTo>
                  <a:pt x="8127" y="18738"/>
                  <a:pt x="9590" y="19131"/>
                  <a:pt x="10800" y="19842"/>
                </a:cubicBezTo>
                <a:cubicBezTo>
                  <a:pt x="12010" y="19132"/>
                  <a:pt x="13473" y="18738"/>
                  <a:pt x="15153" y="18672"/>
                </a:cubicBezTo>
                <a:cubicBezTo>
                  <a:pt x="17519" y="18580"/>
                  <a:pt x="20065" y="17380"/>
                  <a:pt x="20065" y="14966"/>
                </a:cubicBezTo>
                <a:cubicBezTo>
                  <a:pt x="20065" y="13976"/>
                  <a:pt x="19645" y="12998"/>
                  <a:pt x="19199" y="11963"/>
                </a:cubicBezTo>
                <a:cubicBezTo>
                  <a:pt x="18672" y="10736"/>
                  <a:pt x="18127" y="9468"/>
                  <a:pt x="18101" y="7943"/>
                </a:cubicBezTo>
                <a:lnTo>
                  <a:pt x="3499" y="7943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Kosky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igtigt"/>
          <p:cNvSpPr txBox="1"/>
          <p:nvPr/>
        </p:nvSpPr>
        <p:spPr>
          <a:xfrm>
            <a:off x="4115913" y="1766242"/>
            <a:ext cx="5066378" cy="327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1000" spc="419">
                <a:solidFill>
                  <a:schemeClr val="accent5">
                    <a:satOff val="-10854"/>
                    <a:lumOff val="-10463"/>
                  </a:schemeClr>
                </a:solidFill>
                <a:latin typeface="Savoye LET"/>
                <a:ea typeface="Savoye LET"/>
                <a:cs typeface="Savoye LET"/>
                <a:sym typeface="Savoye LET"/>
              </a:defRPr>
            </a:lvl1pPr>
          </a:lstStyle>
          <a:p>
            <a:r>
              <a:t>Rigtigt</a:t>
            </a:r>
          </a:p>
        </p:txBody>
      </p:sp>
      <p:sp>
        <p:nvSpPr>
          <p:cNvPr id="187" name="Godt klaret"/>
          <p:cNvSpPr txBox="1"/>
          <p:nvPr/>
        </p:nvSpPr>
        <p:spPr>
          <a:xfrm>
            <a:off x="4984798" y="4555868"/>
            <a:ext cx="3487569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700" spc="174">
                <a:solidFill>
                  <a:schemeClr val="accent5">
                    <a:satOff val="-10854"/>
                    <a:lumOff val="-10463"/>
                  </a:schemeClr>
                </a:solidFill>
                <a:latin typeface="Savoye LET"/>
                <a:ea typeface="Savoye LET"/>
                <a:cs typeface="Savoye LET"/>
                <a:sym typeface="Savoye LET"/>
              </a:defRPr>
            </a:lvl1pPr>
          </a:lstStyle>
          <a:p>
            <a:r>
              <a:t>Godt klaret</a:t>
            </a:r>
          </a:p>
        </p:txBody>
      </p:sp>
      <p:sp>
        <p:nvSpPr>
          <p:cNvPr id="188" name="Næste">
            <a:hlinkClick r:id="rId2" action="ppaction://hlinksldjump"/>
          </p:cNvPr>
          <p:cNvSpPr/>
          <p:nvPr/>
        </p:nvSpPr>
        <p:spPr>
          <a:xfrm>
            <a:off x="8609681" y="5349403"/>
            <a:ext cx="3843561" cy="3843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8912" y="3909"/>
                </a:lnTo>
                <a:cubicBezTo>
                  <a:pt x="9458" y="3767"/>
                  <a:pt x="10107" y="3684"/>
                  <a:pt x="10795" y="3684"/>
                </a:cubicBezTo>
                <a:cubicBezTo>
                  <a:pt x="11488" y="3684"/>
                  <a:pt x="12138" y="3766"/>
                  <a:pt x="12695" y="3914"/>
                </a:cubicBezTo>
                <a:lnTo>
                  <a:pt x="10800" y="0"/>
                </a:lnTo>
                <a:close/>
                <a:moveTo>
                  <a:pt x="18430" y="3160"/>
                </a:moveTo>
                <a:lnTo>
                  <a:pt x="14332" y="4591"/>
                </a:lnTo>
                <a:cubicBezTo>
                  <a:pt x="14828" y="4880"/>
                  <a:pt x="15340" y="5278"/>
                  <a:pt x="15826" y="5764"/>
                </a:cubicBezTo>
                <a:cubicBezTo>
                  <a:pt x="16317" y="6255"/>
                  <a:pt x="16717" y="6774"/>
                  <a:pt x="17006" y="7265"/>
                </a:cubicBezTo>
                <a:lnTo>
                  <a:pt x="18430" y="3160"/>
                </a:lnTo>
                <a:close/>
                <a:moveTo>
                  <a:pt x="3160" y="3172"/>
                </a:moveTo>
                <a:lnTo>
                  <a:pt x="4591" y="7270"/>
                </a:lnTo>
                <a:cubicBezTo>
                  <a:pt x="4880" y="6773"/>
                  <a:pt x="5278" y="6260"/>
                  <a:pt x="5764" y="5774"/>
                </a:cubicBezTo>
                <a:cubicBezTo>
                  <a:pt x="6255" y="5283"/>
                  <a:pt x="6774" y="4885"/>
                  <a:pt x="7265" y="4596"/>
                </a:cubicBezTo>
                <a:lnTo>
                  <a:pt x="3160" y="3172"/>
                </a:lnTo>
                <a:close/>
                <a:moveTo>
                  <a:pt x="10800" y="4661"/>
                </a:moveTo>
                <a:cubicBezTo>
                  <a:pt x="7400" y="4661"/>
                  <a:pt x="4633" y="7427"/>
                  <a:pt x="4633" y="10827"/>
                </a:cubicBezTo>
                <a:cubicBezTo>
                  <a:pt x="4633" y="14227"/>
                  <a:pt x="7400" y="16994"/>
                  <a:pt x="10800" y="16994"/>
                </a:cubicBezTo>
                <a:cubicBezTo>
                  <a:pt x="14200" y="16994"/>
                  <a:pt x="16967" y="14227"/>
                  <a:pt x="16967" y="10827"/>
                </a:cubicBezTo>
                <a:cubicBezTo>
                  <a:pt x="16967" y="7427"/>
                  <a:pt x="14200" y="4661"/>
                  <a:pt x="10800" y="4661"/>
                </a:cubicBezTo>
                <a:close/>
                <a:moveTo>
                  <a:pt x="3914" y="8907"/>
                </a:moveTo>
                <a:lnTo>
                  <a:pt x="0" y="10800"/>
                </a:lnTo>
                <a:lnTo>
                  <a:pt x="3909" y="12688"/>
                </a:lnTo>
                <a:cubicBezTo>
                  <a:pt x="3767" y="12137"/>
                  <a:pt x="3684" y="11493"/>
                  <a:pt x="3684" y="10805"/>
                </a:cubicBezTo>
                <a:cubicBezTo>
                  <a:pt x="3684" y="10112"/>
                  <a:pt x="3766" y="9464"/>
                  <a:pt x="3914" y="8907"/>
                </a:cubicBezTo>
                <a:close/>
                <a:moveTo>
                  <a:pt x="17693" y="8907"/>
                </a:moveTo>
                <a:cubicBezTo>
                  <a:pt x="17835" y="9458"/>
                  <a:pt x="17916" y="10102"/>
                  <a:pt x="17916" y="10790"/>
                </a:cubicBezTo>
                <a:cubicBezTo>
                  <a:pt x="17916" y="11483"/>
                  <a:pt x="17835" y="12131"/>
                  <a:pt x="17688" y="12688"/>
                </a:cubicBezTo>
                <a:lnTo>
                  <a:pt x="21600" y="10795"/>
                </a:lnTo>
                <a:lnTo>
                  <a:pt x="17693" y="8907"/>
                </a:lnTo>
                <a:close/>
                <a:moveTo>
                  <a:pt x="17011" y="14332"/>
                </a:moveTo>
                <a:cubicBezTo>
                  <a:pt x="16722" y="14828"/>
                  <a:pt x="16323" y="15340"/>
                  <a:pt x="15838" y="15826"/>
                </a:cubicBezTo>
                <a:cubicBezTo>
                  <a:pt x="15346" y="16317"/>
                  <a:pt x="14828" y="16717"/>
                  <a:pt x="14337" y="17006"/>
                </a:cubicBezTo>
                <a:lnTo>
                  <a:pt x="18440" y="18430"/>
                </a:lnTo>
                <a:lnTo>
                  <a:pt x="17011" y="14332"/>
                </a:lnTo>
                <a:close/>
                <a:moveTo>
                  <a:pt x="4596" y="14337"/>
                </a:moveTo>
                <a:lnTo>
                  <a:pt x="3172" y="18440"/>
                </a:lnTo>
                <a:lnTo>
                  <a:pt x="7270" y="17011"/>
                </a:lnTo>
                <a:cubicBezTo>
                  <a:pt x="6773" y="16722"/>
                  <a:pt x="6260" y="16323"/>
                  <a:pt x="5774" y="15838"/>
                </a:cubicBezTo>
                <a:cubicBezTo>
                  <a:pt x="5283" y="15346"/>
                  <a:pt x="4885" y="14828"/>
                  <a:pt x="4596" y="14337"/>
                </a:cubicBezTo>
                <a:close/>
                <a:moveTo>
                  <a:pt x="8907" y="17688"/>
                </a:moveTo>
                <a:lnTo>
                  <a:pt x="10800" y="21600"/>
                </a:lnTo>
                <a:lnTo>
                  <a:pt x="12688" y="17693"/>
                </a:lnTo>
                <a:cubicBezTo>
                  <a:pt x="12142" y="17835"/>
                  <a:pt x="11493" y="17916"/>
                  <a:pt x="10805" y="17916"/>
                </a:cubicBezTo>
                <a:cubicBezTo>
                  <a:pt x="10112" y="17916"/>
                  <a:pt x="9464" y="17835"/>
                  <a:pt x="8907" y="17688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Næste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Forkert"/>
          <p:cNvSpPr txBox="1"/>
          <p:nvPr/>
        </p:nvSpPr>
        <p:spPr>
          <a:xfrm>
            <a:off x="2531800" y="1766242"/>
            <a:ext cx="8234604" cy="2426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14500" spc="290">
                <a:solidFill>
                  <a:srgbClr val="D71A16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Forkert</a:t>
            </a:r>
          </a:p>
        </p:txBody>
      </p:sp>
      <p:sp>
        <p:nvSpPr>
          <p:cNvPr id="191" name="Tryk her for hjælp">
            <a:hlinkClick r:id="rId2"/>
          </p:cNvPr>
          <p:cNvSpPr/>
          <p:nvPr/>
        </p:nvSpPr>
        <p:spPr>
          <a:xfrm>
            <a:off x="4271498" y="4248291"/>
            <a:ext cx="4755208" cy="104574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600" spc="52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Tryk her for hjælp</a:t>
            </a:r>
          </a:p>
        </p:txBody>
      </p:sp>
      <p:sp>
        <p:nvSpPr>
          <p:cNvPr id="192" name="Prøv igen">
            <a:hlinkClick r:id="rId3" action="ppaction://hlinksldjump"/>
          </p:cNvPr>
          <p:cNvSpPr/>
          <p:nvPr/>
        </p:nvSpPr>
        <p:spPr>
          <a:xfrm>
            <a:off x="8383888" y="6686720"/>
            <a:ext cx="4248314" cy="2560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800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Prøv igen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Hvilket skynavn er korrekt?…"/>
          <p:cNvSpPr/>
          <p:nvPr/>
        </p:nvSpPr>
        <p:spPr>
          <a:xfrm>
            <a:off x="3647716" y="1086364"/>
            <a:ext cx="6415017" cy="1905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2800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r>
              <a:t>Hvilket skynavn er korrekt?</a:t>
            </a:r>
          </a:p>
          <a:p>
            <a:pPr>
              <a:defRPr sz="2800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r>
              <a:t>Tryk på det rigtige skilt</a:t>
            </a:r>
          </a:p>
        </p:txBody>
      </p:sp>
      <p:sp>
        <p:nvSpPr>
          <p:cNvPr id="195" name="Sky"/>
          <p:cNvSpPr/>
          <p:nvPr/>
        </p:nvSpPr>
        <p:spPr>
          <a:xfrm>
            <a:off x="1332771" y="4815542"/>
            <a:ext cx="3987825" cy="2403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196" name="Sky"/>
          <p:cNvSpPr/>
          <p:nvPr/>
        </p:nvSpPr>
        <p:spPr>
          <a:xfrm>
            <a:off x="5350647" y="6035534"/>
            <a:ext cx="3987825" cy="2403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197" name="Sky"/>
          <p:cNvSpPr/>
          <p:nvPr/>
        </p:nvSpPr>
        <p:spPr>
          <a:xfrm>
            <a:off x="8610437" y="3964609"/>
            <a:ext cx="3987826" cy="2403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198" name="Jernsky">
            <a:hlinkClick r:id="rId4" action="ppaction://hlinksldjump"/>
          </p:cNvPr>
          <p:cNvSpPr/>
          <p:nvPr/>
        </p:nvSpPr>
        <p:spPr>
          <a:xfrm>
            <a:off x="413677" y="4492840"/>
            <a:ext cx="2114255" cy="2331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9536" y="884"/>
                  <a:pt x="6861" y="2183"/>
                  <a:pt x="3447" y="631"/>
                </a:cubicBezTo>
                <a:lnTo>
                  <a:pt x="0" y="3255"/>
                </a:lnTo>
                <a:cubicBezTo>
                  <a:pt x="0" y="3255"/>
                  <a:pt x="1975" y="5218"/>
                  <a:pt x="1975" y="7828"/>
                </a:cubicBezTo>
                <a:cubicBezTo>
                  <a:pt x="1975" y="10438"/>
                  <a:pt x="9" y="12443"/>
                  <a:pt x="9" y="14966"/>
                </a:cubicBezTo>
                <a:cubicBezTo>
                  <a:pt x="9" y="17490"/>
                  <a:pt x="2310" y="19895"/>
                  <a:pt x="6382" y="20054"/>
                </a:cubicBezTo>
                <a:cubicBezTo>
                  <a:pt x="8681" y="20144"/>
                  <a:pt x="10046" y="20931"/>
                  <a:pt x="10800" y="21600"/>
                </a:cubicBezTo>
                <a:cubicBezTo>
                  <a:pt x="11554" y="20931"/>
                  <a:pt x="12919" y="20144"/>
                  <a:pt x="15218" y="20054"/>
                </a:cubicBezTo>
                <a:cubicBezTo>
                  <a:pt x="19290" y="19895"/>
                  <a:pt x="21591" y="17490"/>
                  <a:pt x="21591" y="14966"/>
                </a:cubicBezTo>
                <a:cubicBezTo>
                  <a:pt x="21591" y="12443"/>
                  <a:pt x="19624" y="10438"/>
                  <a:pt x="19624" y="7828"/>
                </a:cubicBezTo>
                <a:cubicBezTo>
                  <a:pt x="19624" y="5218"/>
                  <a:pt x="21600" y="3255"/>
                  <a:pt x="21600" y="3255"/>
                </a:cubicBezTo>
                <a:lnTo>
                  <a:pt x="18153" y="631"/>
                </a:lnTo>
                <a:cubicBezTo>
                  <a:pt x="14739" y="2183"/>
                  <a:pt x="12064" y="884"/>
                  <a:pt x="10800" y="0"/>
                </a:cubicBezTo>
                <a:close/>
                <a:moveTo>
                  <a:pt x="10800" y="918"/>
                </a:moveTo>
                <a:lnTo>
                  <a:pt x="10986" y="1024"/>
                </a:lnTo>
                <a:cubicBezTo>
                  <a:pt x="12241" y="1737"/>
                  <a:pt x="13584" y="2099"/>
                  <a:pt x="14976" y="2099"/>
                </a:cubicBezTo>
                <a:cubicBezTo>
                  <a:pt x="15925" y="2099"/>
                  <a:pt x="16885" y="1924"/>
                  <a:pt x="17831" y="1580"/>
                </a:cubicBezTo>
                <a:lnTo>
                  <a:pt x="18029" y="1509"/>
                </a:lnTo>
                <a:lnTo>
                  <a:pt x="20463" y="3363"/>
                </a:lnTo>
                <a:lnTo>
                  <a:pt x="20294" y="3599"/>
                </a:lnTo>
                <a:cubicBezTo>
                  <a:pt x="19614" y="4544"/>
                  <a:pt x="18803" y="6044"/>
                  <a:pt x="18803" y="7828"/>
                </a:cubicBezTo>
                <a:cubicBezTo>
                  <a:pt x="18803" y="9284"/>
                  <a:pt x="19337" y="10528"/>
                  <a:pt x="19854" y="11730"/>
                </a:cubicBezTo>
                <a:cubicBezTo>
                  <a:pt x="20325" y="12823"/>
                  <a:pt x="20770" y="13855"/>
                  <a:pt x="20770" y="14966"/>
                </a:cubicBezTo>
                <a:cubicBezTo>
                  <a:pt x="20770" y="16953"/>
                  <a:pt x="19020" y="19160"/>
                  <a:pt x="15183" y="19310"/>
                </a:cubicBezTo>
                <a:cubicBezTo>
                  <a:pt x="13544" y="19374"/>
                  <a:pt x="12138" y="19771"/>
                  <a:pt x="11001" y="20488"/>
                </a:cubicBezTo>
                <a:lnTo>
                  <a:pt x="10800" y="20614"/>
                </a:lnTo>
                <a:lnTo>
                  <a:pt x="10599" y="20488"/>
                </a:lnTo>
                <a:cubicBezTo>
                  <a:pt x="9463" y="19771"/>
                  <a:pt x="8056" y="19374"/>
                  <a:pt x="6417" y="19310"/>
                </a:cubicBezTo>
                <a:cubicBezTo>
                  <a:pt x="2580" y="19160"/>
                  <a:pt x="830" y="16953"/>
                  <a:pt x="830" y="14966"/>
                </a:cubicBezTo>
                <a:cubicBezTo>
                  <a:pt x="830" y="13856"/>
                  <a:pt x="1275" y="12823"/>
                  <a:pt x="1746" y="11730"/>
                </a:cubicBezTo>
                <a:cubicBezTo>
                  <a:pt x="2263" y="10528"/>
                  <a:pt x="2797" y="9285"/>
                  <a:pt x="2797" y="7828"/>
                </a:cubicBezTo>
                <a:cubicBezTo>
                  <a:pt x="2797" y="6044"/>
                  <a:pt x="1986" y="4544"/>
                  <a:pt x="1306" y="3599"/>
                </a:cubicBezTo>
                <a:lnTo>
                  <a:pt x="1137" y="3363"/>
                </a:lnTo>
                <a:lnTo>
                  <a:pt x="3571" y="1509"/>
                </a:lnTo>
                <a:lnTo>
                  <a:pt x="3769" y="1580"/>
                </a:lnTo>
                <a:cubicBezTo>
                  <a:pt x="4715" y="1924"/>
                  <a:pt x="5675" y="2099"/>
                  <a:pt x="6624" y="2099"/>
                </a:cubicBezTo>
                <a:cubicBezTo>
                  <a:pt x="8016" y="2099"/>
                  <a:pt x="9359" y="1737"/>
                  <a:pt x="10614" y="1024"/>
                </a:cubicBezTo>
                <a:lnTo>
                  <a:pt x="10800" y="918"/>
                </a:lnTo>
                <a:close/>
                <a:moveTo>
                  <a:pt x="10800" y="1669"/>
                </a:moveTo>
                <a:cubicBezTo>
                  <a:pt x="9485" y="2378"/>
                  <a:pt x="8081" y="2737"/>
                  <a:pt x="6624" y="2737"/>
                </a:cubicBezTo>
                <a:cubicBezTo>
                  <a:pt x="5651" y="2737"/>
                  <a:pt x="4670" y="2571"/>
                  <a:pt x="3704" y="2243"/>
                </a:cubicBezTo>
                <a:lnTo>
                  <a:pt x="2064" y="3490"/>
                </a:lnTo>
                <a:cubicBezTo>
                  <a:pt x="2687" y="4412"/>
                  <a:pt x="3354" y="5739"/>
                  <a:pt x="3480" y="7305"/>
                </a:cubicBezTo>
                <a:lnTo>
                  <a:pt x="18120" y="7305"/>
                </a:lnTo>
                <a:cubicBezTo>
                  <a:pt x="18246" y="5738"/>
                  <a:pt x="18913" y="4412"/>
                  <a:pt x="19536" y="3490"/>
                </a:cubicBezTo>
                <a:lnTo>
                  <a:pt x="17896" y="2243"/>
                </a:lnTo>
                <a:cubicBezTo>
                  <a:pt x="16930" y="2572"/>
                  <a:pt x="15948" y="2737"/>
                  <a:pt x="14976" y="2737"/>
                </a:cubicBezTo>
                <a:cubicBezTo>
                  <a:pt x="13518" y="2737"/>
                  <a:pt x="12115" y="2378"/>
                  <a:pt x="10800" y="1669"/>
                </a:cubicBezTo>
                <a:close/>
                <a:moveTo>
                  <a:pt x="3499" y="7943"/>
                </a:moveTo>
                <a:cubicBezTo>
                  <a:pt x="3473" y="9468"/>
                  <a:pt x="2928" y="10736"/>
                  <a:pt x="2401" y="11963"/>
                </a:cubicBezTo>
                <a:cubicBezTo>
                  <a:pt x="1955" y="12998"/>
                  <a:pt x="1535" y="13976"/>
                  <a:pt x="1535" y="14966"/>
                </a:cubicBezTo>
                <a:cubicBezTo>
                  <a:pt x="1535" y="17380"/>
                  <a:pt x="4081" y="18580"/>
                  <a:pt x="6447" y="18672"/>
                </a:cubicBezTo>
                <a:cubicBezTo>
                  <a:pt x="8127" y="18738"/>
                  <a:pt x="9590" y="19131"/>
                  <a:pt x="10800" y="19842"/>
                </a:cubicBezTo>
                <a:cubicBezTo>
                  <a:pt x="12010" y="19132"/>
                  <a:pt x="13473" y="18738"/>
                  <a:pt x="15153" y="18672"/>
                </a:cubicBezTo>
                <a:cubicBezTo>
                  <a:pt x="17519" y="18580"/>
                  <a:pt x="20065" y="17380"/>
                  <a:pt x="20065" y="14966"/>
                </a:cubicBezTo>
                <a:cubicBezTo>
                  <a:pt x="20065" y="13976"/>
                  <a:pt x="19645" y="12998"/>
                  <a:pt x="19199" y="11963"/>
                </a:cubicBezTo>
                <a:cubicBezTo>
                  <a:pt x="18672" y="10736"/>
                  <a:pt x="18127" y="9468"/>
                  <a:pt x="18101" y="7943"/>
                </a:cubicBezTo>
                <a:lnTo>
                  <a:pt x="3499" y="7943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Jernsky</a:t>
            </a:r>
          </a:p>
        </p:txBody>
      </p:sp>
      <p:sp>
        <p:nvSpPr>
          <p:cNvPr id="199" name="Pindesky">
            <a:hlinkClick r:id="rId4" action="ppaction://hlinksldjump"/>
          </p:cNvPr>
          <p:cNvSpPr/>
          <p:nvPr/>
        </p:nvSpPr>
        <p:spPr>
          <a:xfrm>
            <a:off x="4093785" y="7244820"/>
            <a:ext cx="2114255" cy="2331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9536" y="884"/>
                  <a:pt x="6861" y="2183"/>
                  <a:pt x="3447" y="631"/>
                </a:cubicBezTo>
                <a:lnTo>
                  <a:pt x="0" y="3255"/>
                </a:lnTo>
                <a:cubicBezTo>
                  <a:pt x="0" y="3255"/>
                  <a:pt x="1975" y="5218"/>
                  <a:pt x="1975" y="7828"/>
                </a:cubicBezTo>
                <a:cubicBezTo>
                  <a:pt x="1975" y="10438"/>
                  <a:pt x="9" y="12443"/>
                  <a:pt x="9" y="14966"/>
                </a:cubicBezTo>
                <a:cubicBezTo>
                  <a:pt x="9" y="17490"/>
                  <a:pt x="2310" y="19895"/>
                  <a:pt x="6382" y="20054"/>
                </a:cubicBezTo>
                <a:cubicBezTo>
                  <a:pt x="8681" y="20144"/>
                  <a:pt x="10046" y="20931"/>
                  <a:pt x="10800" y="21600"/>
                </a:cubicBezTo>
                <a:cubicBezTo>
                  <a:pt x="11554" y="20931"/>
                  <a:pt x="12919" y="20144"/>
                  <a:pt x="15218" y="20054"/>
                </a:cubicBezTo>
                <a:cubicBezTo>
                  <a:pt x="19290" y="19895"/>
                  <a:pt x="21591" y="17490"/>
                  <a:pt x="21591" y="14966"/>
                </a:cubicBezTo>
                <a:cubicBezTo>
                  <a:pt x="21591" y="12443"/>
                  <a:pt x="19624" y="10438"/>
                  <a:pt x="19624" y="7828"/>
                </a:cubicBezTo>
                <a:cubicBezTo>
                  <a:pt x="19624" y="5218"/>
                  <a:pt x="21600" y="3255"/>
                  <a:pt x="21600" y="3255"/>
                </a:cubicBezTo>
                <a:lnTo>
                  <a:pt x="18153" y="631"/>
                </a:lnTo>
                <a:cubicBezTo>
                  <a:pt x="14739" y="2183"/>
                  <a:pt x="12064" y="884"/>
                  <a:pt x="10800" y="0"/>
                </a:cubicBezTo>
                <a:close/>
                <a:moveTo>
                  <a:pt x="10800" y="918"/>
                </a:moveTo>
                <a:lnTo>
                  <a:pt x="10986" y="1024"/>
                </a:lnTo>
                <a:cubicBezTo>
                  <a:pt x="12241" y="1737"/>
                  <a:pt x="13584" y="2099"/>
                  <a:pt x="14976" y="2099"/>
                </a:cubicBezTo>
                <a:cubicBezTo>
                  <a:pt x="15925" y="2099"/>
                  <a:pt x="16885" y="1924"/>
                  <a:pt x="17831" y="1580"/>
                </a:cubicBezTo>
                <a:lnTo>
                  <a:pt x="18029" y="1509"/>
                </a:lnTo>
                <a:lnTo>
                  <a:pt x="20463" y="3363"/>
                </a:lnTo>
                <a:lnTo>
                  <a:pt x="20294" y="3599"/>
                </a:lnTo>
                <a:cubicBezTo>
                  <a:pt x="19614" y="4544"/>
                  <a:pt x="18803" y="6044"/>
                  <a:pt x="18803" y="7828"/>
                </a:cubicBezTo>
                <a:cubicBezTo>
                  <a:pt x="18803" y="9284"/>
                  <a:pt x="19337" y="10528"/>
                  <a:pt x="19854" y="11730"/>
                </a:cubicBezTo>
                <a:cubicBezTo>
                  <a:pt x="20325" y="12823"/>
                  <a:pt x="20770" y="13855"/>
                  <a:pt x="20770" y="14966"/>
                </a:cubicBezTo>
                <a:cubicBezTo>
                  <a:pt x="20770" y="16953"/>
                  <a:pt x="19020" y="19160"/>
                  <a:pt x="15183" y="19310"/>
                </a:cubicBezTo>
                <a:cubicBezTo>
                  <a:pt x="13544" y="19374"/>
                  <a:pt x="12138" y="19771"/>
                  <a:pt x="11001" y="20488"/>
                </a:cubicBezTo>
                <a:lnTo>
                  <a:pt x="10800" y="20614"/>
                </a:lnTo>
                <a:lnTo>
                  <a:pt x="10599" y="20488"/>
                </a:lnTo>
                <a:cubicBezTo>
                  <a:pt x="9463" y="19771"/>
                  <a:pt x="8056" y="19374"/>
                  <a:pt x="6417" y="19310"/>
                </a:cubicBezTo>
                <a:cubicBezTo>
                  <a:pt x="2580" y="19160"/>
                  <a:pt x="830" y="16953"/>
                  <a:pt x="830" y="14966"/>
                </a:cubicBezTo>
                <a:cubicBezTo>
                  <a:pt x="830" y="13856"/>
                  <a:pt x="1275" y="12823"/>
                  <a:pt x="1746" y="11730"/>
                </a:cubicBezTo>
                <a:cubicBezTo>
                  <a:pt x="2263" y="10528"/>
                  <a:pt x="2797" y="9285"/>
                  <a:pt x="2797" y="7828"/>
                </a:cubicBezTo>
                <a:cubicBezTo>
                  <a:pt x="2797" y="6044"/>
                  <a:pt x="1986" y="4544"/>
                  <a:pt x="1306" y="3599"/>
                </a:cubicBezTo>
                <a:lnTo>
                  <a:pt x="1137" y="3363"/>
                </a:lnTo>
                <a:lnTo>
                  <a:pt x="3571" y="1509"/>
                </a:lnTo>
                <a:lnTo>
                  <a:pt x="3769" y="1580"/>
                </a:lnTo>
                <a:cubicBezTo>
                  <a:pt x="4715" y="1924"/>
                  <a:pt x="5675" y="2099"/>
                  <a:pt x="6624" y="2099"/>
                </a:cubicBezTo>
                <a:cubicBezTo>
                  <a:pt x="8016" y="2099"/>
                  <a:pt x="9359" y="1737"/>
                  <a:pt x="10614" y="1024"/>
                </a:cubicBezTo>
                <a:lnTo>
                  <a:pt x="10800" y="918"/>
                </a:lnTo>
                <a:close/>
                <a:moveTo>
                  <a:pt x="10800" y="1669"/>
                </a:moveTo>
                <a:cubicBezTo>
                  <a:pt x="9485" y="2378"/>
                  <a:pt x="8081" y="2737"/>
                  <a:pt x="6624" y="2737"/>
                </a:cubicBezTo>
                <a:cubicBezTo>
                  <a:pt x="5651" y="2737"/>
                  <a:pt x="4670" y="2571"/>
                  <a:pt x="3704" y="2243"/>
                </a:cubicBezTo>
                <a:lnTo>
                  <a:pt x="2064" y="3490"/>
                </a:lnTo>
                <a:cubicBezTo>
                  <a:pt x="2687" y="4412"/>
                  <a:pt x="3354" y="5739"/>
                  <a:pt x="3480" y="7305"/>
                </a:cubicBezTo>
                <a:lnTo>
                  <a:pt x="18120" y="7305"/>
                </a:lnTo>
                <a:cubicBezTo>
                  <a:pt x="18246" y="5738"/>
                  <a:pt x="18913" y="4412"/>
                  <a:pt x="19536" y="3490"/>
                </a:cubicBezTo>
                <a:lnTo>
                  <a:pt x="17896" y="2243"/>
                </a:lnTo>
                <a:cubicBezTo>
                  <a:pt x="16930" y="2572"/>
                  <a:pt x="15948" y="2737"/>
                  <a:pt x="14976" y="2737"/>
                </a:cubicBezTo>
                <a:cubicBezTo>
                  <a:pt x="13518" y="2737"/>
                  <a:pt x="12115" y="2378"/>
                  <a:pt x="10800" y="1669"/>
                </a:cubicBezTo>
                <a:close/>
                <a:moveTo>
                  <a:pt x="3499" y="7943"/>
                </a:moveTo>
                <a:cubicBezTo>
                  <a:pt x="3473" y="9468"/>
                  <a:pt x="2928" y="10736"/>
                  <a:pt x="2401" y="11963"/>
                </a:cubicBezTo>
                <a:cubicBezTo>
                  <a:pt x="1955" y="12998"/>
                  <a:pt x="1535" y="13976"/>
                  <a:pt x="1535" y="14966"/>
                </a:cubicBezTo>
                <a:cubicBezTo>
                  <a:pt x="1535" y="17380"/>
                  <a:pt x="4081" y="18580"/>
                  <a:pt x="6447" y="18672"/>
                </a:cubicBezTo>
                <a:cubicBezTo>
                  <a:pt x="8127" y="18738"/>
                  <a:pt x="9590" y="19131"/>
                  <a:pt x="10800" y="19842"/>
                </a:cubicBezTo>
                <a:cubicBezTo>
                  <a:pt x="12010" y="19132"/>
                  <a:pt x="13473" y="18738"/>
                  <a:pt x="15153" y="18672"/>
                </a:cubicBezTo>
                <a:cubicBezTo>
                  <a:pt x="17519" y="18580"/>
                  <a:pt x="20065" y="17380"/>
                  <a:pt x="20065" y="14966"/>
                </a:cubicBezTo>
                <a:cubicBezTo>
                  <a:pt x="20065" y="13976"/>
                  <a:pt x="19645" y="12998"/>
                  <a:pt x="19199" y="11963"/>
                </a:cubicBezTo>
                <a:cubicBezTo>
                  <a:pt x="18672" y="10736"/>
                  <a:pt x="18127" y="9468"/>
                  <a:pt x="18101" y="7943"/>
                </a:cubicBezTo>
                <a:lnTo>
                  <a:pt x="3499" y="7943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Pindesky</a:t>
            </a:r>
          </a:p>
        </p:txBody>
      </p:sp>
      <p:sp>
        <p:nvSpPr>
          <p:cNvPr id="200" name="Fjersky">
            <a:hlinkClick r:id="rId5" action="ppaction://hlinksldjump"/>
          </p:cNvPr>
          <p:cNvSpPr/>
          <p:nvPr/>
        </p:nvSpPr>
        <p:spPr>
          <a:xfrm>
            <a:off x="7491637" y="3310061"/>
            <a:ext cx="2114255" cy="2331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9536" y="884"/>
                  <a:pt x="6861" y="2183"/>
                  <a:pt x="3447" y="631"/>
                </a:cubicBezTo>
                <a:lnTo>
                  <a:pt x="0" y="3255"/>
                </a:lnTo>
                <a:cubicBezTo>
                  <a:pt x="0" y="3255"/>
                  <a:pt x="1975" y="5218"/>
                  <a:pt x="1975" y="7828"/>
                </a:cubicBezTo>
                <a:cubicBezTo>
                  <a:pt x="1975" y="10438"/>
                  <a:pt x="9" y="12443"/>
                  <a:pt x="9" y="14966"/>
                </a:cubicBezTo>
                <a:cubicBezTo>
                  <a:pt x="9" y="17490"/>
                  <a:pt x="2310" y="19895"/>
                  <a:pt x="6382" y="20054"/>
                </a:cubicBezTo>
                <a:cubicBezTo>
                  <a:pt x="8681" y="20144"/>
                  <a:pt x="10046" y="20931"/>
                  <a:pt x="10800" y="21600"/>
                </a:cubicBezTo>
                <a:cubicBezTo>
                  <a:pt x="11554" y="20931"/>
                  <a:pt x="12919" y="20144"/>
                  <a:pt x="15218" y="20054"/>
                </a:cubicBezTo>
                <a:cubicBezTo>
                  <a:pt x="19290" y="19895"/>
                  <a:pt x="21591" y="17490"/>
                  <a:pt x="21591" y="14966"/>
                </a:cubicBezTo>
                <a:cubicBezTo>
                  <a:pt x="21591" y="12443"/>
                  <a:pt x="19624" y="10438"/>
                  <a:pt x="19624" y="7828"/>
                </a:cubicBezTo>
                <a:cubicBezTo>
                  <a:pt x="19624" y="5218"/>
                  <a:pt x="21600" y="3255"/>
                  <a:pt x="21600" y="3255"/>
                </a:cubicBezTo>
                <a:lnTo>
                  <a:pt x="18153" y="631"/>
                </a:lnTo>
                <a:cubicBezTo>
                  <a:pt x="14739" y="2183"/>
                  <a:pt x="12064" y="884"/>
                  <a:pt x="10800" y="0"/>
                </a:cubicBezTo>
                <a:close/>
                <a:moveTo>
                  <a:pt x="10800" y="918"/>
                </a:moveTo>
                <a:lnTo>
                  <a:pt x="10986" y="1024"/>
                </a:lnTo>
                <a:cubicBezTo>
                  <a:pt x="12241" y="1737"/>
                  <a:pt x="13584" y="2099"/>
                  <a:pt x="14976" y="2099"/>
                </a:cubicBezTo>
                <a:cubicBezTo>
                  <a:pt x="15925" y="2099"/>
                  <a:pt x="16885" y="1924"/>
                  <a:pt x="17831" y="1580"/>
                </a:cubicBezTo>
                <a:lnTo>
                  <a:pt x="18029" y="1509"/>
                </a:lnTo>
                <a:lnTo>
                  <a:pt x="20463" y="3363"/>
                </a:lnTo>
                <a:lnTo>
                  <a:pt x="20294" y="3599"/>
                </a:lnTo>
                <a:cubicBezTo>
                  <a:pt x="19614" y="4544"/>
                  <a:pt x="18803" y="6044"/>
                  <a:pt x="18803" y="7828"/>
                </a:cubicBezTo>
                <a:cubicBezTo>
                  <a:pt x="18803" y="9284"/>
                  <a:pt x="19337" y="10528"/>
                  <a:pt x="19854" y="11730"/>
                </a:cubicBezTo>
                <a:cubicBezTo>
                  <a:pt x="20325" y="12823"/>
                  <a:pt x="20770" y="13855"/>
                  <a:pt x="20770" y="14966"/>
                </a:cubicBezTo>
                <a:cubicBezTo>
                  <a:pt x="20770" y="16953"/>
                  <a:pt x="19020" y="19160"/>
                  <a:pt x="15183" y="19310"/>
                </a:cubicBezTo>
                <a:cubicBezTo>
                  <a:pt x="13544" y="19374"/>
                  <a:pt x="12138" y="19771"/>
                  <a:pt x="11001" y="20488"/>
                </a:cubicBezTo>
                <a:lnTo>
                  <a:pt x="10800" y="20614"/>
                </a:lnTo>
                <a:lnTo>
                  <a:pt x="10599" y="20488"/>
                </a:lnTo>
                <a:cubicBezTo>
                  <a:pt x="9463" y="19771"/>
                  <a:pt x="8056" y="19374"/>
                  <a:pt x="6417" y="19310"/>
                </a:cubicBezTo>
                <a:cubicBezTo>
                  <a:pt x="2580" y="19160"/>
                  <a:pt x="830" y="16953"/>
                  <a:pt x="830" y="14966"/>
                </a:cubicBezTo>
                <a:cubicBezTo>
                  <a:pt x="830" y="13856"/>
                  <a:pt x="1275" y="12823"/>
                  <a:pt x="1746" y="11730"/>
                </a:cubicBezTo>
                <a:cubicBezTo>
                  <a:pt x="2263" y="10528"/>
                  <a:pt x="2797" y="9285"/>
                  <a:pt x="2797" y="7828"/>
                </a:cubicBezTo>
                <a:cubicBezTo>
                  <a:pt x="2797" y="6044"/>
                  <a:pt x="1986" y="4544"/>
                  <a:pt x="1306" y="3599"/>
                </a:cubicBezTo>
                <a:lnTo>
                  <a:pt x="1137" y="3363"/>
                </a:lnTo>
                <a:lnTo>
                  <a:pt x="3571" y="1509"/>
                </a:lnTo>
                <a:lnTo>
                  <a:pt x="3769" y="1580"/>
                </a:lnTo>
                <a:cubicBezTo>
                  <a:pt x="4715" y="1924"/>
                  <a:pt x="5675" y="2099"/>
                  <a:pt x="6624" y="2099"/>
                </a:cubicBezTo>
                <a:cubicBezTo>
                  <a:pt x="8016" y="2099"/>
                  <a:pt x="9359" y="1737"/>
                  <a:pt x="10614" y="1024"/>
                </a:cubicBezTo>
                <a:lnTo>
                  <a:pt x="10800" y="918"/>
                </a:lnTo>
                <a:close/>
                <a:moveTo>
                  <a:pt x="10800" y="1669"/>
                </a:moveTo>
                <a:cubicBezTo>
                  <a:pt x="9485" y="2378"/>
                  <a:pt x="8081" y="2737"/>
                  <a:pt x="6624" y="2737"/>
                </a:cubicBezTo>
                <a:cubicBezTo>
                  <a:pt x="5651" y="2737"/>
                  <a:pt x="4670" y="2571"/>
                  <a:pt x="3704" y="2243"/>
                </a:cubicBezTo>
                <a:lnTo>
                  <a:pt x="2064" y="3490"/>
                </a:lnTo>
                <a:cubicBezTo>
                  <a:pt x="2687" y="4412"/>
                  <a:pt x="3354" y="5739"/>
                  <a:pt x="3480" y="7305"/>
                </a:cubicBezTo>
                <a:lnTo>
                  <a:pt x="18120" y="7305"/>
                </a:lnTo>
                <a:cubicBezTo>
                  <a:pt x="18246" y="5738"/>
                  <a:pt x="18913" y="4412"/>
                  <a:pt x="19536" y="3490"/>
                </a:cubicBezTo>
                <a:lnTo>
                  <a:pt x="17896" y="2243"/>
                </a:lnTo>
                <a:cubicBezTo>
                  <a:pt x="16930" y="2572"/>
                  <a:pt x="15948" y="2737"/>
                  <a:pt x="14976" y="2737"/>
                </a:cubicBezTo>
                <a:cubicBezTo>
                  <a:pt x="13518" y="2737"/>
                  <a:pt x="12115" y="2378"/>
                  <a:pt x="10800" y="1669"/>
                </a:cubicBezTo>
                <a:close/>
                <a:moveTo>
                  <a:pt x="3499" y="7943"/>
                </a:moveTo>
                <a:cubicBezTo>
                  <a:pt x="3473" y="9468"/>
                  <a:pt x="2928" y="10736"/>
                  <a:pt x="2401" y="11963"/>
                </a:cubicBezTo>
                <a:cubicBezTo>
                  <a:pt x="1955" y="12998"/>
                  <a:pt x="1535" y="13976"/>
                  <a:pt x="1535" y="14966"/>
                </a:cubicBezTo>
                <a:cubicBezTo>
                  <a:pt x="1535" y="17380"/>
                  <a:pt x="4081" y="18580"/>
                  <a:pt x="6447" y="18672"/>
                </a:cubicBezTo>
                <a:cubicBezTo>
                  <a:pt x="8127" y="18738"/>
                  <a:pt x="9590" y="19131"/>
                  <a:pt x="10800" y="19842"/>
                </a:cubicBezTo>
                <a:cubicBezTo>
                  <a:pt x="12010" y="19132"/>
                  <a:pt x="13473" y="18738"/>
                  <a:pt x="15153" y="18672"/>
                </a:cubicBezTo>
                <a:cubicBezTo>
                  <a:pt x="17519" y="18580"/>
                  <a:pt x="20065" y="17380"/>
                  <a:pt x="20065" y="14966"/>
                </a:cubicBezTo>
                <a:cubicBezTo>
                  <a:pt x="20065" y="13976"/>
                  <a:pt x="19645" y="12998"/>
                  <a:pt x="19199" y="11963"/>
                </a:cubicBezTo>
                <a:cubicBezTo>
                  <a:pt x="18672" y="10736"/>
                  <a:pt x="18127" y="9468"/>
                  <a:pt x="18101" y="7943"/>
                </a:cubicBezTo>
                <a:lnTo>
                  <a:pt x="3499" y="7943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Fjersky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Rigtigt"/>
          <p:cNvSpPr txBox="1"/>
          <p:nvPr/>
        </p:nvSpPr>
        <p:spPr>
          <a:xfrm>
            <a:off x="4115913" y="1766242"/>
            <a:ext cx="5066378" cy="327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1000" spc="419">
                <a:solidFill>
                  <a:schemeClr val="accent5">
                    <a:satOff val="-10854"/>
                    <a:lumOff val="-10463"/>
                  </a:schemeClr>
                </a:solidFill>
                <a:latin typeface="Savoye LET"/>
                <a:ea typeface="Savoye LET"/>
                <a:cs typeface="Savoye LET"/>
                <a:sym typeface="Savoye LET"/>
              </a:defRPr>
            </a:lvl1pPr>
          </a:lstStyle>
          <a:p>
            <a:r>
              <a:t>Rigtigt</a:t>
            </a:r>
          </a:p>
        </p:txBody>
      </p:sp>
      <p:sp>
        <p:nvSpPr>
          <p:cNvPr id="203" name="Godt klaret"/>
          <p:cNvSpPr txBox="1"/>
          <p:nvPr/>
        </p:nvSpPr>
        <p:spPr>
          <a:xfrm>
            <a:off x="4984798" y="4555868"/>
            <a:ext cx="3487569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700" spc="174">
                <a:solidFill>
                  <a:schemeClr val="accent5">
                    <a:satOff val="-10854"/>
                    <a:lumOff val="-10463"/>
                  </a:schemeClr>
                </a:solidFill>
                <a:latin typeface="Savoye LET"/>
                <a:ea typeface="Savoye LET"/>
                <a:cs typeface="Savoye LET"/>
                <a:sym typeface="Savoye LET"/>
              </a:defRPr>
            </a:lvl1pPr>
          </a:lstStyle>
          <a:p>
            <a:r>
              <a:t>Godt klaret</a:t>
            </a:r>
          </a:p>
        </p:txBody>
      </p:sp>
      <p:sp>
        <p:nvSpPr>
          <p:cNvPr id="204" name="Næste">
            <a:hlinkClick r:id="rId2" action="ppaction://hlinksldjump"/>
          </p:cNvPr>
          <p:cNvSpPr/>
          <p:nvPr/>
        </p:nvSpPr>
        <p:spPr>
          <a:xfrm>
            <a:off x="8609681" y="5349403"/>
            <a:ext cx="3843561" cy="3843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8912" y="3909"/>
                </a:lnTo>
                <a:cubicBezTo>
                  <a:pt x="9458" y="3767"/>
                  <a:pt x="10107" y="3684"/>
                  <a:pt x="10795" y="3684"/>
                </a:cubicBezTo>
                <a:cubicBezTo>
                  <a:pt x="11488" y="3684"/>
                  <a:pt x="12138" y="3766"/>
                  <a:pt x="12695" y="3914"/>
                </a:cubicBezTo>
                <a:lnTo>
                  <a:pt x="10800" y="0"/>
                </a:lnTo>
                <a:close/>
                <a:moveTo>
                  <a:pt x="18430" y="3160"/>
                </a:moveTo>
                <a:lnTo>
                  <a:pt x="14332" y="4591"/>
                </a:lnTo>
                <a:cubicBezTo>
                  <a:pt x="14828" y="4880"/>
                  <a:pt x="15340" y="5278"/>
                  <a:pt x="15826" y="5764"/>
                </a:cubicBezTo>
                <a:cubicBezTo>
                  <a:pt x="16317" y="6255"/>
                  <a:pt x="16717" y="6774"/>
                  <a:pt x="17006" y="7265"/>
                </a:cubicBezTo>
                <a:lnTo>
                  <a:pt x="18430" y="3160"/>
                </a:lnTo>
                <a:close/>
                <a:moveTo>
                  <a:pt x="3160" y="3172"/>
                </a:moveTo>
                <a:lnTo>
                  <a:pt x="4591" y="7270"/>
                </a:lnTo>
                <a:cubicBezTo>
                  <a:pt x="4880" y="6773"/>
                  <a:pt x="5278" y="6260"/>
                  <a:pt x="5764" y="5774"/>
                </a:cubicBezTo>
                <a:cubicBezTo>
                  <a:pt x="6255" y="5283"/>
                  <a:pt x="6774" y="4885"/>
                  <a:pt x="7265" y="4596"/>
                </a:cubicBezTo>
                <a:lnTo>
                  <a:pt x="3160" y="3172"/>
                </a:lnTo>
                <a:close/>
                <a:moveTo>
                  <a:pt x="10800" y="4661"/>
                </a:moveTo>
                <a:cubicBezTo>
                  <a:pt x="7400" y="4661"/>
                  <a:pt x="4633" y="7427"/>
                  <a:pt x="4633" y="10827"/>
                </a:cubicBezTo>
                <a:cubicBezTo>
                  <a:pt x="4633" y="14227"/>
                  <a:pt x="7400" y="16994"/>
                  <a:pt x="10800" y="16994"/>
                </a:cubicBezTo>
                <a:cubicBezTo>
                  <a:pt x="14200" y="16994"/>
                  <a:pt x="16967" y="14227"/>
                  <a:pt x="16967" y="10827"/>
                </a:cubicBezTo>
                <a:cubicBezTo>
                  <a:pt x="16967" y="7427"/>
                  <a:pt x="14200" y="4661"/>
                  <a:pt x="10800" y="4661"/>
                </a:cubicBezTo>
                <a:close/>
                <a:moveTo>
                  <a:pt x="3914" y="8907"/>
                </a:moveTo>
                <a:lnTo>
                  <a:pt x="0" y="10800"/>
                </a:lnTo>
                <a:lnTo>
                  <a:pt x="3909" y="12688"/>
                </a:lnTo>
                <a:cubicBezTo>
                  <a:pt x="3767" y="12137"/>
                  <a:pt x="3684" y="11493"/>
                  <a:pt x="3684" y="10805"/>
                </a:cubicBezTo>
                <a:cubicBezTo>
                  <a:pt x="3684" y="10112"/>
                  <a:pt x="3766" y="9464"/>
                  <a:pt x="3914" y="8907"/>
                </a:cubicBezTo>
                <a:close/>
                <a:moveTo>
                  <a:pt x="17693" y="8907"/>
                </a:moveTo>
                <a:cubicBezTo>
                  <a:pt x="17835" y="9458"/>
                  <a:pt x="17916" y="10102"/>
                  <a:pt x="17916" y="10790"/>
                </a:cubicBezTo>
                <a:cubicBezTo>
                  <a:pt x="17916" y="11483"/>
                  <a:pt x="17835" y="12131"/>
                  <a:pt x="17688" y="12688"/>
                </a:cubicBezTo>
                <a:lnTo>
                  <a:pt x="21600" y="10795"/>
                </a:lnTo>
                <a:lnTo>
                  <a:pt x="17693" y="8907"/>
                </a:lnTo>
                <a:close/>
                <a:moveTo>
                  <a:pt x="17011" y="14332"/>
                </a:moveTo>
                <a:cubicBezTo>
                  <a:pt x="16722" y="14828"/>
                  <a:pt x="16323" y="15340"/>
                  <a:pt x="15838" y="15826"/>
                </a:cubicBezTo>
                <a:cubicBezTo>
                  <a:pt x="15346" y="16317"/>
                  <a:pt x="14828" y="16717"/>
                  <a:pt x="14337" y="17006"/>
                </a:cubicBezTo>
                <a:lnTo>
                  <a:pt x="18440" y="18430"/>
                </a:lnTo>
                <a:lnTo>
                  <a:pt x="17011" y="14332"/>
                </a:lnTo>
                <a:close/>
                <a:moveTo>
                  <a:pt x="4596" y="14337"/>
                </a:moveTo>
                <a:lnTo>
                  <a:pt x="3172" y="18440"/>
                </a:lnTo>
                <a:lnTo>
                  <a:pt x="7270" y="17011"/>
                </a:lnTo>
                <a:cubicBezTo>
                  <a:pt x="6773" y="16722"/>
                  <a:pt x="6260" y="16323"/>
                  <a:pt x="5774" y="15838"/>
                </a:cubicBezTo>
                <a:cubicBezTo>
                  <a:pt x="5283" y="15346"/>
                  <a:pt x="4885" y="14828"/>
                  <a:pt x="4596" y="14337"/>
                </a:cubicBezTo>
                <a:close/>
                <a:moveTo>
                  <a:pt x="8907" y="17688"/>
                </a:moveTo>
                <a:lnTo>
                  <a:pt x="10800" y="21600"/>
                </a:lnTo>
                <a:lnTo>
                  <a:pt x="12688" y="17693"/>
                </a:lnTo>
                <a:cubicBezTo>
                  <a:pt x="12142" y="17835"/>
                  <a:pt x="11493" y="17916"/>
                  <a:pt x="10805" y="17916"/>
                </a:cubicBezTo>
                <a:cubicBezTo>
                  <a:pt x="10112" y="17916"/>
                  <a:pt x="9464" y="17835"/>
                  <a:pt x="8907" y="17688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Næste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8">
  <a:themeElements>
    <a:clrScheme name="New_Template8">
      <a:dk1>
        <a:srgbClr val="5B5854"/>
      </a:dk1>
      <a:lt1>
        <a:srgbClr val="072B5B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all" spc="32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8">
  <a:themeElements>
    <a:clrScheme name="New_Template8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all" spc="32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</Words>
  <Application>Microsoft Office PowerPoint</Application>
  <PresentationFormat>Brugerdefineret</PresentationFormat>
  <Paragraphs>103</Paragraphs>
  <Slides>37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37</vt:i4>
      </vt:variant>
    </vt:vector>
  </HeadingPairs>
  <TitlesOfParts>
    <vt:vector size="45" baseType="lpstr">
      <vt:lpstr>Avenir Heavy</vt:lpstr>
      <vt:lpstr>Avenir Medium</vt:lpstr>
      <vt:lpstr>Baskerville SemiBold</vt:lpstr>
      <vt:lpstr>Chalkduster</vt:lpstr>
      <vt:lpstr>Futura</vt:lpstr>
      <vt:lpstr>Helvetica Neue</vt:lpstr>
      <vt:lpstr>Savoye LET</vt:lpstr>
      <vt:lpstr>New_Template8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Hvilket nedbør vil falde her?</vt:lpstr>
      <vt:lpstr>PowerPoint-præsentation</vt:lpstr>
      <vt:lpstr>PowerPoint-præsentation</vt:lpstr>
      <vt:lpstr>Hvilket nedbør vil falde her?</vt:lpstr>
      <vt:lpstr>PowerPoint-præsentation</vt:lpstr>
      <vt:lpstr>PowerPoint-præsentation</vt:lpstr>
      <vt:lpstr>Vands kredsløb </vt:lpstr>
      <vt:lpstr>PowerPoint-præsentation</vt:lpstr>
      <vt:lpstr>PowerPoint-præsentation</vt:lpstr>
      <vt:lpstr>Vands kredsløb </vt:lpstr>
      <vt:lpstr>PowerPoint-præsentation</vt:lpstr>
      <vt:lpstr>PowerPoint-præsentation</vt:lpstr>
      <vt:lpstr>Vands kredsløb </vt:lpstr>
      <vt:lpstr>PowerPoint-præsentation</vt:lpstr>
      <vt:lpstr>PowerPoint-præsentation</vt:lpstr>
      <vt:lpstr>Vands kredsløb </vt:lpstr>
      <vt:lpstr>PowerPoint-præsentation</vt:lpstr>
      <vt:lpstr>PowerPoint-præsentation</vt:lpstr>
      <vt:lpstr>Vands kredsløb </vt:lpstr>
      <vt:lpstr>PowerPoint-præsentation</vt:lpstr>
      <vt:lpstr>PowerPoint-præsentation</vt:lpstr>
      <vt:lpstr>Opgave: hvad er skybrud ?</vt:lpstr>
      <vt:lpstr>Hvor mange vejrfænomener kender du?</vt:lpstr>
      <vt:lpstr>Hvorfor regner det?</vt:lpstr>
      <vt:lpstr>Hvorfor sner det?</vt:lpstr>
      <vt:lpstr>Tillykke </vt:lpstr>
      <vt:lpstr>Illustrationer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cp:lastModifiedBy>Sanne Pogager Jensen</cp:lastModifiedBy>
  <cp:revision>1</cp:revision>
  <dcterms:modified xsi:type="dcterms:W3CDTF">2017-12-01T08:03:55Z</dcterms:modified>
</cp:coreProperties>
</file>